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Amatic SC"/>
      <p:regular r:id="rId28"/>
      <p:bold r:id="rId29"/>
    </p:embeddedFont>
    <p:embeddedFont>
      <p:font typeface="Source Code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2941E8C-AF5F-47DA-9903-FEEB4680946C}">
  <a:tblStyle styleId="{F2941E8C-AF5F-47DA-9903-FEEB468094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maticSC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maticS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5.xml"/><Relationship Id="rId33" Type="http://schemas.openxmlformats.org/officeDocument/2006/relationships/font" Target="fonts/SourceCodePro-boldItalic.fntdata"/><Relationship Id="rId10" Type="http://schemas.openxmlformats.org/officeDocument/2006/relationships/slide" Target="slides/slide4.xml"/><Relationship Id="rId32" Type="http://schemas.openxmlformats.org/officeDocument/2006/relationships/font" Target="fonts/SourceCodePr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324426e8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324426e8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324426e85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324426e8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24426e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324426e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24426e85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324426e85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24426e85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24426e85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24426e8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24426e8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24426e8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24426e8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24426e85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24426e8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324426e8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324426e8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24426e85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324426e85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324426e8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324426e8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324426e85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324426e85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3ce2ec91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3ce2ec91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24426e85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24426e85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324426e85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324426e85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324426e8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324426e8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324426e8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324426e8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324426e8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324426e8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324426e85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324426e8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324426e85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324426e85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/>
              <a:t>Презентация к уроку: “Применение производной к исследованию функции”</a:t>
            </a:r>
            <a:endParaRPr sz="60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480750"/>
            <a:ext cx="8520600" cy="11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Гимназия ДВФУ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Класс: 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Автор</a:t>
            </a:r>
            <a:r>
              <a:rPr lang="ru"/>
              <a:t>: Муравьева Х.И.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1499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10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(-5; 7). Найдите промежутки убывания функции f(x). В ответе укажите сумму целых точек, входящих в эти промежутки.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438" y="2238375"/>
            <a:ext cx="366712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688" y="1118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11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9810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(-11; 3). Найдите промежутки возрастания функции f(x). В ответе укажите длину наибольшего из них.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825" y="2247888"/>
            <a:ext cx="412432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129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12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78375" y="8540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(-10; 2). Найдите количество точек, в которых касательная к графику функции f(x)параллельна прямой y = -2x - 11 или совпадает с ней.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75" y="2257425"/>
            <a:ext cx="362902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1690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13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9700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изображены график функции y = f(x) и касательная к нему в точке с абсциссой x₀. Найдите значение производной функции f(x) в точке x₀.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2152650"/>
            <a:ext cx="25146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1514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14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9524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изображены график функции y = f(x) и касательная к нему в точке с абсциссой x₀. Найдите значение производной функции f(x) в точке x₀.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638" y="2028825"/>
            <a:ext cx="275272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1690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15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9700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функции y = f(x), определенной на интервале (-3; 9). Определите количество точек, в которых производная функции f(x) равна 0.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2243138"/>
            <a:ext cx="362902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737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16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7048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функции y = f(x). На оси абсцисс отмечено восемь точек: x₁, x₂, x₃, x₄, x₅, x₆, x₇, x₈. В ответе укажите количество точек (из отмеченных), в которых производная функции f(x) положительна.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500" y="2143925"/>
            <a:ext cx="4643900" cy="28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17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5714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функции y = f(x). На оси абсцисс отмечено двенадцать точек: x₁, x₂, x₃, x₄, x₅, x₆, x₇, x₈, x₉, x₁₀, x₁₁, x₁₂. В ответе укажите количество точек (из отмеченных), в которых производная функции f(x) отрицательна.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524" y="1997701"/>
            <a:ext cx="3416599" cy="30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18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6000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f(x). На оси абсцисс отмечено восемь точек: x₁, x₂, x₃, x₄, x₅, x₆, x₇, x₈. Сколько из этих точек принадлежит промежуткам возрастания функции f(x)?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25" y="1966275"/>
            <a:ext cx="3806775" cy="30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19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542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f(x). На оси абсцисс отмечено восемь точек: x₁, x₂, x₃, x₄, x₅, x₆, x₇, x₈. Сколько из этих точек принадлежит промежуткам убывания функции f(x)?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175" y="1655500"/>
            <a:ext cx="3270675" cy="34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309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1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02525"/>
            <a:ext cx="8520600" cy="1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Прямая y = 7x - 5 параллельна касательной к графику функции y = x² + 6x - 8. Найдите абсциссу точки касания.</a:t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403100" y="23969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2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53925" y="3403925"/>
            <a:ext cx="8520600" cy="1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Прямая y = -4x - 11 является касательной к графику функции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y = x³ + 7x² + 7x - 6. Найдите абсциссу точки касания.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1880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20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9429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f(x), определенной на интервале (-3; 9). Найдите количество решений уравнения f╵(x) = 0 на отрезке [0; 8].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625" y="1961725"/>
            <a:ext cx="3511875" cy="24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6959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Ответы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заданиям:</a:t>
            </a:r>
            <a:endParaRPr/>
          </a:p>
        </p:txBody>
      </p:sp>
      <p:graphicFrame>
        <p:nvGraphicFramePr>
          <p:cNvPr id="197" name="Google Shape;197;p33"/>
          <p:cNvGraphicFramePr/>
          <p:nvPr/>
        </p:nvGraphicFramePr>
        <p:xfrm>
          <a:off x="3425150" y="39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{F2941E8C-AF5F-47DA-9903-FEEB4680946C}</a:tableStyleId>
              </a:tblPr>
              <a:tblGrid>
                <a:gridCol w="979600"/>
                <a:gridCol w="837025"/>
              </a:tblGrid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№ задания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ответ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0,5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8" name="Google Shape;198;p33"/>
          <p:cNvGraphicFramePr/>
          <p:nvPr/>
        </p:nvGraphicFramePr>
        <p:xfrm>
          <a:off x="6310400" y="39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{F2941E8C-AF5F-47DA-9903-FEEB4680946C}</a:tableStyleId>
              </a:tblPr>
              <a:tblGrid>
                <a:gridCol w="973400"/>
                <a:gridCol w="874250"/>
              </a:tblGrid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№ задания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ответ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r>
                        <a:rPr lang="ru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0,25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r>
                        <a:rPr lang="ru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r>
                        <a:rPr lang="ru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r>
                        <a:rPr lang="ru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r>
                        <a:rPr lang="ru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r>
                        <a:rPr lang="ru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1023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3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8381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функции y = f(x), определенной на интервале (-6; 8). Определите количество целых точек, в которых производная функции f(x) положительна.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025" y="2133600"/>
            <a:ext cx="41719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00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4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функции y = f(x), определенной на интервале (-5; 5). Определите количество целых точек, в которых производная функции f(x) отрицательна.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674" y="2056000"/>
            <a:ext cx="4065250" cy="30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609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5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9619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(-8; 3). В какой точке отрезка [-3; 2] функция f(x) принимает наибольшее значение?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425" y="2028813"/>
            <a:ext cx="344805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13" y="1499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6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847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(-8; 4). В какой точке отрезка [-7; -3] функция f(x) принимает наименьшее значение?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913" y="2014538"/>
            <a:ext cx="368617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100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7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(-7; 14). Найдите количество точек максимума функции f(x), принадлежащих отрезку [-6; 9].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38" y="2057400"/>
            <a:ext cx="572452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1976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8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9986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(-18; 6). Найдите количество точек минимума функции f(x), принадлежащих отрезку [-13; 1].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75" y="2257425"/>
            <a:ext cx="64198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1214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№ 9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8286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рисунке изображен график y = f╵(x) - производной функции f(x), определенной на интервале (-11; 11). Найдите количество точек экстремума функции f(x), принадлежащих отрезку [-10; 10].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2200263"/>
            <a:ext cx="59055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