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8" r:id="rId3"/>
    <p:sldId id="259" r:id="rId4"/>
    <p:sldId id="283" r:id="rId5"/>
    <p:sldId id="260" r:id="rId6"/>
    <p:sldId id="261" r:id="rId7"/>
    <p:sldId id="284" r:id="rId8"/>
    <p:sldId id="262" r:id="rId9"/>
    <p:sldId id="263" r:id="rId10"/>
    <p:sldId id="264" r:id="rId11"/>
    <p:sldId id="285" r:id="rId12"/>
    <p:sldId id="265" r:id="rId13"/>
    <p:sldId id="266" r:id="rId14"/>
    <p:sldId id="267" r:id="rId15"/>
    <p:sldId id="268" r:id="rId16"/>
    <p:sldId id="286" r:id="rId17"/>
    <p:sldId id="269" r:id="rId18"/>
    <p:sldId id="270" r:id="rId19"/>
    <p:sldId id="271" r:id="rId20"/>
    <p:sldId id="288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7" r:id="rId33"/>
    <p:sldId id="291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4FF"/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AEF3-5A94-4F2A-B6C2-D0996D8B30DE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06A5DC1-AA34-465E-9953-00DAB3CA3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500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6AA9C-781F-44E6-AB4B-CAD4AFF59C7A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399DE-B08B-4CA7-9A22-36630023B9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32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7AA5-8D7D-4AD6-9945-3D24D8CC004D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11B90-3B81-4C7E-B933-4A862A829A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50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F4367-BBA7-4D40-980D-F815D27448C5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D8E00-BFC0-49F9-8015-75D61CFAA0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287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88F2-FFAC-46F7-B552-765A3B44B3F2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830BB1-02D5-4193-976B-7A84A1AA8A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3979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7B451-DAAA-4970-92C2-144D7CAF08ED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50310-B2CB-4CF3-9B1F-68DA10A161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32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78C9-B149-4666-A916-7E06BD108F33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CB896-5305-4D5E-B770-9FA4D6FCF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5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E884F-F9A2-4F91-8C71-32289B1BF963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0B24C-C105-4B41-91A3-28046E6D41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43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AACA-4558-4537-875B-155911A8F898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CC005-6570-4C0A-A5B9-1E0F6DEF35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08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7895-55BA-4325-BE30-F73050936A39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0902E-881B-4F01-867F-2532694601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63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7083-2AC2-4ABF-B083-CD40CA15BB1C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887089B-7891-46CF-8873-89B453EDE2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464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95B200-D03B-473D-B9EF-7F366D8DCAC2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56A7675F-5900-4C87-9D80-60BC8FBBBB5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12" r:id="rId3"/>
    <p:sldLayoutId id="2147483709" r:id="rId4"/>
    <p:sldLayoutId id="2147483708" r:id="rId5"/>
    <p:sldLayoutId id="2147483707" r:id="rId6"/>
    <p:sldLayoutId id="2147483706" r:id="rId7"/>
    <p:sldLayoutId id="2147483705" r:id="rId8"/>
    <p:sldLayoutId id="2147483713" r:id="rId9"/>
    <p:sldLayoutId id="2147483704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2205038"/>
            <a:ext cx="7631113" cy="2306637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Формирование сложных запросов к готовой базе данных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4000" dirty="0"/>
              <a:t> </a:t>
            </a:r>
            <a:r>
              <a:rPr lang="ru-RU" sz="2800" dirty="0"/>
              <a:t>урок </a:t>
            </a:r>
            <a:r>
              <a:rPr lang="ru-RU" sz="2800" dirty="0" smtClean="0"/>
              <a:t>информатики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8 </a:t>
            </a:r>
            <a:r>
              <a:rPr lang="ru-RU" sz="2800" dirty="0" smtClean="0"/>
              <a:t>класс</a:t>
            </a:r>
            <a:endParaRPr lang="ru-RU" sz="2800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5516563"/>
            <a:ext cx="6400800" cy="792162"/>
          </a:xfrm>
        </p:spPr>
        <p:txBody>
          <a:bodyPr/>
          <a:lstStyle/>
          <a:p>
            <a:pPr marR="0" eaLnBrk="1" hangingPunct="1"/>
            <a:r>
              <a:rPr lang="ru-RU" altLang="ru-RU" sz="1800" smtClean="0"/>
              <a:t>Автор: Кутузова Татьяна Витальевна,</a:t>
            </a:r>
          </a:p>
          <a:p>
            <a:pPr marR="0" eaLnBrk="1" hangingPunct="1"/>
            <a:r>
              <a:rPr lang="ru-RU" altLang="ru-RU" sz="1800" smtClean="0"/>
              <a:t>Учитель информатики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27088" y="836613"/>
            <a:ext cx="755967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/>
              <a:t>Муниципальное общеобразовательное учреждение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/>
              <a:t>«Средняя общеобразовательная школа № 3 г. Козьмодемьянска»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98575"/>
            <a:ext cx="8455025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Задание №3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422525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Создать запрос для вывода на экран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за 1 экзамен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за 2 экзамен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за 3 экзамен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всех абитуриентов, у которых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за 3 экзамен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балла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все экзамены.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75"/>
            <a:ext cx="9121775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42938"/>
            <a:ext cx="9145588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7375"/>
            <a:ext cx="88773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1857375"/>
            <a:ext cx="89757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Задание №4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065337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z="2800" smtClean="0"/>
              <a:t>		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запрос для вывода на экран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рождения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специальности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абитуриентов всех факультетов,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физического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родившихся в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1991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785938"/>
            <a:ext cx="88868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857375"/>
            <a:ext cx="872331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9144000" cy="551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9193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785812"/>
          </a:xfrm>
        </p:spPr>
        <p:txBody>
          <a:bodyPr/>
          <a:lstStyle/>
          <a:p>
            <a:pPr algn="ctr" eaLnBrk="1" hangingPunct="1"/>
            <a:r>
              <a:rPr lang="ru-RU" altLang="ru-RU" sz="2800" smtClean="0"/>
              <a:t>Самостоятельная работа: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071563"/>
            <a:ext cx="8501062" cy="5253037"/>
          </a:xfrm>
        </p:spPr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выбора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фамилии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всех абитуриентов, окончивших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школы 44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выбора всех абитуриентов,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учившихся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подготовительных курсах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получивших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«двойку»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экзамене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(вывести все поля таблицы).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выбора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фамилии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даты рождения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всех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абитуриентов, получивших на экзаменах только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«четвёрки»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«пятёрки»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выбора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фамилии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даты рождения юношей-абитуриентов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родившихся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1990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году.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выбора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фамилии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всех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абитуриентов, набравших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сумму баллов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857250"/>
            <a:ext cx="8286750" cy="491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714375"/>
            <a:ext cx="7572375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14500"/>
            <a:ext cx="878840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7888"/>
            <a:ext cx="91821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3250"/>
            <a:ext cx="8980488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858838"/>
            <a:ext cx="9124950" cy="386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000125"/>
            <a:ext cx="864393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28750"/>
            <a:ext cx="8059738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688"/>
            <a:ext cx="9259888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857375"/>
            <a:ext cx="876141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43000"/>
            <a:ext cx="88741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Домашнее задание: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285750" y="2143125"/>
            <a:ext cx="8429625" cy="85725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Подготовиться к итоговой работе по базам данных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/>
              <a:t>Использованные материалы и Интернет-ресурсы</a:t>
            </a:r>
            <a:endParaRPr lang="ru-RU" altLang="ru-RU" sz="320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Информатика и ИКТ: учебник для 9 классов /И.Г.Семакин, Л.А.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Залогова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С.В. Русаков, Л.В.Шестакова. – 5-е изд.- М.: Бином. Лаборатория знаний, 2012.-341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с.:ил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http://school-collection.edu.ru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3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5654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Создать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вывода на экран полей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специальности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абитуриентов, поступающих на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факультеты и окончивших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подготовительные курсы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mtClean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928688" y="1000125"/>
            <a:ext cx="6515100" cy="571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25"/>
            <a:ext cx="8666162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643063"/>
            <a:ext cx="87185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Задание №2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9939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		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вывода на экран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баллов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абитуриентов, набравших в сумме </a:t>
            </a:r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12 баллов 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три экзамена.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428625"/>
            <a:ext cx="90424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39875"/>
            <a:ext cx="8785225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199</Words>
  <Application>Microsoft Office PowerPoint</Application>
  <PresentationFormat>Экран (4:3)</PresentationFormat>
  <Paragraphs>24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Constantia</vt:lpstr>
      <vt:lpstr>Times New Roman</vt:lpstr>
      <vt:lpstr>Wingdings 2</vt:lpstr>
      <vt:lpstr>Поток</vt:lpstr>
      <vt:lpstr>Формирование сложных запросов к готовой базе данных   урок информатики  8 класс</vt:lpstr>
      <vt:lpstr>Презентация PowerPoint</vt:lpstr>
      <vt:lpstr>Презентация PowerPoint</vt:lpstr>
      <vt:lpstr>  Задание №1</vt:lpstr>
      <vt:lpstr>Презентация PowerPoint</vt:lpstr>
      <vt:lpstr>Презентация PowerPoint</vt:lpstr>
      <vt:lpstr>Задание №2</vt:lpstr>
      <vt:lpstr>Презентация PowerPoint</vt:lpstr>
      <vt:lpstr>Презентация PowerPoint</vt:lpstr>
      <vt:lpstr>Презентация PowerPoint</vt:lpstr>
      <vt:lpstr>Задание №3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№4</vt:lpstr>
      <vt:lpstr>Презентация PowerPoint</vt:lpstr>
      <vt:lpstr>Презентация PowerPoint</vt:lpstr>
      <vt:lpstr>Презентация PowerPoint</vt:lpstr>
      <vt:lpstr>Самостоятельная работа: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  <vt:lpstr>Использованные материалы и Интернет-ресурсы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сложных запросов к готовой базе данных</dc:title>
  <dc:creator>ученик</dc:creator>
  <cp:lastModifiedBy>ученик</cp:lastModifiedBy>
  <cp:revision>24</cp:revision>
  <dcterms:modified xsi:type="dcterms:W3CDTF">2019-09-24T09:11:23Z</dcterms:modified>
</cp:coreProperties>
</file>