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301" r:id="rId3"/>
    <p:sldId id="302" r:id="rId4"/>
    <p:sldId id="303" r:id="rId5"/>
    <p:sldId id="309" r:id="rId6"/>
    <p:sldId id="304" r:id="rId7"/>
    <p:sldId id="305" r:id="rId8"/>
    <p:sldId id="306" r:id="rId9"/>
    <p:sldId id="307" r:id="rId10"/>
    <p:sldId id="30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B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D514C5B-90CC-40C0-A1C5-C6883BB92ED0}" type="datetimeFigureOut">
              <a:rPr lang="ru-RU" smtClean="0"/>
              <a:pPr/>
              <a:t>08.04.2016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51B0967-AB52-42AC-BD76-50401FA37F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7772400" cy="83958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Исследовательская работа  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pPr algn="r"/>
            <a:r>
              <a:rPr lang="ru-RU" b="1" dirty="0" smtClean="0"/>
              <a:t>Выполнила: </a:t>
            </a:r>
            <a:r>
              <a:rPr lang="ru-RU" b="1" dirty="0"/>
              <a:t>Иванова </a:t>
            </a:r>
            <a:r>
              <a:rPr lang="ru-RU" b="1" dirty="0" smtClean="0"/>
              <a:t>Елена,</a:t>
            </a:r>
            <a:endParaRPr lang="ru-RU" b="1" dirty="0"/>
          </a:p>
          <a:p>
            <a:pPr algn="r"/>
            <a:r>
              <a:rPr lang="ru-RU" b="1" dirty="0" smtClean="0"/>
              <a:t>ученица 10 класса </a:t>
            </a:r>
          </a:p>
          <a:p>
            <a:pPr algn="r"/>
            <a:r>
              <a:rPr lang="ru-RU" b="1" dirty="0" smtClean="0"/>
              <a:t>Руководитель</a:t>
            </a:r>
            <a:r>
              <a:rPr lang="ru-RU" b="1" dirty="0" smtClean="0"/>
              <a:t>: Иванова О. И., </a:t>
            </a:r>
          </a:p>
          <a:p>
            <a:pPr algn="r"/>
            <a:r>
              <a:rPr lang="ru-RU" b="1" dirty="0" smtClean="0"/>
              <a:t>учитель химии и биологии </a:t>
            </a:r>
          </a:p>
          <a:p>
            <a:pPr algn="r"/>
            <a:r>
              <a:rPr lang="ru-RU" b="1" dirty="0" err="1" smtClean="0"/>
              <a:t>Напольнокотякской</a:t>
            </a:r>
            <a:r>
              <a:rPr lang="ru-RU" b="1" dirty="0" smtClean="0"/>
              <a:t> СОШ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91430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71480"/>
            <a:ext cx="87154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2793" y="1750906"/>
            <a:ext cx="73584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Оценка качества </a:t>
            </a:r>
          </a:p>
          <a:p>
            <a:pPr algn="ctr"/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Bookman Old Style" pitchFamily="18" charset="0"/>
              </a:rPr>
              <a:t>питьевой воды</a:t>
            </a:r>
            <a:endParaRPr lang="ru-RU" sz="3200" b="1" dirty="0">
              <a:solidFill>
                <a:schemeClr val="bg2">
                  <a:lumMod val="2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84929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/>
              <a:t>В результате исследования литературных источников и проведённых опытов с питьевой водой обнаружилось, что наша школьная вода неплохого качества. </a:t>
            </a:r>
            <a:endParaRPr lang="ru-RU" dirty="0" smtClean="0"/>
          </a:p>
          <a:p>
            <a:pPr algn="just"/>
            <a:r>
              <a:rPr lang="ru-RU" dirty="0" smtClean="0"/>
              <a:t>Параметры </a:t>
            </a:r>
            <a:r>
              <a:rPr lang="ru-RU" dirty="0"/>
              <a:t>полученных результатов не выходят за пределы допустимых значений. </a:t>
            </a:r>
            <a:endParaRPr lang="ru-RU" dirty="0" smtClean="0"/>
          </a:p>
          <a:p>
            <a:pPr algn="just"/>
            <a:r>
              <a:rPr lang="ru-RU" dirty="0" smtClean="0"/>
              <a:t>Я </a:t>
            </a:r>
            <a:r>
              <a:rPr lang="ru-RU" dirty="0"/>
              <a:t>рекомендую школьную воду для питья всем учащимся нашей школы.</a:t>
            </a:r>
          </a:p>
          <a:p>
            <a:r>
              <a:rPr lang="ru-RU" dirty="0" smtClean="0"/>
              <a:t>Населению я советую обратить внимание на жесткость воды, т.к. слишком мягкая вода вызывает образование камней в почках, а излишне  мягкая вымывает ионы кальция из костей.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328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844824"/>
            <a:ext cx="8712968" cy="4392488"/>
          </a:xfrm>
        </p:spPr>
        <p:txBody>
          <a:bodyPr>
            <a:normAutofit fontScale="92500"/>
          </a:bodyPr>
          <a:lstStyle/>
          <a:p>
            <a:pPr algn="just"/>
            <a:r>
              <a:rPr lang="ru-RU" sz="2800" dirty="0"/>
              <a:t>В настоящее время одной из самых актуальных проблем является проблема экологии. Чистая вода становится «товаром номер один» в мире и по некоторым прогнозам в ближайшее десятилетие будет наиболее продаваемым и дорогим продуктом. </a:t>
            </a:r>
          </a:p>
          <a:p>
            <a:pPr algn="just"/>
            <a:r>
              <a:rPr lang="ru-RU" sz="2800" dirty="0" smtClean="0"/>
              <a:t>Для </a:t>
            </a:r>
            <a:r>
              <a:rPr lang="ru-RU" sz="2800" dirty="0"/>
              <a:t>того, чтобы хорошо себя чувствовать, человек должен употреблять только чистую качественную питьевую воду. Учёными давно установлена прямая связь между качеством питьевой воды и продолжительностью жизни</a:t>
            </a:r>
            <a:r>
              <a:rPr lang="ru-RU" sz="2800" dirty="0" smtClean="0"/>
              <a:t>.</a:t>
            </a:r>
          </a:p>
          <a:p>
            <a:pPr algn="just"/>
            <a:endParaRPr lang="ru-RU" sz="2800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темы: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635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826352"/>
          </a:xfrm>
        </p:spPr>
        <p:txBody>
          <a:bodyPr>
            <a:normAutofit fontScale="90000"/>
          </a:bodyPr>
          <a:lstStyle/>
          <a:p>
            <a:r>
              <a:rPr lang="ru-RU" sz="2700" dirty="0"/>
              <a:t>Объект исследования -  питьевая вода из скважины </a:t>
            </a:r>
            <a:r>
              <a:rPr lang="ru-RU" sz="2700" dirty="0" err="1"/>
              <a:t>Напольнокотякской</a:t>
            </a:r>
            <a:r>
              <a:rPr lang="ru-RU" sz="2700" dirty="0"/>
              <a:t> СОШ </a:t>
            </a:r>
            <a:br>
              <a:rPr lang="ru-RU" sz="2700" dirty="0"/>
            </a:br>
            <a:r>
              <a:rPr lang="ru-RU" sz="2700" dirty="0"/>
              <a:t>Предмет исследования – качество питьевой воды.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E:\Documents and Settings\Ольга\Рабочий стол\эксельсиор\475778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636912"/>
            <a:ext cx="4570479" cy="3427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E:\Documents and Settings\Ольга\Рабочий стол\эксельсиор\forma_kapelki_1920x120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257878"/>
            <a:ext cx="3312368" cy="207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274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2132856"/>
            <a:ext cx="8568951" cy="446449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b="1" dirty="0" smtClean="0"/>
              <a:t>      Задачи</a:t>
            </a:r>
            <a:r>
              <a:rPr lang="ru-RU" b="1" dirty="0"/>
              <a:t>:</a:t>
            </a:r>
          </a:p>
          <a:p>
            <a:pPr marL="0" indent="0" algn="just">
              <a:buNone/>
            </a:pPr>
            <a:r>
              <a:rPr lang="ru-RU" dirty="0"/>
              <a:t>1.  Изучить  литературные источники о свойствах воды и экологических проблемах;</a:t>
            </a:r>
          </a:p>
          <a:p>
            <a:pPr marL="0" lvl="0" indent="0" algn="just">
              <a:buNone/>
            </a:pPr>
            <a:r>
              <a:rPr lang="ru-RU" dirty="0" smtClean="0"/>
              <a:t>2.</a:t>
            </a:r>
            <a:r>
              <a:rPr lang="ru-RU" dirty="0"/>
              <a:t> </a:t>
            </a:r>
            <a:r>
              <a:rPr lang="ru-RU" dirty="0" smtClean="0"/>
              <a:t>   Практически </a:t>
            </a:r>
            <a:r>
              <a:rPr lang="ru-RU" dirty="0"/>
              <a:t>ознакомиться с методикой определения жесткости воды и рН;</a:t>
            </a:r>
          </a:p>
          <a:p>
            <a:pPr marL="0" indent="0" algn="just">
              <a:buNone/>
            </a:pPr>
            <a:r>
              <a:rPr lang="ru-RU" dirty="0" smtClean="0"/>
              <a:t>3. Провести </a:t>
            </a:r>
            <a:r>
              <a:rPr lang="ru-RU" dirty="0"/>
              <a:t>анализ питьевой воды из буровой скважины </a:t>
            </a:r>
            <a:r>
              <a:rPr lang="ru-RU" dirty="0" err="1"/>
              <a:t>Напольнокотякской</a:t>
            </a:r>
            <a:r>
              <a:rPr lang="ru-RU" dirty="0"/>
              <a:t> СОШ в лабораторных условиях</a:t>
            </a:r>
          </a:p>
          <a:p>
            <a:pPr marL="0" indent="0" algn="just">
              <a:buNone/>
            </a:pPr>
            <a:r>
              <a:rPr lang="ru-RU" dirty="0" smtClean="0"/>
              <a:t>4.     Дать </a:t>
            </a:r>
            <a:r>
              <a:rPr lang="ru-RU" dirty="0"/>
              <a:t>рекомендации местному населению</a:t>
            </a:r>
            <a:r>
              <a:rPr lang="ru-RU" dirty="0" smtClean="0"/>
              <a:t>.</a:t>
            </a:r>
            <a:r>
              <a:rPr lang="ru-RU" dirty="0"/>
              <a:t>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      </a:t>
            </a:r>
            <a:r>
              <a:rPr lang="ru-RU" b="1" dirty="0" smtClean="0">
                <a:solidFill>
                  <a:srgbClr val="0070C0"/>
                </a:solidFill>
              </a:rPr>
              <a:t>Методы </a:t>
            </a:r>
            <a:r>
              <a:rPr lang="ru-RU" b="1" dirty="0">
                <a:solidFill>
                  <a:srgbClr val="0070C0"/>
                </a:solidFill>
              </a:rPr>
              <a:t>исследования: </a:t>
            </a:r>
          </a:p>
          <a:p>
            <a:pPr algn="just" fontAlgn="base"/>
            <a:r>
              <a:rPr lang="ru-RU" dirty="0"/>
              <a:t>Изучение теоретического материала.</a:t>
            </a:r>
          </a:p>
          <a:p>
            <a:pPr lvl="0" algn="just" fontAlgn="base"/>
            <a:r>
              <a:rPr lang="ru-RU" dirty="0" smtClean="0"/>
              <a:t>Лабораторные </a:t>
            </a:r>
            <a:r>
              <a:rPr lang="ru-RU" dirty="0"/>
              <a:t>исследования в школьных условиях.</a:t>
            </a:r>
          </a:p>
          <a:p>
            <a:pPr lvl="0" algn="just" fontAlgn="base"/>
            <a:r>
              <a:rPr lang="ru-RU" dirty="0"/>
              <a:t>Изучение результатов проб водопроводной воды.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Цель работы: </a:t>
            </a:r>
            <a:br>
              <a:rPr lang="ru-RU" sz="2800" b="1" dirty="0" smtClean="0"/>
            </a:br>
            <a:r>
              <a:rPr lang="ru-RU" sz="2800" b="1" dirty="0" smtClean="0"/>
              <a:t>изучение </a:t>
            </a:r>
            <a:r>
              <a:rPr lang="ru-RU" sz="2800" b="1" dirty="0"/>
              <a:t>качества питьевой воды 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в </a:t>
            </a:r>
            <a:r>
              <a:rPr lang="ru-RU" sz="2800" b="1" dirty="0" err="1"/>
              <a:t>Напольнокотякской</a:t>
            </a:r>
            <a:r>
              <a:rPr lang="ru-RU" sz="2800" b="1" dirty="0"/>
              <a:t> СОШ</a:t>
            </a:r>
          </a:p>
        </p:txBody>
      </p:sp>
    </p:spTree>
    <p:extLst>
      <p:ext uri="{BB962C8B-B14F-4D97-AF65-F5344CB8AC3E}">
        <p14:creationId xmlns:p14="http://schemas.microsoft.com/office/powerpoint/2010/main" val="174970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3284984"/>
            <a:ext cx="7408333" cy="23762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/>
              <a:t>Школьная питьевая </a:t>
            </a:r>
            <a:r>
              <a:rPr lang="ru-RU" sz="2800" dirty="0"/>
              <a:t>вода не достаточно качественная, тогда  я смогу определить присутствие в ней вредных </a:t>
            </a:r>
            <a:r>
              <a:rPr lang="ru-RU" sz="2800" dirty="0" smtClean="0"/>
              <a:t>веществ. 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438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Исследование органолептических показателей.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Определение </a:t>
            </a:r>
            <a:r>
              <a:rPr lang="ru-RU" b="1" dirty="0"/>
              <a:t>р</a:t>
            </a:r>
            <a:r>
              <a:rPr lang="en-US" b="1" dirty="0"/>
              <a:t>H</a:t>
            </a:r>
            <a:r>
              <a:rPr lang="ru-RU" b="1" dirty="0"/>
              <a:t>. </a:t>
            </a:r>
            <a:endParaRPr lang="ru-RU" b="1" dirty="0" smtClean="0"/>
          </a:p>
          <a:p>
            <a:r>
              <a:rPr lang="ru-RU" b="1" dirty="0" smtClean="0"/>
              <a:t>Обнаружение </a:t>
            </a:r>
            <a:r>
              <a:rPr lang="ru-RU" b="1" dirty="0"/>
              <a:t>хлорид - ионов в воде. </a:t>
            </a:r>
            <a:endParaRPr lang="ru-RU" b="1" dirty="0" smtClean="0"/>
          </a:p>
          <a:p>
            <a:r>
              <a:rPr lang="ru-RU" b="1" dirty="0" smtClean="0"/>
              <a:t>Обнаружение   </a:t>
            </a:r>
            <a:r>
              <a:rPr lang="ru-RU" b="1" dirty="0"/>
              <a:t>ионов аммония  в воде</a:t>
            </a:r>
            <a:r>
              <a:rPr lang="ru-RU" b="1" dirty="0" smtClean="0"/>
              <a:t>.</a:t>
            </a:r>
            <a:endParaRPr lang="ru-RU" dirty="0"/>
          </a:p>
          <a:p>
            <a:pPr lvl="0"/>
            <a:r>
              <a:rPr lang="ru-RU" b="1" dirty="0"/>
              <a:t>Обнаружение  сульфат - ионов в воде. </a:t>
            </a:r>
            <a:endParaRPr lang="ru-RU" b="1" dirty="0" smtClean="0"/>
          </a:p>
          <a:p>
            <a:pPr lvl="0"/>
            <a:r>
              <a:rPr lang="ru-RU" b="1" dirty="0" smtClean="0"/>
              <a:t>Определение</a:t>
            </a:r>
            <a:r>
              <a:rPr lang="ru-RU" baseline="30000" dirty="0" smtClean="0"/>
              <a:t> </a:t>
            </a:r>
            <a:r>
              <a:rPr lang="ru-RU" b="1" dirty="0"/>
              <a:t>временной жесткости воды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Методика исследований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005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Определение </a:t>
            </a:r>
            <a:r>
              <a:rPr lang="ru-RU" dirty="0" smtClean="0"/>
              <a:t>мут</a:t>
            </a:r>
            <a:r>
              <a:rPr lang="ru-RU" dirty="0" smtClean="0"/>
              <a:t>ности </a:t>
            </a:r>
            <a:r>
              <a:rPr lang="ru-RU" dirty="0" smtClean="0"/>
              <a:t>и  рН</a:t>
            </a:r>
            <a:endParaRPr lang="ru-RU" dirty="0"/>
          </a:p>
        </p:txBody>
      </p:sp>
      <p:pic>
        <p:nvPicPr>
          <p:cNvPr id="3075" name="Picture 3" descr="E:\Documents and Settings\Ольга\Рабочий стол\эксельсиор\28.01.2016\Фото08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672916"/>
            <a:ext cx="4553628" cy="3415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E:\Documents and Settings\Ольга\Рабочий стол\эксельсиор\28.01.2016\Фото08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204864"/>
            <a:ext cx="3220326" cy="42937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1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Documents and Settings\Ольга\Рабочий стол\эксельсиор\28.01.2016\Фото09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383" y="2492896"/>
            <a:ext cx="2748981" cy="366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E:\Documents and Settings\Ольга\Рабочий стол\эксельсиор\28.01.2016\Фото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9179" y="2492897"/>
            <a:ext cx="2736304" cy="3665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E:\Documents and Settings\Ольга\Рабочий стол\эксельсиор\28.01.2016\Фото083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492896"/>
            <a:ext cx="2736303" cy="364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135212" y="404664"/>
            <a:ext cx="456887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Определение хлоридов,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сульфатов, ионов аммония 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и временной жесткости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171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/>
              <a:t>Цвет, мутность и запах в анализируемой пробе воды отсутствуют.</a:t>
            </a:r>
          </a:p>
          <a:p>
            <a:pPr lvl="0"/>
            <a:r>
              <a:rPr lang="ru-RU" dirty="0"/>
              <a:t>Водородный показатель исследуемой воды  рН = </a:t>
            </a:r>
            <a:r>
              <a:rPr lang="ru-RU" dirty="0" smtClean="0"/>
              <a:t>8, </a:t>
            </a:r>
            <a:r>
              <a:rPr lang="ru-RU" dirty="0"/>
              <a:t>значит среда раствора </a:t>
            </a:r>
            <a:r>
              <a:rPr lang="ru-RU" dirty="0" smtClean="0"/>
              <a:t>слабощелочная. Значение </a:t>
            </a:r>
            <a:r>
              <a:rPr lang="ru-RU" dirty="0"/>
              <a:t>в пределах нормы (от 6,5 до 8,5</a:t>
            </a:r>
            <a:r>
              <a:rPr lang="ru-RU" dirty="0" smtClean="0"/>
              <a:t>).</a:t>
            </a:r>
          </a:p>
          <a:p>
            <a:pPr lvl="0"/>
            <a:r>
              <a:rPr lang="ru-RU" dirty="0"/>
              <a:t>К</a:t>
            </a:r>
            <a:r>
              <a:rPr lang="ru-RU" dirty="0" smtClean="0"/>
              <a:t>оличество </a:t>
            </a:r>
            <a:r>
              <a:rPr lang="ru-RU" dirty="0"/>
              <a:t>хлоридов в пределах </a:t>
            </a:r>
            <a:r>
              <a:rPr lang="ru-RU" dirty="0" smtClean="0"/>
              <a:t>нормы.</a:t>
            </a:r>
          </a:p>
          <a:p>
            <a:r>
              <a:rPr lang="ru-RU" dirty="0"/>
              <a:t>Содержание сульфатов в пределах нормы.</a:t>
            </a:r>
          </a:p>
          <a:p>
            <a:pPr lvl="0"/>
            <a:r>
              <a:rPr lang="ru-RU" dirty="0" smtClean="0"/>
              <a:t>Ионы </a:t>
            </a:r>
            <a:r>
              <a:rPr lang="ru-RU" dirty="0"/>
              <a:t>аммония  в исследуемой воде </a:t>
            </a:r>
            <a:r>
              <a:rPr lang="ru-RU" dirty="0" smtClean="0"/>
              <a:t>отсутствуют.</a:t>
            </a:r>
          </a:p>
          <a:p>
            <a:pPr lvl="0"/>
            <a:r>
              <a:rPr lang="ru-RU" dirty="0" smtClean="0"/>
              <a:t>Временная </a:t>
            </a:r>
            <a:r>
              <a:rPr lang="ru-RU" dirty="0"/>
              <a:t>жесткость воды составляет 6,07 </a:t>
            </a:r>
            <a:r>
              <a:rPr lang="ru-RU" dirty="0" err="1"/>
              <a:t>ммоль</a:t>
            </a:r>
            <a:r>
              <a:rPr lang="ru-RU" dirty="0"/>
              <a:t>/л, что является показателем средней </a:t>
            </a:r>
            <a:r>
              <a:rPr lang="ru-RU" dirty="0" smtClean="0"/>
              <a:t>жесткости (норма).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782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491</TotalTime>
  <Words>382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Исследовательская работа  </vt:lpstr>
      <vt:lpstr>Актуальность темы:</vt:lpstr>
      <vt:lpstr>Объект исследования -  питьевая вода из скважины Напольнокотякской СОШ  Предмет исследования – качество питьевой воды. </vt:lpstr>
      <vt:lpstr>Цель работы:  изучение качества питьевой воды  в Напольнокотякской СОШ</vt:lpstr>
      <vt:lpstr>Гипотеза</vt:lpstr>
      <vt:lpstr>Методика исследований</vt:lpstr>
      <vt:lpstr>Определение мутности и  рН</vt:lpstr>
      <vt:lpstr>Презентация PowerPoint</vt:lpstr>
      <vt:lpstr>Заключение</vt:lpstr>
      <vt:lpstr>Выводы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Исследовательская работа  </dc:title>
  <dc:creator>учитель</dc:creator>
  <cp:lastModifiedBy>Ольга</cp:lastModifiedBy>
  <cp:revision>50</cp:revision>
  <dcterms:created xsi:type="dcterms:W3CDTF">2012-01-17T12:30:40Z</dcterms:created>
  <dcterms:modified xsi:type="dcterms:W3CDTF">2016-04-08T17:25:28Z</dcterms:modified>
</cp:coreProperties>
</file>