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7" r:id="rId4"/>
    <p:sldId id="261" r:id="rId5"/>
    <p:sldId id="262" r:id="rId6"/>
    <p:sldId id="265" r:id="rId7"/>
    <p:sldId id="258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D5F7"/>
    <a:srgbClr val="CAFCFB"/>
    <a:srgbClr val="0D038B"/>
    <a:srgbClr val="1104B8"/>
    <a:srgbClr val="120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0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27AD-2B63-4CB1-A7ED-D77881DC998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0F65-4811-4378-9381-964614A2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9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4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4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EB20-5F6F-4DEE-87E7-F51AC0CE0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47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BD8C-8838-4842-8DF1-67F40E969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1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9250-7724-4F26-B352-5F28B6DAC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60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3788-F911-497A-AC93-E2164FCFA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6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14C9-065D-4588-A59D-94C2695E7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97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7500-E912-4933-BA8A-4897804F2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28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095D-C01D-421C-9454-E7AC1FABC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33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6E18-5066-4561-8B2A-40AB78F0A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93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8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4E61-D87D-4E0F-A00B-63A75567B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22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0A3-AC5A-4AEC-9810-6D4B28519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70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D3FE-29B1-482C-9099-05445CCDB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64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EB20-5F6F-4DEE-87E7-F51AC0CE0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97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BD8C-8838-4842-8DF1-67F40E969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474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9250-7724-4F26-B352-5F28B6DAC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813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3788-F911-497A-AC93-E2164FCFA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1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14C9-065D-4588-A59D-94C2695E7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274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7500-E912-4933-BA8A-4897804F2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14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095D-C01D-421C-9454-E7AC1FABC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4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25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6E18-5066-4561-8B2A-40AB78F0A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39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4E61-D87D-4E0F-A00B-63A75567B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59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0A3-AC5A-4AEC-9810-6D4B28519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98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D3FE-29B1-482C-9099-05445CCDB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4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0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1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EE71-2200-4FF1-98F8-0BBC82EA7B22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E17FDD6-04B3-447B-96FC-C299451F70D9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1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E17FDD6-04B3-447B-96FC-C299451F70D9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46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makfax.com.mk/_image/9f02c2bf-a576-40cd-bdfb-3296e9fcbead/looku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804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«Новогодний марафон. Греция»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3200" b="1" dirty="0" smtClean="0">
              <a:solidFill>
                <a:srgbClr val="000066"/>
              </a:solidFill>
              <a:latin typeface="Segoe Print" panose="02000600000000000000" pitchFamily="2" charset="0"/>
              <a:cs typeface="Vani" panose="020B0502040204020203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 dirty="0" smtClean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группа </a:t>
            </a:r>
            <a:r>
              <a:rPr lang="ru-RU" altLang="ru-RU" sz="2800" b="1" dirty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«Капелька»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22863"/>
            <a:ext cx="2808288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CCCCFF"/>
                      </a:clrFrom>
                      <a:clrTo>
                        <a:srgbClr val="CCCC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79512" y="6281668"/>
            <a:ext cx="4897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1204CC"/>
                </a:solidFill>
                <a:latin typeface="Segoe Print" panose="02000600000000000000" pitchFamily="2" charset="0"/>
              </a:rPr>
              <a:t>МБДОУ детский сад №99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683568" y="6526984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1204CC"/>
                </a:solidFill>
                <a:latin typeface="Segoe Print" panose="02000600000000000000" pitchFamily="2" charset="0"/>
              </a:rPr>
              <a:t>январь 2019 г</a:t>
            </a:r>
            <a:r>
              <a:rPr lang="ru-RU" altLang="ru-RU" dirty="0"/>
              <a:t>.</a:t>
            </a: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05">
            <a:off x="834627" y="1825205"/>
            <a:ext cx="3023762" cy="414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784">
            <a:off x="4212255" y="3163321"/>
            <a:ext cx="1463920" cy="32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Рабочий стол\греция\фл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0049">
            <a:off x="6012923" y="2446132"/>
            <a:ext cx="237626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356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91353"/>
            <a:ext cx="8100392" cy="6075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76672"/>
            <a:ext cx="5040560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D038B"/>
                </a:solidFill>
                <a:latin typeface="Segoe Print" panose="02000600000000000000" pitchFamily="2" charset="0"/>
              </a:rPr>
              <a:t>Греческая республика</a:t>
            </a:r>
            <a:endParaRPr lang="ru-RU" sz="2400" b="1" dirty="0">
              <a:solidFill>
                <a:srgbClr val="0D038B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7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6" name="Picture 15" descr="Картинка 104 из 12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2930"/>
            <a:ext cx="9075381" cy="678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3D6098"/>
              </a:clrFrom>
              <a:clrTo>
                <a:srgbClr val="3D60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142">
            <a:off x="-287478" y="104565"/>
            <a:ext cx="6012359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1268760"/>
            <a:ext cx="2354991" cy="35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1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0.192 L -0.31163 0.2234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387"/>
            <a:ext cx="4767240" cy="317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573016"/>
            <a:ext cx="4767241" cy="316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clipart-library.com/images/Acbrdrd9i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369">
            <a:off x="3962516" y="3813658"/>
            <a:ext cx="460851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ncc.ru/wp-content/uploads/2017/02/1-7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01" y="3383686"/>
            <a:ext cx="5416475" cy="36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4ab3a568adc696b398eb5f7539203d6b&amp;n=13&amp;exp=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547"/>
            <a:ext cx="3761658" cy="27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64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95536" y="5733255"/>
            <a:ext cx="4661198" cy="136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altLang="ru-RU" sz="1400" b="1" i="1" dirty="0">
              <a:solidFill>
                <a:srgbClr val="000066"/>
              </a:solidFill>
              <a:latin typeface="Times New Roman" pitchFamily="16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07950" y="5591175"/>
            <a:ext cx="24860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1200" b="1" i="1" dirty="0">
              <a:solidFill>
                <a:srgbClr val="000066"/>
              </a:solidFill>
              <a:latin typeface="Times New Roman" pitchFamily="1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06">
            <a:off x="221488" y="215344"/>
            <a:ext cx="8701023" cy="651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85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014">
            <a:off x="498027" y="1200653"/>
            <a:ext cx="3488585" cy="4180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744">
            <a:off x="3443035" y="561592"/>
            <a:ext cx="6098617" cy="45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30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6763" y="4567238"/>
            <a:ext cx="15097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3289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382">
            <a:off x="1462088" y="809625"/>
            <a:ext cx="42799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4" t="44765" r="-2518" b="19408"/>
          <a:stretch>
            <a:fillRect/>
          </a:stretch>
        </p:blipFill>
        <p:spPr bwMode="auto">
          <a:xfrm>
            <a:off x="6680200" y="2478088"/>
            <a:ext cx="13779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69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88" y="0"/>
            <a:ext cx="6569607" cy="439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017">
            <a:off x="340998" y="346965"/>
            <a:ext cx="1368058" cy="2753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3322F"/>
              </a:clrFrom>
              <a:clrTo>
                <a:srgbClr val="8332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94">
            <a:off x="362174" y="3285315"/>
            <a:ext cx="1338693" cy="2797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219" y="2276872"/>
            <a:ext cx="645086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Клио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513611">
            <a:off x="825944" y="4402963"/>
            <a:ext cx="711289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Урания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761D19"/>
              </a:clrFrom>
              <a:clrTo>
                <a:srgbClr val="761D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232">
            <a:off x="7382591" y="301770"/>
            <a:ext cx="1644284" cy="28560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547961">
            <a:off x="7651942" y="2176344"/>
            <a:ext cx="1105585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Мельпомена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619">
            <a:off x="7317057" y="3424180"/>
            <a:ext cx="1468075" cy="31111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14464">
            <a:off x="7504533" y="4795245"/>
            <a:ext cx="1107126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Полигимния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918">
            <a:off x="2263564" y="3814468"/>
            <a:ext cx="2097684" cy="27969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57315" y="6125720"/>
            <a:ext cx="711289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Талия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944">
            <a:off x="4804107" y="3661896"/>
            <a:ext cx="2004704" cy="31020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40721" y="6125719"/>
            <a:ext cx="1131479" cy="24622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Segoe Print" panose="02000600000000000000" pitchFamily="2" charset="0"/>
              </a:rPr>
              <a:t>Терпсихора</a:t>
            </a:r>
            <a:endParaRPr lang="ru-RU" sz="1000" b="1" dirty="0">
              <a:latin typeface="Segoe Print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698" y="620688"/>
            <a:ext cx="1049023" cy="369332"/>
          </a:xfrm>
          <a:prstGeom prst="rect">
            <a:avLst/>
          </a:prstGeom>
          <a:solidFill>
            <a:srgbClr val="43D5F7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Парнас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</Words>
  <Application>Microsoft Office PowerPoint</Application>
  <PresentationFormat>Экран (4:3)</PresentationFormat>
  <Paragraphs>13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Владислава</dc:creator>
  <cp:lastModifiedBy>Владислава</cp:lastModifiedBy>
  <cp:revision>21</cp:revision>
  <dcterms:created xsi:type="dcterms:W3CDTF">2019-01-21T10:22:58Z</dcterms:created>
  <dcterms:modified xsi:type="dcterms:W3CDTF">2019-01-31T14:30:26Z</dcterms:modified>
</cp:coreProperties>
</file>