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0" y="1214422"/>
            <a:ext cx="721520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 rot="16200000">
            <a:off x="-3321860" y="3321857"/>
            <a:ext cx="6858001" cy="214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8B5B-0CB9-4F8B-890B-33E7DA9C8479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4F07-E101-4DC7-B735-3D8DE76A2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6072206"/>
            <a:ext cx="1700202" cy="5429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Киров - 2019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8001024" y="621508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0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58246" cy="1857388"/>
          </a:xfrm>
        </p:spPr>
        <p:txBody>
          <a:bodyPr>
            <a:noAutofit/>
          </a:bodyPr>
          <a:lstStyle/>
          <a:p>
            <a:r>
              <a:rPr lang="ru-RU" sz="5600" b="1" dirty="0" smtClean="0">
                <a:solidFill>
                  <a:schemeClr val="bg1"/>
                </a:solidFill>
              </a:rPr>
              <a:t>Использование триггеров в презентации</a:t>
            </a:r>
            <a:endParaRPr lang="ru-RU" sz="5600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286380" y="5072074"/>
            <a:ext cx="3629028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Г.В. </a:t>
            </a:r>
            <a:r>
              <a:rPr lang="ru-RU" sz="1600" dirty="0" smtClean="0">
                <a:solidFill>
                  <a:schemeClr val="tx2"/>
                </a:solidFill>
              </a:rPr>
              <a:t>Гибадулина, преподаватель информатики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Кировский педагогический колледж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6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Примеры использования триггеров в интерактивных заданиях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для начальной школы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9" name="AutoShape 6" descr="Картинки по запросу еж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Картинки по запросу еж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8001024" y="621508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>
            <a:hlinkClick r:id="" action="ppaction://hlinkshowjump?jump=previousslide"/>
          </p:cNvPr>
          <p:cNvSpPr/>
          <p:nvPr/>
        </p:nvSpPr>
        <p:spPr>
          <a:xfrm rot="10800000">
            <a:off x="6500826" y="6215082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endshow" highlightClick="1"/>
          </p:cNvPr>
          <p:cNvSpPr/>
          <p:nvPr/>
        </p:nvSpPr>
        <p:spPr>
          <a:xfrm>
            <a:off x="7215206" y="6215082"/>
            <a:ext cx="64294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34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01630" cy="778661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Arial" pitchFamily="34" charset="0"/>
              </a:rPr>
              <a:t>Определи вид геометрических фигур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294" y="1428736"/>
            <a:ext cx="2628506" cy="5000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Прямоугольник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2071678"/>
            <a:ext cx="2628506" cy="41524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Круг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2714620"/>
            <a:ext cx="2628506" cy="41524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Треугольник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3357562"/>
            <a:ext cx="2643449" cy="41524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Овал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4071942"/>
            <a:ext cx="2628506" cy="41524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Квадрат</a:t>
            </a:r>
            <a:endParaRPr lang="ru-RU" sz="2400" dirty="0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571869" y="1571612"/>
            <a:ext cx="1071570" cy="285752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571870" y="2157770"/>
            <a:ext cx="1071570" cy="285752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571868" y="2857496"/>
            <a:ext cx="1071570" cy="285752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3571868" y="3429000"/>
            <a:ext cx="1071570" cy="285752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3571868" y="4143380"/>
            <a:ext cx="1071570" cy="285752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1" y="5286388"/>
            <a:ext cx="642943" cy="61747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49587" y="5286286"/>
            <a:ext cx="975373" cy="6123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33570" y="5298872"/>
            <a:ext cx="974828" cy="62613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45210" y="5345514"/>
            <a:ext cx="428627" cy="921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418525" y="5216459"/>
            <a:ext cx="576472" cy="6931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412482" y="5298020"/>
            <a:ext cx="894550" cy="583441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ильный пятиугольник 23"/>
          <p:cNvSpPr/>
          <p:nvPr/>
        </p:nvSpPr>
        <p:spPr>
          <a:xfrm>
            <a:off x="7830529" y="5072074"/>
            <a:ext cx="849767" cy="857255"/>
          </a:xfrm>
          <a:prstGeom prst="pent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8143900" y="621508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>
            <a:hlinkClick r:id="" action="ppaction://hlinkshowjump?jump=previousslide"/>
          </p:cNvPr>
          <p:cNvSpPr/>
          <p:nvPr/>
        </p:nvSpPr>
        <p:spPr>
          <a:xfrm rot="10800000">
            <a:off x="6643702" y="6215082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" action="ppaction://hlinkshowjump?jump=endshow" highlightClick="1"/>
          </p:cNvPr>
          <p:cNvSpPr/>
          <p:nvPr/>
        </p:nvSpPr>
        <p:spPr>
          <a:xfrm>
            <a:off x="7358082" y="6215082"/>
            <a:ext cx="64294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42976" y="78579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проверки ответа щёлкни мышкой и </a:t>
            </a:r>
            <a:r>
              <a:rPr lang="ru-RU" dirty="0" smtClean="0"/>
              <a:t>по фигуре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17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4.81481E-6 C 0.00295 -0.02268 0.01423 -0.03958 0.02291 -0.0537 C 0.02795 -0.06226 0.02569 -0.06296 0.03177 -0.06851 C 0.0375 -0.0743 0.04288 -0.07939 0.04913 -0.0831 C 0.05052 -0.08425 0.05364 -0.08611 0.05364 -0.08587 C 0.06354 -0.10023 0.07587 -0.10671 0.0875 -0.11574 C 0.09149 -0.11921 0.096 -0.12199 0.10052 -0.12453 C 0.10156 -0.12523 0.10469 -0.12754 0.10469 -0.12708 C 0.14462 -0.12592 0.18646 -0.1287 0.22656 -0.11851 C 0.26736 -0.1206 0.30729 -0.12384 0.34774 -0.12754 C 0.35607 -0.13055 0.36354 -0.13425 0.37118 -0.13958 C 0.37534 -0.14212 0.38281 -0.14513 0.38281 -0.1449 C 0.39201 -0.15787 0.40295 -0.16226 0.41371 -0.16597 C 0.43177 -0.17245 0.44791 -0.18333 0.46632 -0.18657 C 0.47916 -0.1949 0.45764 -0.18194 0.4809 -0.19259 C 0.48385 -0.19398 0.4901 -0.19884 0.4901 -0.19861 C 0.4908 -0.20046 0.49149 -0.203 0.49288 -0.20439 C 0.49566 -0.20694 0.50173 -0.20972 0.50173 -0.20972 C 0.50642 -0.20949 0.51649 -0.20763 0.51649 -0.20694 " pathEditMode="relative" rAng="0" ptsTypes="ffffffffffffffffffA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3.33333E-6 C 0.00695 -0.00671 0.00296 -0.00231 0.0099 -0.01574 C 0.01268 -0.02083 0.01737 -0.0243 0.02014 -0.02893 C 0.02223 -0.03217 0.02448 -0.03518 0.02622 -0.03842 C 0.02726 -0.04097 0.0283 -0.04328 0.029 -0.0456 C 0.02969 -0.04791 0.02969 -0.05 0.03056 -0.05139 C 0.03559 -0.06203 0.04549 -0.06713 0.04983 -0.07801 C 0.05087 -0.08055 0.05122 -0.08333 0.05278 -0.08588 C 0.05469 -0.08889 0.05782 -0.09004 0.06007 -0.09328 C 0.06823 -0.1037 0.07188 -0.11828 0.07934 -0.12916 C 0.08039 -0.13078 0.0823 -0.13125 0.08351 -0.1331 C 0.09237 -0.14421 0.09983 -0.1581 0.10851 -0.16898 C 0.1165 -0.17916 0.12744 -0.18703 0.13646 -0.1956 C 0.14584 -0.20393 0.15487 -0.21319 0.16476 -0.22014 C 0.17032 -0.22361 0.17709 -0.225 0.18247 -0.22963 C 0.20087 -0.24375 0.21563 -0.24861 0.23681 -0.25208 C 0.25139 -0.26111 0.24428 -0.25856 0.25764 -0.26157 C 0.26875 -0.26921 0.25834 -0.26319 0.27657 -0.26944 C 0.28403 -0.27152 0.28994 -0.27477 0.2974 -0.27685 C 0.30973 -0.2868 0.30261 -0.28356 0.31806 -0.28588 C 0.32587 -0.28981 0.32101 -0.28703 0.33125 -0.2956 C 0.33369 -0.29791 0.34011 -0.2993 0.34011 -0.29907 C 0.35521 -0.31319 0.33421 -0.29514 0.34896 -0.30509 C 0.35487 -0.30949 0.35886 -0.31597 0.36511 -0.31875 C 0.37101 -0.32615 0.37934 -0.33194 0.38403 -0.33912 C 0.39011 -0.34768 0.3941 -0.35879 0.39914 -0.36805 C 0.39966 -0.37106 0.39983 -0.3743 0.40053 -0.37731 C 0.40105 -0.37916 0.40278 -0.38102 0.4033 -0.38287 C 0.40487 -0.38796 0.40504 -0.39328 0.40643 -0.39791 C 0.40695 -0.40231 0.4073 -0.40671 0.40799 -0.41111 C 0.40834 -0.41273 0.40973 -0.41481 0.40973 -0.41666 C 0.40973 -0.43078 0.40921 -0.44421 0.40799 -0.45856 C 0.4073 -0.46527 0.40365 -0.47453 0.40191 -0.48125 C 0.39757 -0.49838 0.39636 -0.5118 0.38559 -0.52477 C 0.38212 -0.53935 0.3875 -0.52176 0.38004 -0.53402 C 0.379 -0.53611 0.37952 -0.53865 0.37848 -0.54004 C 0.37744 -0.54189 0.37518 -0.54236 0.37396 -0.54398 C 0.36754 -0.55115 0.36146 -0.55833 0.35487 -0.56458 C 0.35348 -0.56574 0.34132 -0.57314 0.34132 -0.57708 " pathEditMode="relative" rAng="0" ptsTypes="ffffffffffffffffffffffffffffffffffffffA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4.81481E-6 C 0.00157 -0.00232 0.00261 -0.0044 0.00452 -0.00602 C 0.00816 -0.00926 0.0165 -0.01528 0.0165 -0.01505 C 0.01945 -0.02223 0.02396 -0.02709 0.0283 -0.0338 C 0.03438 -0.04306 0.03229 -0.04792 0.04254 -0.05579 C 0.04323 -0.05741 0.04341 -0.05973 0.04479 -0.06135 C 0.04618 -0.06274 0.04879 -0.0632 0.04983 -0.06505 C 0.05209 -0.06829 0.05295 -0.07246 0.05469 -0.07616 C 0.05712 -0.08218 0.06441 -0.08913 0.06893 -0.09445 C 0.07275 -0.10371 0.07952 -0.1125 0.08316 -0.12223 C 0.08889 -0.13797 0.09115 -0.15417 0.09757 -0.17014 C 0.10539 -0.19051 0.09914 -0.17153 0.10677 -0.19607 C 0.10747 -0.19838 0.10903 -0.20348 0.10903 -0.20325 C 0.11059 -0.21598 0.1125 -0.22825 0.11407 -0.24028 C 0.12049 -0.2875 0.11285 -0.33496 0.11164 -0.38264 C 0.11059 -0.41065 0.09115 -0.44676 0.05469 -0.45625 C 0.04011 -0.4676 0.01771 -0.46181 -0.00225 -0.46181 " pathEditMode="relative" rAng="0" ptsTypes="ffffffffffffffffA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2.22222E-6 C 0.00295 -0.01412 0.00816 -0.03681 0.01875 -0.04468 C 0.02621 -0.05 0.0375 -0.05371 0.04548 -0.05718 C 0.05937 -0.0632 0.07205 -0.07685 0.08663 -0.08033 C 0.09462 -0.08565 0.10295 -0.09259 0.11163 -0.09537 C 0.12396 -0.11158 0.11788 -0.10764 0.12743 -0.11204 C 0.13281 -0.12153 0.13923 -0.12871 0.14653 -0.13542 C 0.1533 -0.15394 0.14514 -0.13565 0.15434 -0.14792 C 0.15573 -0.14977 0.15625 -0.15255 0.15764 -0.1544 C 0.16562 -0.1669 0.17587 -0.17662 0.18455 -0.18797 C 0.19149 -0.19722 0.18646 -0.19537 0.19392 -0.20278 C 0.21823 -0.22732 0.24566 -0.24838 0.26337 -0.28287 C 0.26719 -0.29792 0.27101 -0.31366 0.27292 -0.32917 C 0.27448 -0.34213 0.27535 -0.35602 0.28073 -0.36713 C 0.28108 -0.3706 0.28194 -0.37986 0.28385 -0.3838 C 0.29114 -0.4 0.28229 -0.37222 0.2901 -0.39653 C 0.29375 -0.4081 0.29705 -0.41829 0.3026 -0.42824 C 0.30469 -0.43588 0.30781 -0.44074 0.31076 -0.44722 C 0.31528 -0.45741 0.31719 -0.46829 0.32344 -0.47639 C 0.32621 -0.49097 0.32899 -0.49722 0.32483 -0.51459 C 0.3217 -0.53009 0.31996 -0.52431 0.31371 -0.53148 C 0.30677 -0.53959 0.30226 -0.54792 0.29496 -0.55463 C 0.29375 -0.5588 0.29358 -0.56389 0.29167 -0.56736 C 0.28941 -0.5713 0.28385 -0.57755 0.28385 -0.57755 " pathEditMode="relative" rAng="0" ptsTypes="fffffffffffffffffffffffA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3.7037E-7 C 0.01164 -0.00162 0.02257 -0.00324 0.03386 -0.00625 C 0.03803 -0.00926 0.04098 -0.01065 0.04549 -0.01181 C 0.0474 -0.01319 0.04931 -0.01343 0.05087 -0.01574 C 0.05174 -0.01713 0.05244 -0.01829 0.05348 -0.01921 C 0.054 -0.01944 0.06389 -0.02755 0.06598 -0.03102 C 0.07605 -0.04468 0.0698 -0.03981 0.07605 -0.04421 C 0.08108 -0.05486 0.0875 -0.0669 0.09115 -0.08009 C 0.0948 -0.09468 0.09584 -0.11042 0.09827 -0.12569 C 0.10382 -0.16111 0.10747 -0.19815 0.11146 -0.23472 C 0.1125 -0.2537 0.11372 -0.27014 0.11476 -0.28981 C 0.11389 -0.30046 0.11372 -0.31088 0.11337 -0.32176 C 0.11268 -0.33796 0.10678 -0.35116 0.10174 -0.36204 C 0.09844 -0.36921 0.10035 -0.3669 0.09636 -0.36968 C 0.08681 -0.3838 0.07657 -0.39259 0.06528 -0.3963 C 0.05869 -0.40301 0.05 -0.40417 0.04289 -0.40579 C 0.00886 -0.40417 0.01528 -0.40856 -0.00173 -0.4 C -0.0026 -0.39907 -0.00364 -0.39792 -0.00434 -0.3963 C -0.00503 -0.39514 -0.00555 -0.39329 -0.00607 -0.39213 C -0.00798 -0.38981 -0.01111 -0.38472 -0.01111 -0.38449 " pathEditMode="relative" rAng="0" ptsTypes="fffffffffffffffffffA">
                                      <p:cBhvr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1.11111E-6 C 0.00295 -0.01435 0.01111 -0.02778 0.01718 -0.03935 C 0.01875 -0.04815 0.02135 -0.05741 0.02587 -0.06342 C 0.02864 -0.07569 0.03628 -0.08241 0.04479 -0.08611 C 0.04965 -0.09259 0.05486 -0.09421 0.06076 -0.09838 C 0.06232 -0.09954 0.06354 -0.10116 0.06493 -0.10255 C 0.06701 -0.10393 0.06892 -0.10486 0.071 -0.10648 C 0.07343 -0.1081 0.07587 -0.10926 0.0783 -0.11088 C 0.08125 -0.1125 0.08715 -0.11481 0.08715 -0.11458 C 0.09323 -0.1206 0.10017 -0.12454 0.10746 -0.12708 C 0.11337 -0.13264 0.11944 -0.13588 0.12604 -0.13958 C 0.13333 -0.14861 0.1434 -0.15139 0.15243 -0.15555 C 0.16597 -0.16204 0.17968 -0.16782 0.19305 -0.1743 C 0.19462 -0.17454 0.19583 -0.17685 0.19757 -0.17824 C 0.19896 -0.17893 0.20052 -0.17917 0.20191 -0.18009 C 0.20816 -0.18935 0.20087 -0.17986 0.20937 -0.18657 C 0.21215 -0.18842 0.21562 -0.1912 0.21771 -0.19421 C 0.21875 -0.19583 0.21979 -0.19768 0.221 -0.19861 C 0.22361 -0.20185 0.22951 -0.20694 0.22951 -0.20671 C 0.23264 -0.21342 0.23576 -0.21597 0.23975 -0.22106 C 0.24323 -0.23657 0.23819 -0.21829 0.24566 -0.23125 C 0.24635 -0.23287 0.24618 -0.23542 0.24687 -0.2375 C 0.24757 -0.23935 0.24896 -0.24028 0.25 -0.24167 C 0.25434 -0.26042 0.26337 -0.27569 0.26337 -0.2963 " pathEditMode="relative" rAng="0" ptsTypes="fffffffffffffffffffffffA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491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Распредели животных по видам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43808" y="1412776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12160" y="1412776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71472" y="1428736"/>
            <a:ext cx="2016224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Насекомые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1428736"/>
            <a:ext cx="2016224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Птицы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1428736"/>
            <a:ext cx="2016224" cy="5760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Рыбы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printonic.ru/uploads/images/2016/03/14/img_56e65a58ab4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643446"/>
            <a:ext cx="10407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anner2.kisspng.com/20180131/qze/kisspng-national-geographic-kids-everything-sharks-shiny-shark-png-image-5a726741bd2a63.0835172915174469777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438" y="4853649"/>
            <a:ext cx="1416243" cy="9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inokean.ru/preview/800/aW1hZ2VzL2Zpc2gvY2xvd24vMS5qcGc=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65" t="16526" r="11873"/>
          <a:stretch/>
        </p:blipFill>
        <p:spPr bwMode="auto">
          <a:xfrm>
            <a:off x="2902600" y="4857760"/>
            <a:ext cx="1302407" cy="10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borka.co/wp-content/auploads/405597/osobennosti_razmnozhen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857760"/>
            <a:ext cx="1413477" cy="9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asfokus.ru/images/photos/medium/2d686dc31df57f0104b5f12859aa61d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1" t="18750" r="20315" b="11560"/>
          <a:stretch/>
        </p:blipFill>
        <p:spPr bwMode="auto">
          <a:xfrm>
            <a:off x="5929322" y="4643446"/>
            <a:ext cx="1189622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.pxhere.com/photos/5e/e9/nature_blackandwhite_lumixfz1000_flickrsbestcreatures_publicdomaindedicationcc0-170401.jpg!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12" t="27670" r="10840" b="13087"/>
          <a:stretch/>
        </p:blipFill>
        <p:spPr bwMode="auto">
          <a:xfrm>
            <a:off x="7358082" y="4856492"/>
            <a:ext cx="1428760" cy="10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Штриховая стрелка вправо 13">
            <a:hlinkClick r:id="" action="ppaction://hlinkshowjump?jump=nextslide"/>
          </p:cNvPr>
          <p:cNvSpPr/>
          <p:nvPr/>
        </p:nvSpPr>
        <p:spPr>
          <a:xfrm>
            <a:off x="8215338" y="621508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>
            <a:hlinkClick r:id="" action="ppaction://hlinkshowjump?jump=previousslide"/>
          </p:cNvPr>
          <p:cNvSpPr/>
          <p:nvPr/>
        </p:nvSpPr>
        <p:spPr>
          <a:xfrm rot="10800000">
            <a:off x="6715140" y="6215082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7429520" y="6215082"/>
            <a:ext cx="64294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42976" y="78579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проверки ответа щёлкни мышкой </a:t>
            </a:r>
            <a:r>
              <a:rPr lang="ru-RU" dirty="0" smtClean="0"/>
              <a:t> по </a:t>
            </a:r>
            <a:r>
              <a:rPr lang="ru-RU" dirty="0" smtClean="0"/>
              <a:t>изображению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5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1.85185E-6 C 0.00434 -0.00833 0.01042 -0.01157 0.0158 -0.01921 C 0.02275 -0.02893 0.0283 -0.04028 0.03872 -0.04444 C 0.04601 -0.05602 0.05469 -0.06296 0.06355 -0.07199 C 0.0691 -0.07778 0.07205 -0.08565 0.07761 -0.0912 C 0.0941 -0.10717 0.06997 -0.07986 0.08994 -0.10116 C 0.09323 -0.10486 0.10157 -0.11528 0.10591 -0.12037 C 0.10747 -0.12222 0.10973 -0.12291 0.11129 -0.12454 C 0.12066 -0.13472 0.12987 -0.14444 0.13941 -0.15416 C 0.14827 -0.16296 0.15625 -0.17222 0.16424 -0.18171 C 0.16858 -0.18657 0.16893 -0.19004 0.17309 -0.19421 C 0.17987 -0.20092 0.18768 -0.20648 0.19445 -0.21319 C 0.20278 -0.22153 0.20851 -0.23125 0.21719 -0.23866 C 0.22223 -0.24722 0.22934 -0.25393 0.23681 -0.25972 C 0.24931 -0.28032 0.26997 -0.29583 0.28803 -0.30995 C 0.29462 -0.31528 0.29966 -0.32176 0.30747 -0.32477 C 0.31129 -0.32963 0.31407 -0.33495 0.31806 -0.33958 C 0.31875 -0.34166 0.3198 -0.34606 0.3198 -0.34583 L 0.32518 -0.37129 " pathEditMode="relative" rAng="0" ptsTypes="fffffffffffffffff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7037E-6 C 0.00938 -0.00324 0.00712 -0.00694 0.01493 -0.01296 C 0.02917 -0.02361 0.04757 -0.03449 0.06355 -0.0412 C 0.07361 -0.05416 0.09045 -0.05671 0.10382 -0.06088 C 0.12205 -0.06689 0.13959 -0.075 0.15747 -0.08264 C 0.16129 -0.08426 0.16372 -0.09004 0.16754 -0.0912 C 0.16962 -0.09213 0.17205 -0.09282 0.17431 -0.09351 C 0.19132 -0.10671 0.21111 -0.11597 0.22952 -0.12569 C 0.24011 -0.13148 0.24844 -0.14166 0.25973 -0.14514 C 0.26858 -0.15231 0.27518 -0.15833 0.2849 -0.1625 C 0.29289 -0.16967 0.30139 -0.17199 0.3099 -0.17777 C 0.3198 -0.18426 0.32414 -0.19236 0.33507 -0.19514 C 0.34323 -0.20254 0.35278 -0.2081 0.36198 -0.21273 C 0.37101 -0.21713 0.37761 -0.22453 0.38681 -0.22777 C 0.3948 -0.23588 0.40313 -0.24375 0.41216 -0.24953 C 0.4224 -0.2625 0.42917 -0.2699 0.44063 -0.27986 C 0.44566 -0.28426 0.44618 -0.28819 0.45226 -0.29074 C 0.45747 -0.29699 0.46042 -0.2993 0.46754 -0.30139 C 0.47587 -0.3125 0.4882 -0.31759 0.49757 -0.32731 C 0.50695 -0.3368 0.51511 -0.34861 0.52448 -0.35787 C 0.52882 -0.36203 0.53351 -0.36689 0.53802 -0.37083 C 0.54358 -0.37569 0.54827 -0.37777 0.55313 -0.38379 " pathEditMode="relative" rAng="0" ptsTypes="fffffffffffffffffffffA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3.7037E-7 C 0.0191 -0.00648 0.03281 -0.0206 0.04913 -0.03403 C 0.05798 -0.04143 0.06823 -0.04745 0.07778 -0.05301 C 0.08767 -0.0588 0.09566 -0.06713 0.10625 -0.07199 C 0.11614 -0.07662 0.12656 -0.07963 0.13646 -0.08472 C 0.14514 -0.08935 0.15243 -0.09491 0.1618 -0.09745 C 0.17656 -0.10694 0.19375 -0.1081 0.20937 -0.11435 C 0.21788 -0.11782 0.22465 -0.12268 0.23333 -0.125 C 0.25104 -0.13495 0.26962 -0.1419 0.28715 -0.15255 C 0.30191 -0.16134 0.31614 -0.17268 0.3316 -0.17963 C 0.33542 -0.1831 0.34062 -0.18796 0.34444 -0.19028 C 0.35208 -0.19491 0.36059 -0.19583 0.36823 -0.20093 C 0.37517 -0.20556 0.37934 -0.20926 0.38715 -0.21157 C 0.39826 -0.21991 0.40972 -0.23079 0.42222 -0.23472 C 0.43472 -0.2463 0.42795 -0.2419 0.44271 -0.24745 C 0.45399 -0.25625 0.46267 -0.26921 0.47448 -0.27708 C 0.48142 -0.29005 0.48958 -0.29329 0.49826 -0.30255 C 0.50503 -0.30972 0.51024 -0.31944 0.51736 -0.32569 C 0.51962 -0.33472 0.52326 -0.33681 0.52847 -0.34259 C 0.53472 -0.34954 0.53976 -0.35926 0.54444 -0.36782 C 0.54548 -0.37199 0.54653 -0.37639 0.54757 -0.38056 C 0.54809 -0.38287 0.55087 -0.3831 0.55226 -0.38472 C 0.55347 -0.38611 0.55555 -0.38912 0.55555 -0.38889 " pathEditMode="relative" rAng="0" ptsTypes="ffffffffffffffffffffffA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4.07407E-6 C -0.00833 -0.0125 -0.01979 -0.02106 -0.02708 -0.03287 C -0.03455 -0.04467 -0.04323 -0.05324 -0.05226 -0.06365 C -0.05504 -0.06689 -0.05694 -0.07106 -0.05972 -0.07384 C -0.06215 -0.07685 -0.0658 -0.07801 -0.06858 -0.08078 C -0.07639 -0.08796 -0.08264 -0.09768 -0.09063 -0.10416 C -0.09392 -0.10694 -0.09792 -0.10856 -0.10104 -0.11157 C -0.10486 -0.11504 -0.10764 -0.11967 -0.11146 -0.12338 C -0.11302 -0.12476 -0.1309 -0.14189 -0.13663 -0.14722 C -0.14497 -0.15532 -0.15556 -0.16041 -0.16319 -0.16944 C -0.17448 -0.18194 -0.15955 -0.16574 -0.17517 -0.17963 C -0.19583 -0.19791 -0.21354 -0.21134 -0.23594 -0.22569 C -0.25434 -0.23726 -0.2717 -0.25023 -0.29063 -0.26157 C -0.29635 -0.26481 -0.30052 -0.26851 -0.30712 -0.27013 C -0.32222 -0.28356 -0.33663 -0.29676 -0.3526 -0.30926 C -0.35781 -0.31319 -0.35972 -0.32013 -0.36458 -0.32476 C -0.37778 -0.33634 -0.39115 -0.34768 -0.40434 -0.35879 C -0.40868 -0.36226 -0.41076 -0.36736 -0.41493 -0.37083 C -0.41736 -0.37916 -0.41476 -0.37338 -0.42066 -0.37916 C -0.42639 -0.38402 -0.42691 -0.38981 -0.4342 -0.39259 C -0.43524 -0.39375 -0.43576 -0.39583 -0.43698 -0.39583 C -0.43872 -0.39583 -0.43976 -0.39259 -0.43976 -0.39236 " pathEditMode="relative" rAng="0" ptsTypes="fffffffffffffffffffffA">
                                      <p:cBhvr>
                                        <p:cTn id="2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3.7037E-6 C -0.00851 -0.00579 -0.02171 -0.02408 -0.02934 -0.03195 C -0.06928 -0.07269 -0.09775 -0.11783 -0.12865 -0.16505 C -0.13091 -0.17408 -0.13264 -0.18195 -0.13785 -0.18959 C -0.14132 -0.20324 -0.14375 -0.21783 -0.14896 -0.23079 C -0.15122 -0.24491 -0.15174 -0.26065 -0.15625 -0.27385 C -0.15834 -0.28936 -0.15799 -0.28241 -0.15799 -0.29445 " pathEditMode="relative" rAng="0" ptsTypes="ffffffA">
                                      <p:cBhvr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48148E-6 C -0.0184 -0.00648 -0.03663 -0.00926 -0.05573 -0.01134 C -0.07882 -0.01829 -0.1026 -0.02338 -0.12621 -0.02963 C -0.13281 -0.03148 -0.13854 -0.03449 -0.14514 -0.03704 C -0.16458 -0.04444 -0.18385 -0.05023 -0.20364 -0.05532 C -0.21753 -0.0625 -0.23524 -0.06551 -0.25034 -0.06991 C -0.28281 -0.0794 -0.3151 -0.08866 -0.34826 -0.0956 C -0.36111 -0.10116 -0.37448 -0.10463 -0.38784 -0.10671 C -0.4 -0.11088 -0.4092 -0.11273 -0.42239 -0.11412 C -0.43073 -0.11667 -0.43837 -0.11875 -0.44635 -0.12129 C -0.46805 -0.12778 -0.48837 -0.1368 -0.51024 -0.14143 C -0.5243 -0.14884 -0.53646 -0.15185 -0.55173 -0.15602 C -0.55659 -0.15741 -0.56024 -0.16227 -0.56545 -0.16342 C -0.56771 -0.16412 -0.56996 -0.16481 -0.57222 -0.16504 C -0.57343 -0.1669 -0.57413 -0.16944 -0.57587 -0.1706 C -0.58229 -0.17523 -0.60191 -0.18125 -0.61041 -0.18356 C -0.61267 -0.18472 -0.6151 -0.18565 -0.61701 -0.18704 C -0.61823 -0.18842 -0.61892 -0.19028 -0.62066 -0.19097 C -0.62552 -0.19375 -0.63229 -0.19606 -0.63767 -0.19815 C -0.64705 -0.20509 -0.65 -0.20555 -0.66024 -0.20903 C -0.67222 -0.21782 -0.68541 -0.22268 -0.69774 -0.22893 " pathEditMode="relative" rAng="0" ptsTypes="ffffffffffffffffffffA">
                                      <p:cBhvr>
                                        <p:cTn id="3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143800" cy="760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Уберите лишнюю картинку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78579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Щёлкни </a:t>
            </a:r>
            <a:r>
              <a:rPr lang="ru-RU" dirty="0" smtClean="0"/>
              <a:t>на нужную картинку</a:t>
            </a:r>
            <a:endParaRPr lang="ru-RU" dirty="0"/>
          </a:p>
        </p:txBody>
      </p:sp>
      <p:pic>
        <p:nvPicPr>
          <p:cNvPr id="2050" name="Picture 2" descr="http://petsvillage.ru/wp-content/uploads/2016/04/bengal-c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6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936" y="1700808"/>
            <a:ext cx="2301166" cy="1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zelenyjmir.ru/wp-content/uploads/2017/06/Dzhek-rassel-1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714488"/>
            <a:ext cx="2152811" cy="165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901820/a3ce710d-0042-4505-8342-df9888931ab4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714488"/>
            <a:ext cx="2232249" cy="165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a.all.biz/img/ua/catalog/286434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3571876"/>
            <a:ext cx="1836656" cy="14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roliki-prosto.ru/wp-content/uploads/2015/03/6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2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286124"/>
            <a:ext cx="2304257" cy="18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1.1zoom.ru/b5050/303/254722-Sepik_1440x9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10000" r="8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429000"/>
            <a:ext cx="2152811" cy="148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2910" y="564357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Почему это животное лишнее? 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143372" y="5572140"/>
            <a:ext cx="1000132" cy="571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607220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 животное </a:t>
            </a:r>
            <a:r>
              <a:rPr lang="ru-RU" b="1" dirty="0" smtClean="0">
                <a:solidFill>
                  <a:srgbClr val="FF0000"/>
                </a:solidFill>
              </a:rPr>
              <a:t>дикое</a:t>
            </a:r>
            <a:r>
              <a:rPr lang="ru-RU" dirty="0" smtClean="0">
                <a:solidFill>
                  <a:srgbClr val="FF0000"/>
                </a:solidFill>
              </a:rPr>
              <a:t>, а другие </a:t>
            </a:r>
            <a:r>
              <a:rPr lang="ru-RU" b="1" dirty="0" smtClean="0">
                <a:solidFill>
                  <a:srgbClr val="FF0000"/>
                </a:solidFill>
              </a:rPr>
              <a:t>домашние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8215338" y="621508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>
            <a:hlinkClick r:id="" action="ppaction://hlinkshowjump?jump=previousslide"/>
          </p:cNvPr>
          <p:cNvSpPr/>
          <p:nvPr/>
        </p:nvSpPr>
        <p:spPr>
          <a:xfrm rot="10800000">
            <a:off x="6715140" y="6215082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" action="ppaction://hlinkshowjump?jump=endshow" highlightClick="1"/>
          </p:cNvPr>
          <p:cNvSpPr/>
          <p:nvPr/>
        </p:nvSpPr>
        <p:spPr>
          <a:xfrm>
            <a:off x="7429520" y="6215082"/>
            <a:ext cx="64294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8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629392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 называется фрукт?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785794"/>
            <a:ext cx="508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Щёлкни на название, чтобы увидеть решение</a:t>
            </a:r>
          </a:p>
        </p:txBody>
      </p:sp>
      <p:pic>
        <p:nvPicPr>
          <p:cNvPr id="1028" name="банан" descr="http://www.clipartbest.com/cliparts/xcg/Kyq/xcgKyqpM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31" y="3068960"/>
            <a:ext cx="1872208" cy="12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киви" descr="http://realkebab.ru/wp-content/uploads/2013/12/kiw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8002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яблоко" descr="https://kalyancenter.ru/wp-content/uploads/2018/07/Apple-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93" y="1453427"/>
            <a:ext cx="1791205" cy="16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груша" descr="http://butamart.ru/image/cache/catalog/upload/1568-8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53427"/>
            <a:ext cx="1800200" cy="16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апельсин" descr="https://wallbox.ru/wallpapers/main2/201647/14797811255833ab05d75336.365132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1" y="2852935"/>
            <a:ext cx="2052229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ананас" descr="http://liberty-rb.ru/images/Tamara/anana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1" y="4581128"/>
            <a:ext cx="205222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банан"/>
          <p:cNvSpPr txBox="1"/>
          <p:nvPr/>
        </p:nvSpPr>
        <p:spPr>
          <a:xfrm>
            <a:off x="5701484" y="2445859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банан</a:t>
            </a:r>
            <a:endParaRPr lang="ru-RU" b="1" dirty="0"/>
          </a:p>
        </p:txBody>
      </p:sp>
      <p:sp>
        <p:nvSpPr>
          <p:cNvPr id="17" name="няблоко"/>
          <p:cNvSpPr txBox="1"/>
          <p:nvPr/>
        </p:nvSpPr>
        <p:spPr>
          <a:xfrm>
            <a:off x="5697106" y="1789079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яблоко</a:t>
            </a:r>
            <a:endParaRPr lang="ru-RU" b="1" dirty="0"/>
          </a:p>
        </p:txBody>
      </p:sp>
      <p:sp>
        <p:nvSpPr>
          <p:cNvPr id="18" name="напельсин"/>
          <p:cNvSpPr txBox="1"/>
          <p:nvPr/>
        </p:nvSpPr>
        <p:spPr>
          <a:xfrm>
            <a:off x="5701484" y="3175388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апельсин</a:t>
            </a:r>
            <a:endParaRPr lang="ru-RU" b="1" dirty="0"/>
          </a:p>
        </p:txBody>
      </p:sp>
      <p:sp>
        <p:nvSpPr>
          <p:cNvPr id="19" name="нкиви"/>
          <p:cNvSpPr txBox="1"/>
          <p:nvPr/>
        </p:nvSpPr>
        <p:spPr>
          <a:xfrm>
            <a:off x="5697106" y="3913584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киви</a:t>
            </a:r>
            <a:endParaRPr lang="ru-RU" b="1" dirty="0"/>
          </a:p>
        </p:txBody>
      </p:sp>
      <p:sp>
        <p:nvSpPr>
          <p:cNvPr id="20" name="нананас"/>
          <p:cNvSpPr txBox="1"/>
          <p:nvPr/>
        </p:nvSpPr>
        <p:spPr>
          <a:xfrm>
            <a:off x="5697106" y="4624463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ананас</a:t>
            </a:r>
            <a:endParaRPr lang="ru-RU" b="1" dirty="0"/>
          </a:p>
        </p:txBody>
      </p:sp>
      <p:sp>
        <p:nvSpPr>
          <p:cNvPr id="21" name="нгруша"/>
          <p:cNvSpPr txBox="1"/>
          <p:nvPr/>
        </p:nvSpPr>
        <p:spPr>
          <a:xfrm>
            <a:off x="5701484" y="5301207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груша</a:t>
            </a:r>
            <a:endParaRPr lang="ru-RU" b="1" dirty="0"/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8215338" y="621508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>
            <a:hlinkClick r:id="" action="ppaction://hlinkshowjump?jump=previousslide"/>
          </p:cNvPr>
          <p:cNvSpPr/>
          <p:nvPr/>
        </p:nvSpPr>
        <p:spPr>
          <a:xfrm rot="10800000">
            <a:off x="6715140" y="6215082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429520" y="6215082"/>
            <a:ext cx="64294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0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0662E-6 C -0.00798 0.0074 -0.01579 0.01689 -0.0243 0.02337 C -0.02986 0.03331 -0.0401 0.05297 -0.04947 0.05714 C -0.0625 0.07148 -0.08246 0.07888 -0.0993 0.08559 C -0.0993 0.08582 -0.12361 0.09693 -0.1269 0.09831 C -0.14444 0.10641 -0.16718 0.10595 -0.18628 0.10872 C -0.22847 0.11474 -0.27065 0.12098 -0.31302 0.12306 C -0.31961 0.12399 -0.32621 0.12468 -0.33281 0.12561 C -0.3368 0.12607 -0.34513 0.127 -0.34513 0.12723 C -0.36736 0.12607 -0.38958 0.12584 -0.41197 0.12422 C -0.43524 0.1226 -0.45781 0.11751 -0.48159 0.11659 C -0.4868 0.11543 -0.49184 0.11404 -0.49704 0.11266 C -0.50069 0.10988 -0.50451 0.1078 -0.50798 0.10479 C -0.50937 0.09947 -0.50989 0.09739 -0.51354 0.09322 C -0.51788 0.07611 -0.52673 0.06431 -0.54114 0.05829 C -0.54704 0.05089 -0.5559 0.05321 -0.56406 0.05321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2" y="6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6479E-6 C -0.01128 0.00393 -0.02222 0.01064 -0.0335 0.01503 C -0.03594 0.01596 -0.03837 0.01689 -0.04062 0.01758 C -0.04375 0.0185 -0.05 0.02035 -0.05 0.02059 C -0.05521 0.02429 -0.06007 0.0266 -0.06614 0.02822 C -0.06944 0.03308 -0.07274 0.03377 -0.07743 0.03516 C -0.07951 0.03678 -0.08246 0.03701 -0.08455 0.03909 C -0.09201 0.04742 -0.08368 0.04302 -0.09045 0.04603 C -0.09392 0.0502 -0.09722 0.05367 -0.10173 0.05552 C -0.10816 0.0606 -0.11528 0.06662 -0.12222 0.07055 C -0.12864 0.07402 -0.13646 0.07472 -0.1434 0.07726 C -0.14653 0.08004 -0.1493 0.08119 -0.15278 0.08258 C -0.16632 0.0953 -0.18142 0.09715 -0.19739 0.10039 C -0.20712 0.10224 -0.21493 0.1071 -0.22482 0.10826 C -0.25868 0.12468 -0.29809 0.12376 -0.33368 0.12861 C -0.34496 0.13301 -0.35434 0.1418 -0.3651 0.14781 C -0.37691 0.15452 -0.38958 0.15637 -0.40191 0.16007 C -0.4151 0.16377 -0.42639 0.16701 -0.44045 0.16794 C -0.45191 0.17326 -0.46406 0.17719 -0.47604 0.18043 C -0.47951 0.18135 -0.48385 0.18413 -0.48715 0.18436 C -0.50243 0.18529 -0.51771 0.18529 -0.53298 0.18575 C -0.54305 0.18922 -0.54444 0.18991 -0.55642 0.18991 L -0.54635 0.18991 " pathEditMode="relative" rAng="0" ptsTypes="fffffffffffffffffffff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0" y="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018 C -0.01979 0.01666 -0.0191 0.01435 -0.02153 0.02059 C -0.02274 0.02406 -0.02552 0.03077 -0.02552 0.031 C -0.02725 0.04118 -0.03281 0.05159 -0.03906 0.05807 C -0.04149 0.06732 -0.05173 0.07426 -0.0585 0.0775 C -0.06285 0.08305 -0.06788 0.08744 -0.07205 0.093 C -0.07361 0.09485 -0.07465 0.09739 -0.07604 0.09947 C -0.0776 0.10179 -0.0809 0.10595 -0.0809 0.10618 C -0.08281 0.11381 -0.08767 0.11752 -0.09253 0.12145 C -0.09288 0.12284 -0.09271 0.12446 -0.0934 0.12538 C -0.0941 0.12631 -0.09548 0.12584 -0.09635 0.12654 C -0.09965 0.12931 -0.10121 0.13255 -0.10503 0.1344 C -0.10833 0.13857 -0.121 0.14921 -0.12552 0.15106 C -0.12899 0.15453 -0.13403 0.16077 -0.13819 0.16285 C -0.1434 0.16794 -0.1493 0.17072 -0.15555 0.17303 C -0.15903 0.17812 -0.16614 0.17882 -0.17118 0.1809 C -0.17795 0.18367 -0.18472 0.18552 -0.19149 0.18876 C -0.19653 0.19108 -0.20208 0.19038 -0.20712 0.19246 C -0.22066 0.192 -0.2342 0.19223 -0.24774 0.19131 C -0.26788 0.18992 -0.28767 0.18229 -0.30798 0.1809 C -0.31232 0.17997 -0.31562 0.17882 -0.31962 0.17697 C -0.32239 0.17118 -0.32448 0.16517 -0.32847 0.16031 C -0.32812 0.1351 -0.33594 0.09392 -0.31962 0.07218 " pathEditMode="relative" rAng="0" ptsTypes="ffffffffffffffffffffff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9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06778E-7 C -0.01059 0.00439 -0.01944 0.01203 -0.03003 0.01665 C -0.04687 0.02383 -0.06371 0.03146 -0.0809 0.0377 C -0.08975 0.04094 -0.09947 0.04117 -0.10868 0.04326 C -0.12361 0.04649 -0.13871 0.0502 -0.15399 0.05297 C -0.16979 0.06014 -0.18576 0.06708 -0.20156 0.07402 C -0.21527 0.07957 -0.22586 0.08836 -0.24027 0.09068 C -0.25468 0.09692 -0.26875 0.10363 -0.2835 0.10779 C -0.29131 0.11242 -0.29687 0.11335 -0.30572 0.11473 C -0.33125 0.12376 -0.35729 0.13139 -0.38315 0.13856 C -0.39947 0.14296 -0.41649 0.13925 -0.43315 0.13972 C -0.44965 0.14411 -0.46631 0.14643 -0.48298 0.14943 C -0.48854 0.15198 -0.50069 0.15383 -0.50069 0.15406 C -0.50868 0.1573 -0.51788 0.15845 -0.52621 0.16077 C -0.53819 0.17048 -0.55972 0.1684 -0.57152 0.16933 C -0.5842 0.17372 -0.57673 0.17164 -0.59496 0.17326 C -0.60625 0.17534 -0.60069 0.17465 -0.61128 0.17465 L -0.60052 0.16632 " pathEditMode="relative" rAng="0" ptsTypes="ffffffffffffffff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87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7 0.00879 C -0.02656 0.01689 -0.02864 0.02568 -0.0342 0.03077 C -0.03489 0.03215 -0.03541 0.03354 -0.03628 0.0347 C -0.0375 0.03632 -0.03906 0.03701 -0.0401 0.03863 C -0.04635 0.04812 -0.04548 0.05112 -0.05364 0.05806 C -0.05781 0.06662 -0.06458 0.07055 -0.07118 0.07495 C -0.07864 0.07981 -0.08559 0.08513 -0.0934 0.08906 C -0.09843 0.0916 -0.1019 0.096 -0.10711 0.09808 C -0.11111 0.10224 -0.11388 0.10433 -0.11875 0.10595 C -0.13038 0.11589 -0.15086 0.1226 -0.1644 0.12653 C -0.17204 0.13347 -0.1835 0.13555 -0.19253 0.13694 C -0.20243 0.14134 -0.21232 0.1418 -0.22256 0.14342 C -0.23472 0.1492 -0.27621 0.1381 -0.29253 0.13694 C -0.29756 0.13602 -0.30173 0.13555 -0.30607 0.13185 C -0.31111 0.12746 -0.31493 0.12283 -0.32065 0.12006 C -0.32361 0.11636 -0.32465 0.11381 -0.32847 0.11242 C -0.33315 0.10849 -0.34288 0.09854 -0.34791 0.09808 C -0.35434 0.09739 -0.36076 0.09808 -0.36718 0.09808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7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4853E-7 C -0.00139 0.01319 -0.00452 0.01828 -0.01163 0.02707 C -0.0132 0.03493 -0.01632 0.0421 -0.02136 0.0465 C -0.02309 0.05298 -0.02691 0.05575 -0.03004 0.06084 C -0.03073 0.062 -0.0309 0.06385 -0.03195 0.06454 C -0.03333 0.0657 -0.03524 0.06547 -0.03681 0.06593 C -0.03924 0.06894 -0.04566 0.07102 -0.04566 0.07102 C -0.05452 0.07935 -0.06702 0.08189 -0.07761 0.08397 C -0.08646 0.08814 -0.09462 0.08952 -0.10382 0.09184 C -0.11198 0.09137 -0.12014 0.09184 -0.12813 0.09045 C -0.1283 0.09045 -0.13889 0.07726 -0.13976 0.07634 C -0.14219 0.06709 -0.14983 0.06616 -0.15434 0.05945 C -0.16111 0.04927 -0.16962 0.03424 -0.17969 0.02961 C -0.18733 0.01943 -0.18386 0.0229 -0.18924 0.01805 C -0.19514 0.00717 -0.19896 -0.00393 -0.20382 -0.0155 C -0.21042 -0.03123 -0.2184 -0.04649 -0.22327 -0.06338 C -0.22587 -0.07286 -0.22639 -0.0835 -0.22813 -0.09322 C -0.22934 -0.09993 -0.23195 -0.1064 -0.23403 -0.11265 C -0.23524 -0.1219 -0.2375 -0.13069 -0.23889 -0.13972 C -0.23976 -0.16609 -0.23976 -0.20032 -0.25052 -0.22392 C -0.25208 -0.23294 -0.25208 -0.24288 -0.25538 -0.25098 C -0.25868 -0.25931 -0.26476 -0.2681 -0.26702 -0.27689 C -0.26893 -0.28475 -0.27031 -0.29192 -0.27379 -0.29886 C -0.27778 -0.31806 -0.28733 -0.33518 -0.29132 -0.35438 C -0.29288 -0.37034 -0.29514 -0.39278 -0.30382 -0.40504 C -0.30556 -0.4136 -0.30851 -0.42516 -0.31268 -0.4321 C -0.31458 -0.44113 -0.31719 -0.45015 -0.31945 -0.45917 C -0.32049 -0.46333 -0.32431 -0.47097 -0.32431 -0.47097 C -0.32465 -0.47305 -0.32448 -0.47536 -0.32518 -0.47744 C -0.32552 -0.4786 -0.32674 -0.47883 -0.32726 -0.47999 C -0.32778 -0.48114 -0.32813 -0.48392 -0.32813 -0.48392 " pathEditMode="relative" ptsTypes="ffffffffffffffffffffffffffffff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b="0" dirty="0" smtClean="0"/>
              <a:t>Кировское областное государственное профессиональное </a:t>
            </a:r>
            <a:br>
              <a:rPr lang="ru-RU" sz="2000" b="0" dirty="0" smtClean="0"/>
            </a:br>
            <a:r>
              <a:rPr lang="ru-RU" sz="2000" b="0" dirty="0" smtClean="0"/>
              <a:t>образовательное бюджетное учреждение</a:t>
            </a:r>
            <a:br>
              <a:rPr lang="ru-RU" sz="2000" b="0" dirty="0" smtClean="0"/>
            </a:br>
            <a:r>
              <a:rPr lang="ru-RU" sz="2000" b="0" dirty="0" smtClean="0"/>
              <a:t>«Кировский педагогический колледж»</a:t>
            </a:r>
            <a:endParaRPr lang="ru-RU" sz="2000" b="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85918" y="4714884"/>
            <a:ext cx="564360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Г.В. </a:t>
            </a:r>
            <a:r>
              <a:rPr lang="ru-RU" sz="2000" dirty="0" smtClean="0">
                <a:solidFill>
                  <a:schemeClr val="tx2"/>
                </a:solidFill>
              </a:rPr>
              <a:t>Гибадулина, преподаватель информатики и дисциплин профессионального цикла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6072206"/>
            <a:ext cx="1700202" cy="54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Киров - 2019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Штриховая стрелка вправо 5">
            <a:hlinkClick r:id="" action="ppaction://hlinkshowjump?jump=previousslide"/>
          </p:cNvPr>
          <p:cNvSpPr/>
          <p:nvPr/>
        </p:nvSpPr>
        <p:spPr>
          <a:xfrm rot="10800000">
            <a:off x="7143768" y="6215082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7858148" y="6215082"/>
            <a:ext cx="64294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285992"/>
            <a:ext cx="4643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Кировская обл., г. Киров,</a:t>
            </a:r>
          </a:p>
          <a:p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ул. Свободы, д. 124</a:t>
            </a:r>
          </a:p>
          <a:p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kpedk@mail.ru</a:t>
            </a:r>
          </a:p>
          <a:p>
            <a:r>
              <a:rPr lang="en-US" sz="2800" b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http://kp-kollege.ru</a:t>
            </a:r>
            <a:endParaRPr lang="ru-RU" sz="28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Триггер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340043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Триггер</a:t>
            </a:r>
            <a:r>
              <a:rPr lang="ru-RU" dirty="0" smtClean="0"/>
              <a:t> (</a:t>
            </a:r>
            <a:r>
              <a:rPr lang="ru-RU" dirty="0" err="1" smtClean="0"/>
              <a:t>англ</a:t>
            </a:r>
            <a:r>
              <a:rPr lang="ru-RU" dirty="0" smtClean="0"/>
              <a:t>) – спусковой крючок, затвор.</a:t>
            </a:r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r>
              <a:rPr lang="ru-RU" dirty="0" smtClean="0"/>
              <a:t>В презентации триггер — это объект на слайде (рисунок, надпись, фигура), при нажатии на который запускается анимация одного или нескольких объектов.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714884"/>
            <a:ext cx="7858180" cy="95410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Триггер позволяет запускать анимацию объектов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в произвольном порядке.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7786710" y="6143644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>
            <a:hlinkClick r:id="" action="ppaction://hlinkshowjump?jump=previousslide"/>
          </p:cNvPr>
          <p:cNvSpPr/>
          <p:nvPr/>
        </p:nvSpPr>
        <p:spPr>
          <a:xfrm rot="10800000">
            <a:off x="357158" y="6143644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Отгадай загадку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128" y="1881962"/>
            <a:ext cx="3538736" cy="1828799"/>
          </a:xfrm>
          <a:ln w="38100" cap="rnd" cmpd="thickThin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Хожу в пушистой шубе,</a:t>
            </a:r>
          </a:p>
          <a:p>
            <a:pPr marL="0" indent="0">
              <a:buNone/>
            </a:pPr>
            <a:r>
              <a:rPr lang="ru-RU" sz="2400" dirty="0" smtClean="0"/>
              <a:t>Живу в густом лесу.</a:t>
            </a:r>
          </a:p>
          <a:p>
            <a:pPr marL="0" indent="0">
              <a:buNone/>
            </a:pPr>
            <a:r>
              <a:rPr lang="ru-RU" sz="2400" dirty="0" smtClean="0"/>
              <a:t>В дупле на старом дубе</a:t>
            </a:r>
          </a:p>
          <a:p>
            <a:pPr marL="0" indent="0">
              <a:buNone/>
            </a:pPr>
            <a:r>
              <a:rPr lang="ru-RU" sz="2400" dirty="0" smtClean="0"/>
              <a:t>Орешки я грызу.</a:t>
            </a:r>
            <a:endParaRPr lang="ru-RU" sz="2400" dirty="0"/>
          </a:p>
        </p:txBody>
      </p:sp>
      <p:pic>
        <p:nvPicPr>
          <p:cNvPr id="1026" name="Белка" descr="Картинки по запросу б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48" y="1838553"/>
            <a:ext cx="2466975" cy="1872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Вопрос1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96" y="2270600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1285860"/>
            <a:ext cx="734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Для проверки ответа щёлкни мышкой  по знаку вопроса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1472" y="4214818"/>
            <a:ext cx="3538736" cy="1828799"/>
          </a:xfrm>
          <a:prstGeom prst="rect">
            <a:avLst/>
          </a:prstGeom>
          <a:ln w="38100" cap="rnd" cmpd="thickThin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3480" y="4344387"/>
            <a:ext cx="3466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Вот иголки и булавки</a:t>
            </a:r>
            <a:br>
              <a:rPr lang="ru-RU" sz="2400" dirty="0"/>
            </a:br>
            <a:r>
              <a:rPr lang="ru-RU" sz="2400" dirty="0"/>
              <a:t>Выползают из-под лавки.</a:t>
            </a:r>
            <a:br>
              <a:rPr lang="ru-RU" sz="2400" dirty="0"/>
            </a:br>
            <a:r>
              <a:rPr lang="ru-RU" sz="2400" dirty="0"/>
              <a:t>На меня они глядят,</a:t>
            </a:r>
            <a:br>
              <a:rPr lang="ru-RU" sz="2400" dirty="0"/>
            </a:br>
            <a:r>
              <a:rPr lang="ru-RU" sz="2400" dirty="0"/>
              <a:t>Молока они хотят.</a:t>
            </a:r>
          </a:p>
        </p:txBody>
      </p:sp>
      <p:pic>
        <p:nvPicPr>
          <p:cNvPr id="11" name="Вопрос2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58" y="459771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Картинки по запросу еж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Картинки по запросу еж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Ёжик" descr="Картинки по запросу еж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48" y="4143839"/>
            <a:ext cx="2466975" cy="1970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8001024" y="621508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>
            <a:hlinkClick r:id="" action="ppaction://hlinkshowjump?jump=previousslide"/>
          </p:cNvPr>
          <p:cNvSpPr/>
          <p:nvPr/>
        </p:nvSpPr>
        <p:spPr>
          <a:xfrm rot="10800000">
            <a:off x="357158" y="6215082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34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создания триггера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50046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Сделать видимыми все объекты на слайде (</a:t>
            </a:r>
            <a:r>
              <a:rPr lang="ru-RU" dirty="0" smtClean="0">
                <a:solidFill>
                  <a:srgbClr val="C00000"/>
                </a:solidFill>
              </a:rPr>
              <a:t>Главная – Группа</a:t>
            </a:r>
            <a:r>
              <a:rPr lang="ru-RU" i="1" dirty="0" smtClean="0">
                <a:solidFill>
                  <a:srgbClr val="C00000"/>
                </a:solidFill>
              </a:rPr>
              <a:t> Редактирование </a:t>
            </a:r>
            <a:r>
              <a:rPr lang="ru-RU" dirty="0" smtClean="0">
                <a:solidFill>
                  <a:srgbClr val="C00000"/>
                </a:solidFill>
              </a:rPr>
              <a:t>–   Выделить – Область выделения</a:t>
            </a:r>
            <a:r>
              <a:rPr lang="ru-RU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Показать на экране область настройки анимации (</a:t>
            </a:r>
            <a:r>
              <a:rPr lang="ru-RU" dirty="0" smtClean="0">
                <a:solidFill>
                  <a:srgbClr val="C00000"/>
                </a:solidFill>
              </a:rPr>
              <a:t>Анимация – Область анимации</a:t>
            </a:r>
            <a:r>
              <a:rPr lang="ru-RU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Переименовать объекты (Белка, Ёжик, Вопрос1, Вопрос2).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Настроить анимацию для объекта Белка.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Настроить триггер </a:t>
            </a:r>
            <a:r>
              <a:rPr lang="ru-RU" dirty="0" smtClean="0">
                <a:solidFill>
                  <a:srgbClr val="C00000"/>
                </a:solidFill>
              </a:rPr>
              <a:t>Вопрос1</a:t>
            </a:r>
            <a:r>
              <a:rPr lang="ru-RU" dirty="0" smtClean="0"/>
              <a:t> для объекта Белка.</a:t>
            </a:r>
            <a:endParaRPr lang="ru-RU" dirty="0"/>
          </a:p>
        </p:txBody>
      </p:sp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7786710" y="6143644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>
            <a:hlinkClick r:id="" action="ppaction://hlinkshowjump?jump=previousslide"/>
          </p:cNvPr>
          <p:cNvSpPr/>
          <p:nvPr/>
        </p:nvSpPr>
        <p:spPr>
          <a:xfrm rot="10800000">
            <a:off x="357158" y="6143644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анимации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214842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Выделить объект </a:t>
            </a:r>
            <a:r>
              <a:rPr lang="ru-RU" dirty="0" smtClean="0"/>
              <a:t>«Белка»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Настройка анимации </a:t>
            </a:r>
            <a:r>
              <a:rPr lang="ru-RU" dirty="0" smtClean="0"/>
              <a:t>– Добавить эффект – Вход – Возникновение</a:t>
            </a:r>
          </a:p>
          <a:p>
            <a:r>
              <a:rPr lang="ru-RU" dirty="0" smtClean="0"/>
              <a:t>В дополнительных настройках анимации объекта </a:t>
            </a:r>
            <a:r>
              <a:rPr lang="ru-RU" dirty="0" smtClean="0"/>
              <a:t>«Белка» </a:t>
            </a:r>
            <a:r>
              <a:rPr lang="ru-RU" dirty="0" smtClean="0"/>
              <a:t>выбрать </a:t>
            </a:r>
            <a:r>
              <a:rPr lang="ru-RU" dirty="0" smtClean="0">
                <a:solidFill>
                  <a:srgbClr val="FF0000"/>
                </a:solidFill>
              </a:rPr>
              <a:t>«Время»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51270" t="21484" b="17969"/>
          <a:stretch>
            <a:fillRect/>
          </a:stretch>
        </p:blipFill>
        <p:spPr bwMode="auto">
          <a:xfrm>
            <a:off x="4500562" y="1428736"/>
            <a:ext cx="44291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7786710" y="6143644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>
            <a:hlinkClick r:id="" action="ppaction://hlinkshowjump?jump=previousslide"/>
          </p:cNvPr>
          <p:cNvSpPr/>
          <p:nvPr/>
        </p:nvSpPr>
        <p:spPr>
          <a:xfrm rot="10800000">
            <a:off x="428596" y="6143644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триггера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вкладке «Время» нажать кнопку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</a:rPr>
              <a:t>Переключатели </a:t>
            </a:r>
            <a:r>
              <a:rPr lang="ru-RU" dirty="0" smtClean="0">
                <a:solidFill>
                  <a:srgbClr val="C00000"/>
                </a:solidFill>
              </a:rPr>
              <a:t>– Начать выполнение эффекта по </a:t>
            </a:r>
            <a:r>
              <a:rPr lang="ru-RU" dirty="0" smtClean="0">
                <a:solidFill>
                  <a:srgbClr val="C00000"/>
                </a:solidFill>
              </a:rPr>
              <a:t>щелчку»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 списке объектов выбрать триггер (</a:t>
            </a:r>
            <a:r>
              <a:rPr lang="ru-RU" dirty="0" smtClean="0">
                <a:solidFill>
                  <a:srgbClr val="C00000"/>
                </a:solidFill>
              </a:rPr>
              <a:t>Вопрос1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Нажать «ОК»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572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Штриховая стрелка вправо 5">
            <a:hlinkClick r:id="" action="ppaction://hlinkshowjump?jump=nextslide"/>
          </p:cNvPr>
          <p:cNvSpPr/>
          <p:nvPr/>
        </p:nvSpPr>
        <p:spPr>
          <a:xfrm>
            <a:off x="7929586" y="6143644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previousslide"/>
          </p:cNvPr>
          <p:cNvSpPr/>
          <p:nvPr/>
        </p:nvSpPr>
        <p:spPr>
          <a:xfrm rot="10800000">
            <a:off x="357158" y="6143644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управляющих кнопок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621510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Создать на слайдах управляющие кнопки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</a:rPr>
              <a:t>(Вставка – Фигуры – Управляющие кнопки), </a:t>
            </a:r>
            <a:r>
              <a:rPr lang="ru-RU" dirty="0" smtClean="0"/>
              <a:t>либо добавить свои.</a:t>
            </a:r>
          </a:p>
          <a:p>
            <a:pPr marL="514350" indent="-514350">
              <a:buNone/>
            </a:pPr>
            <a:r>
              <a:rPr lang="ru-RU" dirty="0" smtClean="0"/>
              <a:t>2.   Настроить кнопки (</a:t>
            </a:r>
            <a:r>
              <a:rPr lang="ru-RU" dirty="0" smtClean="0">
                <a:solidFill>
                  <a:srgbClr val="C00000"/>
                </a:solidFill>
              </a:rPr>
              <a:t>Настройка действия – по щелчку мыши</a:t>
            </a:r>
            <a:r>
              <a:rPr lang="ru-RU" dirty="0" smtClean="0"/>
              <a:t> – Перейти на следующий слайд, Перейти на предыдущий слайд, Завершение показа).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215206" y="2071678"/>
            <a:ext cx="92869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215206" y="3214686"/>
            <a:ext cx="928694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215206" y="4429132"/>
            <a:ext cx="928694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>
            <a:hlinkClick r:id="" action="ppaction://hlinkshowjump?jump=nextslide"/>
          </p:cNvPr>
          <p:cNvSpPr/>
          <p:nvPr/>
        </p:nvSpPr>
        <p:spPr>
          <a:xfrm>
            <a:off x="7786710" y="6072206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>
            <a:hlinkClick r:id="" action="ppaction://hlinkshowjump?jump=previousslide"/>
          </p:cNvPr>
          <p:cNvSpPr/>
          <p:nvPr/>
        </p:nvSpPr>
        <p:spPr>
          <a:xfrm rot="10800000">
            <a:off x="428596" y="6143644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35771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Переключаться между слайдами можно только</a:t>
            </a:r>
            <a:r>
              <a:rPr lang="ru-RU" b="1" dirty="0" smtClean="0"/>
              <a:t> по гиперссылкам </a:t>
            </a:r>
            <a:r>
              <a:rPr lang="ru-RU" b="1" dirty="0" smtClean="0"/>
              <a:t>или </a:t>
            </a:r>
            <a:r>
              <a:rPr lang="ru-RU" b="1" dirty="0" smtClean="0"/>
              <a:t>управляющим кнопкам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«Показ слайдов — Настройка демонстрации— Автоматический — OK».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Настройка показа слайдов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7786710" y="6143644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5005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6929454" y="6143644"/>
            <a:ext cx="64294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>
            <a:hlinkClick r:id="" action="ppaction://hlinkshowjump?jump=previousslide"/>
          </p:cNvPr>
          <p:cNvSpPr/>
          <p:nvPr/>
        </p:nvSpPr>
        <p:spPr>
          <a:xfrm rot="10800000">
            <a:off x="428596" y="6143644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Замена знака вопроса на стрелку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128" y="1881962"/>
            <a:ext cx="3538736" cy="1828799"/>
          </a:xfrm>
          <a:ln w="38100" cap="rnd" cmpd="thickThin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Хожу в пушистой шубе,</a:t>
            </a:r>
          </a:p>
          <a:p>
            <a:pPr marL="0" indent="0">
              <a:buNone/>
            </a:pPr>
            <a:r>
              <a:rPr lang="ru-RU" sz="2400" dirty="0" smtClean="0"/>
              <a:t>Живу в густом лесу.</a:t>
            </a:r>
          </a:p>
          <a:p>
            <a:pPr marL="0" indent="0">
              <a:buNone/>
            </a:pPr>
            <a:r>
              <a:rPr lang="ru-RU" sz="2400" dirty="0" smtClean="0"/>
              <a:t>В дупле на старом дубе</a:t>
            </a:r>
          </a:p>
          <a:p>
            <a:pPr marL="0" indent="0">
              <a:buNone/>
            </a:pPr>
            <a:r>
              <a:rPr lang="ru-RU" sz="2400" dirty="0" smtClean="0"/>
              <a:t>Орешки я грызу.</a:t>
            </a:r>
            <a:endParaRPr lang="ru-RU" sz="2400" dirty="0"/>
          </a:p>
        </p:txBody>
      </p:sp>
      <p:pic>
        <p:nvPicPr>
          <p:cNvPr id="1026" name="Белка" descr="Картинки по запросу б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48" y="1838553"/>
            <a:ext cx="2466975" cy="1872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Вопрос1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96" y="2270600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1538" y="135729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проверки ответа щёлкни мышкой и по знаку вопроса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1472" y="4214818"/>
            <a:ext cx="3538736" cy="1828799"/>
          </a:xfrm>
          <a:prstGeom prst="rect">
            <a:avLst/>
          </a:prstGeom>
          <a:ln w="38100" cap="rnd" cmpd="thickThin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3480" y="4344387"/>
            <a:ext cx="3466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Вот иголки и булавки</a:t>
            </a:r>
            <a:br>
              <a:rPr lang="ru-RU" sz="2400" dirty="0"/>
            </a:br>
            <a:r>
              <a:rPr lang="ru-RU" sz="2400" dirty="0"/>
              <a:t>Выползают из-под лавки.</a:t>
            </a:r>
            <a:br>
              <a:rPr lang="ru-RU" sz="2400" dirty="0"/>
            </a:br>
            <a:r>
              <a:rPr lang="ru-RU" sz="2400" dirty="0"/>
              <a:t>На меня они глядят,</a:t>
            </a:r>
            <a:br>
              <a:rPr lang="ru-RU" sz="2400" dirty="0"/>
            </a:br>
            <a:r>
              <a:rPr lang="ru-RU" sz="2400" dirty="0"/>
              <a:t>Молока они хотят.</a:t>
            </a:r>
          </a:p>
        </p:txBody>
      </p:sp>
      <p:pic>
        <p:nvPicPr>
          <p:cNvPr id="11" name="Вопрос2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58" y="459771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Картинки по запросу еж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Картинки по запросу еж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Ёжик" descr="Картинки по запросу еж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48" y="4143839"/>
            <a:ext cx="2466975" cy="1970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8001024" y="6215082"/>
            <a:ext cx="571504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>
            <a:hlinkClick r:id="" action="ppaction://hlinkshowjump?jump=previousslide"/>
          </p:cNvPr>
          <p:cNvSpPr/>
          <p:nvPr/>
        </p:nvSpPr>
        <p:spPr>
          <a:xfrm rot="10800000">
            <a:off x="6500826" y="6215082"/>
            <a:ext cx="500066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Стрелка1" descr="Картинки по запросу рисунок стре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643182"/>
            <a:ext cx="1466850" cy="885825"/>
          </a:xfrm>
          <a:prstGeom prst="rect">
            <a:avLst/>
          </a:prstGeom>
          <a:noFill/>
        </p:spPr>
      </p:pic>
      <p:pic>
        <p:nvPicPr>
          <p:cNvPr id="16" name="Стрелка2" descr="Картинки по запросу рисунок стре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929198"/>
            <a:ext cx="1466850" cy="885825"/>
          </a:xfrm>
          <a:prstGeom prst="rect">
            <a:avLst/>
          </a:prstGeom>
          <a:noFill/>
        </p:spPr>
      </p:pic>
      <p:sp>
        <p:nvSpPr>
          <p:cNvPr id="17" name="Управляющая кнопка: домой 16">
            <a:hlinkClick r:id="" action="ppaction://hlinkshowjump?jump=endshow" highlightClick="1"/>
          </p:cNvPr>
          <p:cNvSpPr/>
          <p:nvPr/>
        </p:nvSpPr>
        <p:spPr>
          <a:xfrm>
            <a:off x="7215206" y="6215082"/>
            <a:ext cx="642942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34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412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Использование триггеров в презентации</vt:lpstr>
      <vt:lpstr>Триггер</vt:lpstr>
      <vt:lpstr>Отгадай загадку</vt:lpstr>
      <vt:lpstr>Алгоритм создания триггера</vt:lpstr>
      <vt:lpstr>Настройка анимации</vt:lpstr>
      <vt:lpstr>Настройка триггера</vt:lpstr>
      <vt:lpstr>Создание управляющих кнопок</vt:lpstr>
      <vt:lpstr> </vt:lpstr>
      <vt:lpstr>Замена знака вопроса на стрелку</vt:lpstr>
      <vt:lpstr>Примеры использования триггеров в интерактивных заданиях для начальной школы</vt:lpstr>
      <vt:lpstr>Определи вид геометрических фигур</vt:lpstr>
      <vt:lpstr>Распредели животных по видам</vt:lpstr>
      <vt:lpstr>Уберите лишнюю картинку</vt:lpstr>
      <vt:lpstr>Как называется фрукт?</vt:lpstr>
      <vt:lpstr>Кировское областное государственное профессиональное  образовательное бюджетное учреждение «Кировский педагогический колледж»</vt:lpstr>
    </vt:vector>
  </TitlesOfParts>
  <Company>Кировский педколледж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триггеров в презентации</dc:title>
  <dc:creator>Галина Гибадулина</dc:creator>
  <cp:lastModifiedBy>1</cp:lastModifiedBy>
  <cp:revision>98</cp:revision>
  <dcterms:created xsi:type="dcterms:W3CDTF">2016-10-17T08:48:22Z</dcterms:created>
  <dcterms:modified xsi:type="dcterms:W3CDTF">2019-09-05T08:10:46Z</dcterms:modified>
</cp:coreProperties>
</file>