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85305" autoAdjust="0"/>
  </p:normalViewPr>
  <p:slideViewPr>
    <p:cSldViewPr>
      <p:cViewPr varScale="1">
        <p:scale>
          <a:sx n="62" d="100"/>
          <a:sy n="62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341FD-327E-475E-BEF1-6DF2CE486D86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F3B99-D9F3-4DD0-84D5-EEE9E21BA3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F3B99-D9F3-4DD0-84D5-EEE9E21BA3F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\Desktop\g_1c66c898d2e57e9e3a02bb816fc88440_2_1400x1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4528880" cy="5832648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60648"/>
            <a:ext cx="383419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10 </a:t>
            </a:r>
            <a:r>
              <a:rPr lang="en-US" dirty="0" smtClean="0">
                <a:solidFill>
                  <a:srgbClr val="FF0000"/>
                </a:solidFill>
              </a:rPr>
              <a:t>rules for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from Hollywood star </a:t>
            </a:r>
            <a:r>
              <a:rPr lang="en-US" dirty="0" smtClean="0">
                <a:solidFill>
                  <a:srgbClr val="FF0000"/>
                </a:solidFill>
              </a:rPr>
              <a:t>Meryl </a:t>
            </a:r>
            <a:r>
              <a:rPr lang="en-US" dirty="0" err="1" smtClean="0">
                <a:solidFill>
                  <a:srgbClr val="FF0000"/>
                </a:solidFill>
              </a:rPr>
              <a:t>Streeps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388843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Work hard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Express yourself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Find your drive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Be empathetic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Learn from challenging times</a:t>
            </a:r>
          </a:p>
          <a:p>
            <a:pPr marL="514350" indent="-514350" algn="l">
              <a:buAutoNum type="arabicPeriod"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10 </a:t>
            </a:r>
            <a:r>
              <a:rPr lang="en-US" dirty="0" smtClean="0">
                <a:solidFill>
                  <a:srgbClr val="FF0000"/>
                </a:solidFill>
              </a:rPr>
              <a:t>rules for success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from Hollywood </a:t>
            </a:r>
            <a:r>
              <a:rPr lang="en-US" dirty="0" smtClean="0">
                <a:solidFill>
                  <a:srgbClr val="FF0000"/>
                </a:solidFill>
              </a:rPr>
              <a:t>star Meryl </a:t>
            </a:r>
            <a:r>
              <a:rPr lang="en-US" dirty="0" err="1" smtClean="0">
                <a:solidFill>
                  <a:srgbClr val="FF0000"/>
                </a:solidFill>
              </a:rPr>
              <a:t>Streeps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6. Be your </a:t>
            </a:r>
            <a:r>
              <a:rPr lang="en-US" dirty="0" err="1" smtClean="0">
                <a:solidFill>
                  <a:srgbClr val="C00000"/>
                </a:solidFill>
              </a:rPr>
              <a:t>realself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7. Find your passion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8. Immerse yourself in your work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9. Live a zenlife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10. Have fun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10 </a:t>
            </a:r>
            <a:r>
              <a:rPr lang="en-US" dirty="0" smtClean="0">
                <a:solidFill>
                  <a:srgbClr val="FF0000"/>
                </a:solidFill>
              </a:rPr>
              <a:t>rules for success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from Hollywood </a:t>
            </a:r>
            <a:r>
              <a:rPr lang="en-US" dirty="0" smtClean="0">
                <a:solidFill>
                  <a:srgbClr val="FF0000"/>
                </a:solidFill>
              </a:rPr>
              <a:t>star Jim Carrey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1. Visualize your success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2. See challenges as beneficial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3. Be a creator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4. Compromise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5. Don’t let fear hold your back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10 </a:t>
            </a:r>
            <a:r>
              <a:rPr lang="en-US" dirty="0" smtClean="0">
                <a:solidFill>
                  <a:srgbClr val="FF0000"/>
                </a:solidFill>
              </a:rPr>
              <a:t>rules for success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from Hollywood star Jim Carrey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6. Believe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7. Have intention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8. Take a chance on doing what you love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9. Risk being yourself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10. Follow your passion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\Desktop\ker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5953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130</Words>
  <Application>Microsoft Office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10 rules for success from Hollywood star Meryl Streeps</vt:lpstr>
      <vt:lpstr>10 rules for success from Hollywood star Meryl Streeps</vt:lpstr>
      <vt:lpstr>10 rules for success from Hollywood star Jim Carrey</vt:lpstr>
      <vt:lpstr>10 rules for success from Hollywood star Jim Carrey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rules for success from Hollywood stars</dc:title>
  <dc:creator>А</dc:creator>
  <cp:lastModifiedBy>А</cp:lastModifiedBy>
  <cp:revision>10</cp:revision>
  <dcterms:created xsi:type="dcterms:W3CDTF">2019-08-27T14:14:26Z</dcterms:created>
  <dcterms:modified xsi:type="dcterms:W3CDTF">2019-08-27T15:02:49Z</dcterms:modified>
</cp:coreProperties>
</file>