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1"/>
  </p:notesMasterIdLst>
  <p:sldIdLst>
    <p:sldId id="308" r:id="rId2"/>
    <p:sldId id="310" r:id="rId3"/>
    <p:sldId id="285" r:id="rId4"/>
    <p:sldId id="258" r:id="rId5"/>
    <p:sldId id="259" r:id="rId6"/>
    <p:sldId id="286" r:id="rId7"/>
    <p:sldId id="284" r:id="rId8"/>
    <p:sldId id="256" r:id="rId9"/>
    <p:sldId id="269" r:id="rId10"/>
    <p:sldId id="260" r:id="rId11"/>
    <p:sldId id="262" r:id="rId12"/>
    <p:sldId id="261" r:id="rId13"/>
    <p:sldId id="267" r:id="rId14"/>
    <p:sldId id="268" r:id="rId15"/>
    <p:sldId id="305" r:id="rId16"/>
    <p:sldId id="263" r:id="rId17"/>
    <p:sldId id="266" r:id="rId18"/>
    <p:sldId id="287" r:id="rId19"/>
    <p:sldId id="272" r:id="rId20"/>
    <p:sldId id="288" r:id="rId21"/>
    <p:sldId id="273" r:id="rId22"/>
    <p:sldId id="292" r:id="rId23"/>
    <p:sldId id="274" r:id="rId24"/>
    <p:sldId id="293" r:id="rId25"/>
    <p:sldId id="283" r:id="rId26"/>
    <p:sldId id="294" r:id="rId27"/>
    <p:sldId id="276" r:id="rId28"/>
    <p:sldId id="295" r:id="rId29"/>
    <p:sldId id="275" r:id="rId30"/>
    <p:sldId id="296" r:id="rId31"/>
    <p:sldId id="277" r:id="rId32"/>
    <p:sldId id="297" r:id="rId33"/>
    <p:sldId id="281" r:id="rId34"/>
    <p:sldId id="298" r:id="rId35"/>
    <p:sldId id="278" r:id="rId36"/>
    <p:sldId id="299" r:id="rId37"/>
    <p:sldId id="279" r:id="rId38"/>
    <p:sldId id="300" r:id="rId39"/>
    <p:sldId id="282" r:id="rId40"/>
    <p:sldId id="301" r:id="rId41"/>
    <p:sldId id="280" r:id="rId42"/>
    <p:sldId id="307" r:id="rId43"/>
    <p:sldId id="264" r:id="rId44"/>
    <p:sldId id="306" r:id="rId45"/>
    <p:sldId id="265" r:id="rId46"/>
    <p:sldId id="303" r:id="rId47"/>
    <p:sldId id="302" r:id="rId48"/>
    <p:sldId id="271" r:id="rId49"/>
    <p:sldId id="304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2514A-C70A-482E-B04F-4CA9CD34DD8B}" type="datetimeFigureOut">
              <a:rPr lang="ru-RU" smtClean="0"/>
              <a:pPr/>
              <a:t>23.07.2016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12DC3-7CA3-4E2E-B71C-E5BA9F001D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5546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33D3956-D126-4EAB-BAAD-38A40ADDFFE7}" type="datetimeFigureOut">
              <a:rPr lang="ru-RU" smtClean="0"/>
              <a:pPr/>
              <a:t>23.07.2016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8660A0B-3B80-4337-9BE2-B862106717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3D3956-D126-4EAB-BAAD-38A40ADDFFE7}" type="datetimeFigureOut">
              <a:rPr lang="ru-RU" smtClean="0"/>
              <a:pPr/>
              <a:t>23.07.2016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660A0B-3B80-4337-9BE2-B862106717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3D3956-D126-4EAB-BAAD-38A40ADDFFE7}" type="datetimeFigureOut">
              <a:rPr lang="ru-RU" smtClean="0"/>
              <a:pPr/>
              <a:t>23.07.2016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660A0B-3B80-4337-9BE2-B862106717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3D3956-D126-4EAB-BAAD-38A40ADDFFE7}" type="datetimeFigureOut">
              <a:rPr lang="ru-RU" smtClean="0"/>
              <a:pPr/>
              <a:t>23.07.2016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660A0B-3B80-4337-9BE2-B862106717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3D3956-D126-4EAB-BAAD-38A40ADDFFE7}" type="datetimeFigureOut">
              <a:rPr lang="ru-RU" smtClean="0"/>
              <a:pPr/>
              <a:t>23.07.2016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660A0B-3B80-4337-9BE2-B862106717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3D3956-D126-4EAB-BAAD-38A40ADDFFE7}" type="datetimeFigureOut">
              <a:rPr lang="ru-RU" smtClean="0"/>
              <a:pPr/>
              <a:t>23.07.2016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660A0B-3B80-4337-9BE2-B862106717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3D3956-D126-4EAB-BAAD-38A40ADDFFE7}" type="datetimeFigureOut">
              <a:rPr lang="ru-RU" smtClean="0"/>
              <a:pPr/>
              <a:t>23.07.2016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660A0B-3B80-4337-9BE2-B862106717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3D3956-D126-4EAB-BAAD-38A40ADDFFE7}" type="datetimeFigureOut">
              <a:rPr lang="ru-RU" smtClean="0"/>
              <a:pPr/>
              <a:t>23.07.2016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660A0B-3B80-4337-9BE2-B862106717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3D3956-D126-4EAB-BAAD-38A40ADDFFE7}" type="datetimeFigureOut">
              <a:rPr lang="ru-RU" smtClean="0"/>
              <a:pPr/>
              <a:t>23.07.2016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660A0B-3B80-4337-9BE2-B862106717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33D3956-D126-4EAB-BAAD-38A40ADDFFE7}" type="datetimeFigureOut">
              <a:rPr lang="ru-RU" smtClean="0"/>
              <a:pPr/>
              <a:t>23.07.2016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660A0B-3B80-4337-9BE2-B862106717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33D3956-D126-4EAB-BAAD-38A40ADDFFE7}" type="datetimeFigureOut">
              <a:rPr lang="ru-RU" smtClean="0"/>
              <a:pPr/>
              <a:t>23.07.2016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8660A0B-3B80-4337-9BE2-B862106717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33D3956-D126-4EAB-BAAD-38A40ADDFFE7}" type="datetimeFigureOut">
              <a:rPr lang="ru-RU" smtClean="0"/>
              <a:pPr/>
              <a:t>23.07.2016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8660A0B-3B80-4337-9BE2-B862106717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Урок  по литературе в 8 классе учителя МАОУ СОШ 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71 г.Краснодар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ЗаликаевойСветланы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Георгиевны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047" y="548680"/>
            <a:ext cx="6016625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7991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Сторителлинг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«Путешествие во времени».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«Приметы времени»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2851" y="1700808"/>
            <a:ext cx="6799629" cy="503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Чирки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34099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8640"/>
            <a:ext cx="7318222" cy="552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 lnSpcReduction="10000"/>
          </a:bodyPr>
          <a:lstStyle/>
          <a:p>
            <a:pPr lvl="1">
              <a:buNone/>
            </a:pPr>
            <a:endParaRPr lang="ru-RU" dirty="0" smtClean="0"/>
          </a:p>
          <a:p>
            <a:pPr lvl="1">
              <a:buNone/>
            </a:pPr>
            <a:endParaRPr lang="ru-RU" dirty="0" smtClean="0"/>
          </a:p>
          <a:p>
            <a:pPr lvl="1">
              <a:buNone/>
            </a:pPr>
            <a:endParaRPr lang="ru-RU" dirty="0" smtClean="0"/>
          </a:p>
          <a:p>
            <a:pPr lvl="1">
              <a:buNone/>
            </a:pPr>
            <a:endParaRPr lang="ru-RU" dirty="0" smtClean="0"/>
          </a:p>
          <a:p>
            <a:pPr lvl="1">
              <a:buNone/>
            </a:pPr>
            <a:endParaRPr lang="ru-RU" dirty="0" smtClean="0"/>
          </a:p>
          <a:p>
            <a:pPr lvl="1">
              <a:buNone/>
            </a:pPr>
            <a:endParaRPr lang="ru-RU" dirty="0" smtClean="0"/>
          </a:p>
          <a:p>
            <a:pPr lvl="1">
              <a:buNone/>
            </a:pPr>
            <a:endParaRPr lang="ru-RU" dirty="0" smtClean="0"/>
          </a:p>
          <a:p>
            <a:pPr lvl="1">
              <a:buNone/>
            </a:pPr>
            <a:endParaRPr lang="ru-RU" dirty="0" smtClean="0"/>
          </a:p>
          <a:p>
            <a:pPr lvl="1">
              <a:buNone/>
            </a:pPr>
            <a:endParaRPr lang="ru-RU" dirty="0" smtClean="0"/>
          </a:p>
          <a:p>
            <a:pPr lvl="1">
              <a:buNone/>
            </a:pPr>
            <a:endParaRPr lang="ru-RU" dirty="0" smtClean="0"/>
          </a:p>
          <a:p>
            <a:pPr lvl="1">
              <a:buNone/>
            </a:pPr>
            <a:endParaRPr lang="ru-RU" dirty="0" smtClean="0"/>
          </a:p>
          <a:p>
            <a:pPr lvl="1">
              <a:buNone/>
            </a:pPr>
            <a:r>
              <a:rPr lang="ru-RU" dirty="0" smtClean="0"/>
              <a:t>«Невиданное чудо» - радиоприемник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76033">
            <a:off x="0" y="332656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26009">
            <a:off x="4891789" y="653942"/>
            <a:ext cx="3642647" cy="264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924944"/>
            <a:ext cx="400839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60648"/>
            <a:ext cx="2356867" cy="1756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356992"/>
            <a:ext cx="4330854" cy="299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7544" y="1481329"/>
            <a:ext cx="8219256" cy="4827991"/>
          </a:xfrm>
        </p:spPr>
        <p:txBody>
          <a:bodyPr vert="horz">
            <a:normAutofit fontScale="92500" lnSpcReduction="1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Облигации займа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Макароны – «богатство с приисков»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620688"/>
            <a:ext cx="50101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Нравственность -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Внутренние духовные качества, которыми руководствуется человек, этические нормы; правила поведения, определяемые этим качествами (из «Толкового словаря»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И.Ожегова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Фейерверк историй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Какие истории, которые произошли с рассказчиком, носят нравственный характер?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чем проявляются духовные качества персонажей?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Чьи поступки вы назовёте безнравственными?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История «Шкатулка»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Автор использует композиционный прием «зеркального отражения»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каком эпизоде мы видим использование этого приема?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Сюрприз учителя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за герой?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Какой эпизод?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32656"/>
            <a:ext cx="5942062" cy="453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047" y="548680"/>
            <a:ext cx="6016625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104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Мать рассказчика. Эпизод отъезда в районный центр учиться в 5 классе.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32656"/>
            <a:ext cx="5942062" cy="453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59055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Вадик. Эпизод игры на деньги.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59055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2163" y="1490663"/>
            <a:ext cx="501967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Рассказчик у доктора, который советует хорошо питаться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764704"/>
            <a:ext cx="501967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04664"/>
            <a:ext cx="5616624" cy="421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Приезд матери к герою рассказа. Мать замечает, что сын похудел.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04664"/>
            <a:ext cx="5616624" cy="421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5488" y="1495425"/>
            <a:ext cx="5153025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Лидия Михайловна на уроке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76672"/>
            <a:ext cx="5153025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6450" y="1524000"/>
            <a:ext cx="49911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6017146" cy="4623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437112"/>
            <a:ext cx="7772400" cy="4104455"/>
          </a:xfrm>
        </p:spPr>
        <p:txBody>
          <a:bodyPr/>
          <a:lstStyle/>
          <a:p>
            <a:endParaRPr lang="ru-RU" b="1" dirty="0" smtClean="0">
              <a:solidFill>
                <a:schemeClr val="tx1"/>
              </a:solidFill>
            </a:endParaRPr>
          </a:p>
          <a:p>
            <a:endParaRPr lang="ru-RU" b="1" dirty="0" smtClean="0">
              <a:solidFill>
                <a:schemeClr val="tx1"/>
              </a:solidFill>
            </a:endParaRPr>
          </a:p>
          <a:p>
            <a:pPr algn="l"/>
            <a:endParaRPr lang="ru-RU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        </a:t>
            </a:r>
            <a:r>
              <a:rPr lang="ru-RU" b="1" dirty="0" smtClean="0">
                <a:solidFill>
                  <a:schemeClr val="tx1"/>
                </a:solidFill>
              </a:rPr>
              <a:t>Нравственная проблематика рассказа </a:t>
            </a:r>
            <a:r>
              <a:rPr lang="en-US" b="1" dirty="0" smtClean="0">
                <a:solidFill>
                  <a:schemeClr val="tx1"/>
                </a:solidFill>
              </a:rPr>
              <a:t>     </a:t>
            </a:r>
            <a:r>
              <a:rPr lang="ru-RU" b="1" dirty="0" err="1" smtClean="0">
                <a:solidFill>
                  <a:schemeClr val="tx1"/>
                </a:solidFill>
              </a:rPr>
              <a:t>В.Г.Распутина</a:t>
            </a:r>
            <a:r>
              <a:rPr lang="ru-RU" b="1" dirty="0" smtClean="0">
                <a:solidFill>
                  <a:schemeClr val="tx1"/>
                </a:solidFill>
              </a:rPr>
              <a:t> «Уроки французского»</a:t>
            </a:r>
            <a:br>
              <a:rPr lang="ru-RU" b="1" dirty="0" smtClean="0">
                <a:solidFill>
                  <a:schemeClr val="tx1"/>
                </a:solidFill>
              </a:rPr>
            </a:b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Директор школы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32656"/>
            <a:ext cx="49911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4538" y="1514475"/>
            <a:ext cx="511492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Герой рассказа покупает молоко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04664"/>
            <a:ext cx="511492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32656"/>
            <a:ext cx="5191125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Лидия Михайловна дома хочет покормить главного героя рассказа.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32656"/>
            <a:ext cx="5191125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5013" y="1538288"/>
            <a:ext cx="513397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Рассказчику приходит посылка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04664"/>
            <a:ext cx="513397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0648"/>
            <a:ext cx="5019675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Богатство с приисков - макароны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0648"/>
            <a:ext cx="5019675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76672"/>
            <a:ext cx="5153025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урока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/>
          <a:lstStyle/>
          <a:p>
            <a:r>
              <a:rPr lang="ru-RU" dirty="0" smtClean="0">
                <a:latin typeface="Arial Black" pitchFamily="34" charset="0"/>
              </a:rPr>
              <a:t>1.Научиться умственному восприятию и переработке внешней информации.</a:t>
            </a:r>
          </a:p>
          <a:p>
            <a:r>
              <a:rPr lang="ru-RU" dirty="0" smtClean="0">
                <a:latin typeface="Arial Black" pitchFamily="34" charset="0"/>
              </a:rPr>
              <a:t>2. Обогатить словарный запас. </a:t>
            </a:r>
          </a:p>
          <a:p>
            <a:r>
              <a:rPr lang="ru-RU" dirty="0" smtClean="0">
                <a:latin typeface="Arial Black" pitchFamily="34" charset="0"/>
              </a:rPr>
              <a:t>3.Освоить теоретические, литературоведческие понятия.</a:t>
            </a:r>
          </a:p>
          <a:p>
            <a:r>
              <a:rPr lang="ru-RU" dirty="0" smtClean="0">
                <a:latin typeface="Arial Black" pitchFamily="34" charset="0"/>
              </a:rPr>
              <a:t>4. Научиться интерпретировать произведение.</a:t>
            </a:r>
          </a:p>
          <a:p>
            <a:r>
              <a:rPr lang="ru-RU" dirty="0" smtClean="0">
                <a:latin typeface="Arial Black" pitchFamily="34" charset="0"/>
              </a:rPr>
              <a:t>5. Развивать аналитические навыки.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Лидия Михайловна во время игры в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Пристенок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76672"/>
            <a:ext cx="5153025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2656"/>
            <a:ext cx="50673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Рассказчик занимается французским языком у Лидии Михайловны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2656"/>
            <a:ext cx="50673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692696"/>
            <a:ext cx="28479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В.Г.Распутин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692696"/>
            <a:ext cx="28479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3575" y="1495425"/>
            <a:ext cx="527685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Посылка, которую получил рассказчик от Лидии Михайловны с Кубани.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32656"/>
            <a:ext cx="527685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0"/>
            <a:ext cx="40671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5116023"/>
          </a:xfrm>
        </p:spPr>
        <p:txBody>
          <a:bodyPr vert="horz"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Рассказ «Уроки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французского» –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нравственные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уроки доброты,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ростоты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правды,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умения добиваться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своей цели.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В.Распутин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type="body" orient="vert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/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Оцените урок.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type="body" orient="vert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/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Домашнее задание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Напишите отзыв на рассказ или кинофильм «Уроки французского»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Словарь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 СТОРИТЕЛЛИНГ 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НОРАТИВНАЯ структура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Словарь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 СТОРИТЕЛЛИНГ – рассказывание историй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НОРАТИВНАЯ структура – изложение взаимосвязанных понятий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НОРАТИВНАЯ структура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/>
          <a:lstStyle/>
          <a:p>
            <a:r>
              <a:rPr lang="ru-RU" dirty="0" smtClean="0"/>
              <a:t>1.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История – «Путешествие»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История – «Гора»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История – «Шкатулка»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История – «Машина времени»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История – «Загадка»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6. История – «Эффект обманутых ожиданий»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7. История – «Мозаика»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6017146" cy="4623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437112"/>
            <a:ext cx="7772400" cy="4104455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endParaRPr lang="ru-RU" b="1" dirty="0" smtClean="0">
              <a:solidFill>
                <a:schemeClr val="tx1"/>
              </a:solidFill>
            </a:endParaRPr>
          </a:p>
          <a:p>
            <a:pPr algn="l"/>
            <a:endParaRPr lang="ru-RU" b="1" dirty="0" smtClean="0">
              <a:solidFill>
                <a:schemeClr val="tx1"/>
              </a:solidFill>
            </a:endParaRPr>
          </a:p>
          <a:p>
            <a:pPr algn="l"/>
            <a:r>
              <a:rPr lang="ru-RU" b="1" dirty="0" smtClean="0">
                <a:solidFill>
                  <a:schemeClr val="tx1"/>
                </a:solidFill>
              </a:rPr>
              <a:t>Валентин Григорьевич Распутин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21688">
            <a:off x="0" y="403225"/>
            <a:ext cx="6103938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4248472"/>
          </a:xfrm>
        </p:spPr>
        <p:txBody>
          <a:bodyPr/>
          <a:lstStyle/>
          <a:p>
            <a:r>
              <a:rPr lang="ru-RU" b="0" dirty="0" smtClean="0">
                <a:solidFill>
                  <a:schemeClr val="tx1"/>
                </a:solidFill>
              </a:rPr>
              <a:t>1937-2015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620688"/>
            <a:ext cx="20955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502</TotalTime>
  <Words>380</Words>
  <Application>Microsoft Office PowerPoint</Application>
  <PresentationFormat>Экран (4:3)</PresentationFormat>
  <Paragraphs>217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Открытая</vt:lpstr>
      <vt:lpstr>Слайд 1</vt:lpstr>
      <vt:lpstr>Слайд 2</vt:lpstr>
      <vt:lpstr>Слайд 3</vt:lpstr>
      <vt:lpstr>Цели урока</vt:lpstr>
      <vt:lpstr>Словарь</vt:lpstr>
      <vt:lpstr>Словарь</vt:lpstr>
      <vt:lpstr>НОРАТИВНАЯ структура</vt:lpstr>
      <vt:lpstr>Слайд 8</vt:lpstr>
      <vt:lpstr>1937-2015</vt:lpstr>
      <vt:lpstr>Слайд 10</vt:lpstr>
      <vt:lpstr>Слайд 11</vt:lpstr>
      <vt:lpstr>Слайд 12</vt:lpstr>
      <vt:lpstr>Слайд 13</vt:lpstr>
      <vt:lpstr>Слайд 14</vt:lpstr>
      <vt:lpstr>Нравственность - </vt:lpstr>
      <vt:lpstr>Фейерверк историй</vt:lpstr>
      <vt:lpstr>История «Шкатулка»</vt:lpstr>
      <vt:lpstr>Сюрприз учителя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Нравственная проблематика рассказа В.Г.Распутина «Уроки французского»</dc:title>
  <dc:creator>user</dc:creator>
  <cp:lastModifiedBy>user</cp:lastModifiedBy>
  <cp:revision>46</cp:revision>
  <dcterms:created xsi:type="dcterms:W3CDTF">2016-04-17T15:38:50Z</dcterms:created>
  <dcterms:modified xsi:type="dcterms:W3CDTF">2016-07-23T12:44:09Z</dcterms:modified>
</cp:coreProperties>
</file>