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6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5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9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4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1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0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1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3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6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3D22C-67C4-4F8E-BC1F-9DF9E8D614D6}" type="datetimeFigureOut">
              <a:rPr lang="ru-RU" smtClean="0"/>
              <a:t>07.07.2019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557D-3936-4D4C-864E-40BF90669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3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12618"/>
            <a:ext cx="939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Муниципальное общеобразовательное учреждение «СОШ №16 с углубленным изучением отдельных предметов»</a:t>
            </a:r>
            <a:endParaRPr lang="ru-RU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1418" y="2161309"/>
            <a:ext cx="6497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Этапы решения задач на компьютере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(практикум)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2582" y="497378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Учитель информатики и ИКТ Осипова Наталья Николаевна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9539" r="11059" b="14704"/>
          <a:stretch/>
        </p:blipFill>
        <p:spPr>
          <a:xfrm>
            <a:off x="10086109" y="1136166"/>
            <a:ext cx="1316182" cy="119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4660" r="2937" b="21370"/>
          <a:stretch/>
        </p:blipFill>
        <p:spPr>
          <a:xfrm>
            <a:off x="640686" y="4357254"/>
            <a:ext cx="5510732" cy="20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7964" y="1013982"/>
            <a:ext cx="85898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этап тестирование</a:t>
            </a:r>
          </a:p>
          <a:p>
            <a:endParaRPr lang="ru-RU" sz="32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Протестировать программу можно по следующим данным:</a:t>
            </a:r>
          </a:p>
          <a:p>
            <a:endParaRPr lang="ru-RU" sz="32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a=1, s= 230.</a:t>
            </a:r>
          </a:p>
          <a:p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233" y="3239065"/>
            <a:ext cx="2414225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673" y="515449"/>
            <a:ext cx="10584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Задача (№12 стр. 189 учебника):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аэробусе, вмещающем 160 пассажиров, три четверти мест находятся в салонах экономического класса и одна четверть мест - бизнес-класса. Стоимость билета в салоне бизнес-класса х рублей, что в 2 раза выше стоимости экономического.</a:t>
            </a:r>
          </a:p>
          <a:p>
            <a:endParaRPr lang="ru-RU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Разработайте программу, которая вычислит сумму денег, полученную от продажи билетов на этот рейс, если известно, что остались не распроданными а билетов бизнес-класса и b билетов эконом класса.</a:t>
            </a:r>
          </a:p>
          <a:p>
            <a:endParaRPr lang="ru-RU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926" b="8803"/>
          <a:stretch/>
        </p:blipFill>
        <p:spPr>
          <a:xfrm>
            <a:off x="9896878" y="5133650"/>
            <a:ext cx="1671667" cy="12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454" y="280198"/>
            <a:ext cx="10293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 этап постановка задачи</a:t>
            </a:r>
          </a:p>
          <a:p>
            <a:endParaRPr lang="ru-RU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4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Дано: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(40 – а) – количество проданных авиабилетов бизнес класса по цене x рублей за билет;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(120 – b) – количество проданных авиабилетов эконом. класса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по цене x/2 рублей за билет.</a:t>
            </a:r>
          </a:p>
          <a:p>
            <a:endParaRPr lang="ru-RU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Требуется найти </a:t>
            </a:r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 – общую сумму, полученную компанией от продажи билетов за рейс.</a:t>
            </a:r>
            <a:endParaRPr lang="ru-RU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418" y="4182150"/>
            <a:ext cx="4616009" cy="24541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5899" t="4825" r="13314" b="9860"/>
          <a:stretch/>
        </p:blipFill>
        <p:spPr>
          <a:xfrm>
            <a:off x="1051630" y="4661093"/>
            <a:ext cx="2148772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037" y="723036"/>
            <a:ext cx="101138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этап формализация</a:t>
            </a:r>
          </a:p>
          <a:p>
            <a:endParaRPr lang="ru-RU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Для нахождения s можно вычислить значение следующего выражения: (40 – а)*x+(120 – b)*x/2.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Здесь a и b – целые величины, s –величина вещественного типа.</a:t>
            </a:r>
            <a:endParaRPr lang="ru-RU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939" t="25473" r="47764" b="43087"/>
          <a:stretch/>
        </p:blipFill>
        <p:spPr>
          <a:xfrm>
            <a:off x="6899563" y="3449782"/>
            <a:ext cx="4106287" cy="3408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549" y="4537546"/>
            <a:ext cx="4560657" cy="16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221672"/>
            <a:ext cx="95734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4 этап программа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program n_12;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var a, b: integer; s, x: real;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begin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writeln ('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Подсчѐт суммы от продажи билетов');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writeln ('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Количество непроданных билетов бизнес класса 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a');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readln (a);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writeln ('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Количество непроданных билетов бизнес класса 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b');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readln (b);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writeln ('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Стоимость билетов бизнес класса 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x');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readln (x);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 := (40 – 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а)*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x+(120 – b)*x/2;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writeln ('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Билетов продано на ', 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s, ' 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руб.')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end.</a:t>
            </a:r>
            <a:endParaRPr lang="ru-RU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762" y="4361324"/>
            <a:ext cx="3514725" cy="16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4945" y="84768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5 этап тестирование</a:t>
            </a:r>
          </a:p>
          <a:p>
            <a:endParaRPr lang="ru-RU" sz="28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Протестировать программу можно по следующим данным:</a:t>
            </a:r>
          </a:p>
          <a:p>
            <a:endParaRPr lang="ru-RU" sz="28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a=39, b=119, x=2000, s = 230.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766" t="9770" r="7629" b="9575"/>
          <a:stretch/>
        </p:blipFill>
        <p:spPr>
          <a:xfrm>
            <a:off x="7633855" y="3525338"/>
            <a:ext cx="4170218" cy="310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92" y="128155"/>
            <a:ext cx="8728363" cy="6546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637" y="1540409"/>
            <a:ext cx="89500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первый час работы рабочий изготавливает а деталей, за каждый последующий час - на d деталей больше, чем за предыдущий. Разработайте программу, которая подсчитывает, сколько деталей изготовил рабочий за 8 часов работы</a:t>
            </a:r>
            <a:endParaRPr lang="ru-RU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654" y="886691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Задача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344" y="3983531"/>
            <a:ext cx="3296083" cy="2507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363" t="5999" r="14121" b="5516"/>
          <a:stretch/>
        </p:blipFill>
        <p:spPr>
          <a:xfrm>
            <a:off x="3054926" y="4218065"/>
            <a:ext cx="1704109" cy="210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692" y="543203"/>
            <a:ext cx="77308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этап постановка задачи и анализ </a:t>
            </a:r>
          </a:p>
          <a:p>
            <a:endParaRPr lang="ru-RU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дано</a:t>
            </a:r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а- кол-во деталей за 1 час</a:t>
            </a:r>
          </a:p>
          <a:p>
            <a:endParaRPr lang="ru-RU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 - кол-во деталей , на которое увеличилась выработка</a:t>
            </a:r>
          </a:p>
          <a:p>
            <a:endParaRPr lang="ru-RU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найти </a:t>
            </a:r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 -кол-во деталей за 8 часов</a:t>
            </a:r>
          </a:p>
          <a:p>
            <a:endParaRPr lang="ru-RU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этап формализация</a:t>
            </a:r>
          </a:p>
          <a:p>
            <a:endParaRPr lang="ru-RU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S:= (2*a + d*(8-1))/2*8</a:t>
            </a:r>
          </a:p>
          <a:p>
            <a:endParaRPr lang="ru-RU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419" y="1456728"/>
            <a:ext cx="3730397" cy="4780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7528" y="543203"/>
            <a:ext cx="290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 Этап создание алгоритма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268" y="4383209"/>
            <a:ext cx="170702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9" y="0"/>
            <a:ext cx="97813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этап программа</a:t>
            </a:r>
          </a:p>
          <a:p>
            <a:endParaRPr lang="ru-RU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program z1;</a:t>
            </a:r>
          </a:p>
          <a:p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var a, d: integer; s: real;</a:t>
            </a:r>
          </a:p>
          <a:p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begin</a:t>
            </a:r>
          </a:p>
          <a:p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writeln (‘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введите а и 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d’);</a:t>
            </a:r>
          </a:p>
          <a:p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readln (a, d);</a:t>
            </a:r>
          </a:p>
          <a:p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S:= (2*a + d*(8-1))/2*8;</a:t>
            </a:r>
          </a:p>
          <a:p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writeln (‘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кол-во деталей за 8 часов= ’, 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s)</a:t>
            </a:r>
          </a:p>
          <a:p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end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686" y="1970683"/>
            <a:ext cx="1707028" cy="2109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88" y="513612"/>
            <a:ext cx="3292125" cy="25117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15486" y="4726770"/>
            <a:ext cx="3339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этап тестирование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4952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13851"/>
            <a:ext cx="106125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Решите задачу самостоятельно. (№11 стр. 189 учебника)</a:t>
            </a:r>
          </a:p>
          <a:p>
            <a:endParaRPr lang="ru-RU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Задача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Уличный продавец газет получает а рублей с продажи каждой из первых 50 газет. С продажи каждой из остальных газет он получает на 20% больше. Разработайте программу, которая вычислит заработок продавца, если он продаст за день 200 газет.</a:t>
            </a:r>
          </a:p>
          <a:p>
            <a:endParaRPr lang="ru-RU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этап – Постановка и анализ задачи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a- зарплата за 1 газету</a:t>
            </a:r>
          </a:p>
          <a:p>
            <a:endParaRPr lang="ru-RU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z- общая зарплата за 200 газет</a:t>
            </a:r>
          </a:p>
          <a:p>
            <a:endParaRPr lang="ru-RU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этап - Формализация</a:t>
            </a:r>
          </a:p>
          <a:p>
            <a:endParaRPr lang="ru-RU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z= a*50+ 150*(a + a*20/100)</a:t>
            </a:r>
            <a:endParaRPr lang="ru-RU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3406182"/>
            <a:ext cx="2416752" cy="295587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215745" y="2506028"/>
            <a:ext cx="3683100" cy="4144153"/>
            <a:chOff x="8215745" y="2506028"/>
            <a:chExt cx="3683100" cy="414415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18515" t="13179"/>
            <a:stretch/>
          </p:blipFill>
          <p:spPr>
            <a:xfrm>
              <a:off x="8215745" y="3214255"/>
              <a:ext cx="3683100" cy="343592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053079" y="2506028"/>
              <a:ext cx="1517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/>
                  </a:solidFill>
                  <a:latin typeface="Comic Sans MS" panose="030F0702030302020204" pitchFamily="66" charset="0"/>
                </a:rPr>
                <a:t>3 этап</a:t>
              </a:r>
              <a:endParaRPr lang="ru-RU" sz="2400" b="1" dirty="0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4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4" y="557013"/>
            <a:ext cx="90470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 этап постановка задачи</a:t>
            </a:r>
          </a:p>
          <a:p>
            <a:endParaRPr lang="ru-RU" sz="28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Дано:</a:t>
            </a:r>
          </a:p>
          <a:p>
            <a:endParaRPr lang="ru-RU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 – сумма, получаемая продавцом с продажи каждой из первых 50 газет;</a:t>
            </a:r>
          </a:p>
          <a:p>
            <a:endParaRPr lang="ru-RU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1.2*a – сумма, получаемая продавцом с продажи каждой из последующих газет.</a:t>
            </a:r>
            <a:endParaRPr lang="ru-RU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3417" y="5267144"/>
            <a:ext cx="8409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Требуется найти </a:t>
            </a:r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 – общую сумму, которую получит продавец с продажи 200 газет.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360" y="371174"/>
            <a:ext cx="2414225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3" y="196564"/>
            <a:ext cx="92686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2 этап формализация</a:t>
            </a:r>
          </a:p>
          <a:p>
            <a:endParaRPr lang="ru-RU" sz="28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Для нахождения s можно вычислить значение следующего выражения: 50*a+150*1.2*a. Здесь a и s – величины вещественного типа.</a:t>
            </a:r>
            <a:endParaRPr lang="ru-RU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746" y="2032567"/>
            <a:ext cx="5181600" cy="4532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9" y="3025619"/>
            <a:ext cx="2414225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672" y="875759"/>
            <a:ext cx="93656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4 этап программа</a:t>
            </a:r>
          </a:p>
          <a:p>
            <a:endParaRPr lang="ru-RU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program n_11;</a:t>
            </a:r>
          </a:p>
          <a:p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var a, s: real;</a:t>
            </a:r>
          </a:p>
          <a:p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begin</a:t>
            </a:r>
          </a:p>
          <a:p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writeln ('</a:t>
            </a:r>
            <a:r>
              <a:rPr lang="ru-RU" sz="24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Подсчѐт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заработка продавца');</a:t>
            </a:r>
          </a:p>
          <a:p>
            <a:endParaRPr lang="ru-RU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writeln ('</a:t>
            </a: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Ввод </a:t>
            </a:r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a');</a:t>
            </a:r>
          </a:p>
          <a:p>
            <a:endParaRPr lang="en-US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readln (a);</a:t>
            </a:r>
            <a:endParaRPr lang="ru-RU" sz="2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……………</a:t>
            </a:r>
            <a:endParaRPr lang="ru-RU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7139" y="1221570"/>
            <a:ext cx="4483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допишите программу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996" y="2296956"/>
            <a:ext cx="2414225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678</Words>
  <Application>Microsoft Office PowerPoint</Application>
  <PresentationFormat>Широкоэкранный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12</cp:revision>
  <dcterms:created xsi:type="dcterms:W3CDTF">2018-10-25T20:42:42Z</dcterms:created>
  <dcterms:modified xsi:type="dcterms:W3CDTF">2019-07-07T12:08:11Z</dcterms:modified>
</cp:coreProperties>
</file>