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8" r:id="rId12"/>
    <p:sldId id="267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85;&#1103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85;&#1103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85;&#1103;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85;&#1103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2015007280965782"/>
          <c:y val="4.6191957507366904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Лист1!$N$9</c:f>
              <c:strCache>
                <c:ptCount val="1"/>
                <c:pt idx="0">
                  <c:v>Какой сорт шоколада вы любите?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Лист1!$O$8:$S$8</c:f>
              <c:strCache>
                <c:ptCount val="5"/>
                <c:pt idx="0">
                  <c:v>Молочный</c:v>
                </c:pt>
                <c:pt idx="1">
                  <c:v>Горький</c:v>
                </c:pt>
                <c:pt idx="2">
                  <c:v>Белый</c:v>
                </c:pt>
                <c:pt idx="3">
                  <c:v>Пористый</c:v>
                </c:pt>
                <c:pt idx="4">
                  <c:v> С начинками</c:v>
                </c:pt>
              </c:strCache>
            </c:strRef>
          </c:cat>
          <c:val>
            <c:numRef>
              <c:f>Лист1!$O$9:$S$9</c:f>
              <c:numCache>
                <c:formatCode>General</c:formatCode>
                <c:ptCount val="5"/>
                <c:pt idx="0">
                  <c:v>28</c:v>
                </c:pt>
                <c:pt idx="1">
                  <c:v>2</c:v>
                </c:pt>
                <c:pt idx="2">
                  <c:v>12</c:v>
                </c:pt>
                <c:pt idx="3">
                  <c:v>10</c:v>
                </c:pt>
                <c:pt idx="4">
                  <c:v>18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564427513739928"/>
          <c:y val="0.1652352780907943"/>
          <c:w val="0.38148760248456215"/>
          <c:h val="0.76180854243708418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Лист1!$N$6</c:f>
              <c:strCache>
                <c:ptCount val="1"/>
                <c:pt idx="0">
                  <c:v>Любите ли вы шоколад?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Лист1!$O$5:$P$5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Лист1!$O$6:$P$6</c:f>
              <c:numCache>
                <c:formatCode>General</c:formatCode>
                <c:ptCount val="2"/>
                <c:pt idx="0">
                  <c:v>49</c:v>
                </c:pt>
                <c:pt idx="1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77931965892678623"/>
          <c:y val="0.3574663044435793"/>
          <c:w val="0.19863417953560716"/>
          <c:h val="0.29397685712743094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Лист1!$C$19</c:f>
              <c:strCache>
                <c:ptCount val="1"/>
                <c:pt idx="0">
                  <c:v>Чем полезен шоколад?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Лист1!$D$18:$F$18</c:f>
              <c:strCache>
                <c:ptCount val="3"/>
                <c:pt idx="0">
                  <c:v>Поднимает настроение</c:v>
                </c:pt>
                <c:pt idx="1">
                  <c:v>Укрепляет кости</c:v>
                </c:pt>
                <c:pt idx="2">
                  <c:v>Не знаю</c:v>
                </c:pt>
              </c:strCache>
            </c:strRef>
          </c:cat>
          <c:val>
            <c:numRef>
              <c:f>Лист1!$D$19:$F$19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39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92650983399134"/>
          <c:y val="0.14902231216406087"/>
          <c:w val="0.28827964211639023"/>
          <c:h val="0.59954048027223117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Лист1!$C$22</c:f>
              <c:strCache>
                <c:ptCount val="1"/>
                <c:pt idx="0">
                  <c:v>Чем вреден шоколад?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Лист1!$D$21:$F$21</c:f>
              <c:strCache>
                <c:ptCount val="3"/>
                <c:pt idx="0">
                  <c:v>Разрушает зубы</c:v>
                </c:pt>
                <c:pt idx="1">
                  <c:v>Повышает вес</c:v>
                </c:pt>
                <c:pt idx="2">
                  <c:v>Не заню</c:v>
                </c:pt>
              </c:strCache>
            </c:strRef>
          </c:cat>
          <c:val>
            <c:numRef>
              <c:f>Лист1!$D$22:$F$22</c:f>
              <c:numCache>
                <c:formatCode>General</c:formatCode>
                <c:ptCount val="3"/>
                <c:pt idx="0">
                  <c:v>27</c:v>
                </c:pt>
                <c:pt idx="1">
                  <c:v>3</c:v>
                </c:pt>
                <c:pt idx="2">
                  <c:v>21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8811684858330868"/>
          <c:y val="0.16676543368061961"/>
          <c:w val="0.29453535217398424"/>
          <c:h val="0.51380836262976515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AFEAC-69F9-4241-A797-1AB0274939D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6192-D9C3-4C43-B372-FBCCCC605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D62F-6F43-4EC8-868F-D777148D03C4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101-7251-4A6A-A821-7A95BF5F56B3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A0D4-0B18-46C6-9088-D1F7DF0E1E90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CD2-FC8C-4EF9-8E7C-5F7182C35C38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0967-D1AE-4EDE-B2B7-A16721F819FD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8192-CC71-4C5B-A70C-352F8D7B32AE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8166-18D6-49BE-9711-2CB4FABD10E3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F74C-8AF3-459F-8B20-5BA5C5472AFB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0112-43D6-4EA7-95ED-8DAF3AA2B6CE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DB05-5704-4EB9-8932-3AFAE1E0FF6C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04E-7092-468E-8A23-4BD02EEB24C2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E2FE-0C13-444E-ACBB-354ABA13B806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ablon.ru/_nw/11/18070165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2483768" y="1556792"/>
            <a:ext cx="3760921" cy="2714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640960" cy="19888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Проектная работа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«Из чего сделан шоколад?»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869160"/>
            <a:ext cx="69847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Руководитель: Иващенко Татьяна Анатольевна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Выполнила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Саловарова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Вирсавия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 «Б» класс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МОУ ИРМО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Мамоновская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СОШ»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2019г.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09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Процесс изготовления шоколада на фабрике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277180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2880320" cy="228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345638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2852936"/>
            <a:ext cx="2284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Обжарка семян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429000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Дробильная машина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589240"/>
            <a:ext cx="378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Пресс для выжимки масла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5877272"/>
            <a:ext cx="452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Жмых какао для какао порошка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Процесс изготовления шоколада на фабрике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854347" cy="208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2678441" cy="202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3501008"/>
            <a:ext cx="3787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Готовая шоколадная масса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573016"/>
            <a:ext cx="451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Станок для разогрева шоколада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5605" name="Picture 5" descr="http://www.fresher.ru/manager_content/images2/kak-v-rossii-delayut-shokoladnye-konfety/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096344" cy="206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2806543" cy="192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5805264"/>
            <a:ext cx="2917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Формирование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шоколадных плиток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525" y="5805264"/>
            <a:ext cx="4263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Механизм для </a:t>
            </a:r>
            <a:r>
              <a:rPr lang="ru-RU" sz="2400" b="1" dirty="0" err="1" smtClean="0">
                <a:solidFill>
                  <a:srgbClr val="C00000"/>
                </a:solidFill>
              </a:rPr>
              <a:t>заворачивания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в обёртку шоколада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шоколада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Один из важных показателей – содержание в шоколаде </a:t>
            </a:r>
            <a:r>
              <a:rPr lang="ru-RU" b="1" dirty="0" smtClean="0">
                <a:solidFill>
                  <a:srgbClr val="C00000"/>
                </a:solidFill>
              </a:rPr>
              <a:t>какао-бобов.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 горьком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шоколаде более 60% какао-продуктов,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полугорьком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(десертном) около 50%, то в молочном – лишь около 30%.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Чем выше содержание в шоколаде какао-бобов, тем выше его качество.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Поэтому </a:t>
            </a:r>
            <a:r>
              <a:rPr lang="ru-RU" b="1" dirty="0" smtClean="0">
                <a:solidFill>
                  <a:srgbClr val="C00000"/>
                </a:solidFill>
              </a:rPr>
              <a:t>горький  – «настоящий»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шоколад  считается наиболее уважаемым во всем мире.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4" name="Picture 2" descr="https://go2.imgsmail.ru/imgpreview?key=d95324ca3991937&amp;mb=imgdb_preview_1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816424" cy="253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66957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в Иркутске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делают шоколад?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txBody>
          <a:bodyPr>
            <a:normAutofit fontScale="77500" lnSpcReduction="20000"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 помощью Интернет-ресурсов мне удалось выяснить, что шоколад в Иркутске не производят. Кондитерские фабрики в основном выпускают торты, печенье и другие мучные кондитерские изделия.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Кондитерская фабрика "Ангара", которая производит широкий ассортимент сладостей: мармелад, зефир, грильяж, конфеты.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Большую часть конфет и других сладостей, в том числе шоколад, в Иркутск  привозят из других городов.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Так же в Иркутске есть небольшие кондитерские, которые предлагают изготовление маленьких плиточек шоколада, фигурки и медальки в обертке с вашим дизайном, логотипом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-603448"/>
            <a:ext cx="3707904" cy="255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47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в «МОУ ИРМО 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Мамоновской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опрошено -51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716016" y="1196752"/>
          <a:ext cx="44279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1340768"/>
          <a:ext cx="3456384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4005064"/>
          <a:ext cx="3995936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039544" y="4077072"/>
          <a:ext cx="410445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вреден шоколад?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Любой  шоколад – это высококалорийный продукт, в нем  содержится большое количество жиров (до 40 гр. на 100 гр. продукта). Помимо высокой калорийности, такое количество жиров, съеденных за раз, может привести к неполадкам в сердце.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Шоколад может приводить к появлению кариеса зубов при неумеренном его употреблении.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полезен шоколад?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шоколаде содержится целая кладовая минералов (железа, натрия, кальция, магния, калия и др.), а также витаминов группы В, PP.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Умеренное потребление шоколада препятствует образованию вредного холестерина, улучшает внимание, память, стимулирует работу нервной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сердечно-сосудистой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систем.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Темный шоколад богат различными полезными веществами, которых нет в молочном и белом.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Собственный шоколад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764704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Необходимые продукты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100г какао, 100г сухого молока, 50г сливочного масла, 150г сахара,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50г воды.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C:\Users\Таня\Desktop\Вирсавия\ФОТОГРАФИИ ПОШАГОВЫЙ РЕЦЕПТ\IMG-965209fbdac3b6bed1bd923d221b2e91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19442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Таня\Desktop\Вирсавия\ФОТОГРАФИИ ПОШАГОВЫЙ РЕЦЕПТ\IMG-fdf860f2dbd5f68f70402c8617853061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21602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Таня\Desktop\Вирсавия\ФОТОГРАФИИ ПОШАГОВЫЙ РЕЦЕПТ\IMG-6d15870607e141fcf2ade906da8e0c6f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19442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Таня\Desktop\Вирсавия\ФОТОГРАФИИ ПОШАГОВЫЙ РЕЦЕПТ\IMG-41cf9a64160b529334863b6e50453496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44824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Таня\Desktop\Вирсавия\ФОТОГРАФИИ ПОШАГОВЫЙ РЕЦЕПТ\IMG-9d9067bd795e52d58904ffb7e8550c98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365104"/>
            <a:ext cx="194421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Таня\Desktop\Вирсавия\ФОТОГРАФИИ ПОШАГОВЫЙ РЕЦЕПТ\IMG-53b7c8087753d3b8d699a022ac945b6f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36510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Таня\Desktop\Вирсавия\ФОТОГРАФИИ ПОШАГОВЫЙ РЕЦЕПТ\IMG-54608a338b8e30f1b94973b48151e164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365104"/>
            <a:ext cx="187220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Таня\Desktop\Вирсавия\ФОТОГРАФИИ ПОШАГОВЫЙ РЕЦЕПТ\IMG-31fdec62b7b27fd1e3d6a2004269f3c2-V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437112"/>
            <a:ext cx="18002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404664"/>
            <a:ext cx="9190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выводы по окончании проекта: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052736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Шоколад – это не растение, в его составе главным являются плоды дерева какао –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какао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– бобы.</a:t>
            </a:r>
          </a:p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Приготовление шоколада очень сложное. В домашних условиях его можно приготовить, но нужно очень точно знать и соблюдать рецепт.</a:t>
            </a:r>
          </a:p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Употреблять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шоколад в большом количестве вредно для здоровья. </a:t>
            </a:r>
          </a:p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Самый полезный из всех – это горький шоколад, так как в нем много какао и мало сахара.</a:t>
            </a:r>
          </a:p>
          <a:p>
            <a:pPr marL="342900" lvl="0" indent="-342900">
              <a:buAutoNum type="arabicPeriod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Выдвинутая гипотеза полностью подтвердилась.</a:t>
            </a:r>
            <a:endParaRPr lang="ru-RU" sz="2800" b="1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в классе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168905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Теперь ребята знают, что  любимое лакомство  и взрослые, и дети должны употреблять его в меру. Тогда шоколад будет приносить пользу здоровью и отличное настроение!</a:t>
            </a: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26836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168352" cy="287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.pfst.net/2011.11/8780452288f9427599b4446caa38e00405ada3dc8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6096" y="0"/>
            <a:ext cx="95300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6768752" cy="4525963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В магазинах большой выбор шоколада по вкусу и качеству. Шоколад есть белый, черный и молочный. С марципаном или джемом, с йогуртом или орехами, с солёным печеньем, мятой, перцем и множеством других начинок.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     Есть даже специальный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       шоколад для детей.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vamotkrytka.ru/_ph/99/2/924930619.jpg?15465097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412"/>
            <a:ext cx="10316087" cy="6932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ЗА  ВНИМАНИЕ!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проекта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6581"/>
            <a:ext cx="4114800" cy="50014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же разобраться что полезно, а что лучше не стоит пробовать?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Чем один шоколад отличается от другого? 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95528" y="1193371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узнать состав шоколада и его влияние на здоровье человека.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Прочитать литературу на заданную тему.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Изучить состав и виды шоколада.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Изучить влияние шоколада на организм человека.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Провести анкетирование учащихся.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Изготовить шоколад в домашних условиях.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если знать состав шоколада и его свойства, то его можно приготовить самостоятельно и это поможет сберечь здоровье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8" name="Picture 4" descr="http://allchoco.com/wp-content/uploads/2016/03/56e684ed39cb2-68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93096"/>
            <a:ext cx="4892824" cy="143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st1.stranamam.ru/data/cache/2012may/29/47/4713966_53335-7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03758" cy="350100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шоколада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5301208"/>
            <a:ext cx="5991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6705002" cy="11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17032"/>
            <a:ext cx="6054352" cy="160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492896"/>
            <a:ext cx="5832648" cy="13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 12"/>
          <p:cNvSpPr/>
          <p:nvPr/>
        </p:nvSpPr>
        <p:spPr>
          <a:xfrm>
            <a:off x="899592" y="1844824"/>
            <a:ext cx="122413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07704" y="3068960"/>
            <a:ext cx="122413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164288" y="4725144"/>
            <a:ext cx="122413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1960" y="5517232"/>
            <a:ext cx="122413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-journal.ru/wp-content/gallery/2/3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4456778"/>
            <a:ext cx="3780928" cy="240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появился шоколад?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602128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Шоколад делается из семян дерева какао. Слово «какао» употребляли с 400 года до н.э.  до 100 года н.э. индейцы майя – представители одной из самых загадочных мировых цивилизаций.</a:t>
            </a:r>
            <a:endParaRPr lang="en-US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У дерева какао есть и научное ботаническое название –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Теоброма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какао. Его дал в 1753 году шведский естествоиспытатель Карл Линней, что в переводе означает «пища богов». 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В Европе первые какао-бобы появились благодаря Христофору Колумбу.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изготовления начинается на плантациях какао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72816"/>
            <a:ext cx="288031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2880320" cy="457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27718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эпохи плиточного шоколада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1819 году была создана первая в мире шоколадная плитка, что стало началом новой эпохи в истории шоколада. </a:t>
            </a:r>
          </a:p>
          <a:p>
            <a:endParaRPr lang="ru-RU" dirty="0"/>
          </a:p>
        </p:txBody>
      </p:sp>
      <p:pic>
        <p:nvPicPr>
          <p:cNvPr id="18434" name="Picture 2" descr="http://bm.img.com.ua/berlin/storage/news/orig/d/bc/1dad79b5210c5ef7d4c63f65f2f06b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67024"/>
            <a:ext cx="6096000" cy="399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677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Проектная работа «Из чего сделан шоколад?»  </vt:lpstr>
      <vt:lpstr>Актуальность</vt:lpstr>
      <vt:lpstr>Проблема проекта </vt:lpstr>
      <vt:lpstr>Слайд 4</vt:lpstr>
      <vt:lpstr>Гипотеза:</vt:lpstr>
      <vt:lpstr>Состав шоколада</vt:lpstr>
      <vt:lpstr>Откуда появился шоколад?</vt:lpstr>
      <vt:lpstr>Процесс изготовления начинается на плантациях какао</vt:lpstr>
      <vt:lpstr>Начало эпохи плиточного шоколада</vt:lpstr>
      <vt:lpstr>Процесс изготовления шоколада на фабрике</vt:lpstr>
      <vt:lpstr>Процесс изготовления шоколада на фабрике</vt:lpstr>
      <vt:lpstr>Виды шоколада</vt:lpstr>
      <vt:lpstr>Где в Иркутске делают шоколад?</vt:lpstr>
      <vt:lpstr>Анкетирование  проведено в «МОУ ИРМО «Мамоновской СОШ» опрошено -51</vt:lpstr>
      <vt:lpstr>Чем вреден шоколад?</vt:lpstr>
      <vt:lpstr>Чем полезен шоколад?</vt:lpstr>
      <vt:lpstr>Собственный шоколад</vt:lpstr>
      <vt:lpstr>Слайд 18</vt:lpstr>
      <vt:lpstr>Выступление в классе</vt:lpstr>
      <vt:lpstr>      СПАСИБО                           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ИРМО «Мамоновская СОШ»  Научно-практическая конференция «Хочу все знать»   Исследовательский проект «Из чего сделан шоколад?»</dc:title>
  <dc:creator>Таня</dc:creator>
  <cp:lastModifiedBy>Таня</cp:lastModifiedBy>
  <cp:revision>31</cp:revision>
  <dcterms:created xsi:type="dcterms:W3CDTF">2019-04-11T12:11:37Z</dcterms:created>
  <dcterms:modified xsi:type="dcterms:W3CDTF">2019-06-27T04:10:17Z</dcterms:modified>
</cp:coreProperties>
</file>