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70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71" r:id="rId15"/>
    <p:sldId id="272" r:id="rId16"/>
    <p:sldId id="273" r:id="rId17"/>
    <p:sldId id="280" r:id="rId18"/>
    <p:sldId id="274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52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E7ADC3-5429-4605-B075-C4DED4ADB37A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A5FC612-CDD2-42CD-B596-AA9CC66ACF4D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FEE68F6-1E70-420D-B4E3-D4BC81B8EC37}" type="parTrans" cxnId="{DAEDC535-FFA5-473A-8F31-ACF73A573056}">
      <dgm:prSet/>
      <dgm:spPr/>
      <dgm:t>
        <a:bodyPr/>
        <a:lstStyle/>
        <a:p>
          <a:endParaRPr lang="ru-RU"/>
        </a:p>
      </dgm:t>
    </dgm:pt>
    <dgm:pt modelId="{BBEAD55C-4F11-45E7-9510-154F31A00D8E}" type="sibTrans" cxnId="{DAEDC535-FFA5-473A-8F31-ACF73A573056}">
      <dgm:prSet/>
      <dgm:spPr/>
      <dgm:t>
        <a:bodyPr/>
        <a:lstStyle/>
        <a:p>
          <a:endParaRPr lang="ru-RU"/>
        </a:p>
      </dgm:t>
    </dgm:pt>
    <dgm:pt modelId="{4F71E89B-8E58-4711-B048-17B7C88E144C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282EF26-5F5B-4618-A393-6E1B7E5166EB}" type="parTrans" cxnId="{FC4B0348-A84B-4193-9022-C5E0C4ECA84C}">
      <dgm:prSet/>
      <dgm:spPr/>
      <dgm:t>
        <a:bodyPr/>
        <a:lstStyle/>
        <a:p>
          <a:endParaRPr lang="ru-RU"/>
        </a:p>
      </dgm:t>
    </dgm:pt>
    <dgm:pt modelId="{5581D631-A053-4E13-814F-8968CBA62B3D}" type="sibTrans" cxnId="{FC4B0348-A84B-4193-9022-C5E0C4ECA84C}">
      <dgm:prSet/>
      <dgm:spPr/>
      <dgm:t>
        <a:bodyPr/>
        <a:lstStyle/>
        <a:p>
          <a:endParaRPr lang="ru-RU"/>
        </a:p>
      </dgm:t>
    </dgm:pt>
    <dgm:pt modelId="{C8E20294-5AEE-4FD2-99B7-3FABD511D601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DB087EC8-BB3E-42C4-BDC2-EBCBB5ED1216}" type="parTrans" cxnId="{4063A438-21F1-467E-88CF-B59ACA59D67A}">
      <dgm:prSet/>
      <dgm:spPr/>
      <dgm:t>
        <a:bodyPr/>
        <a:lstStyle/>
        <a:p>
          <a:endParaRPr lang="ru-RU"/>
        </a:p>
      </dgm:t>
    </dgm:pt>
    <dgm:pt modelId="{3841ECDD-F38A-4E90-BB08-9E1F48F0DF19}" type="sibTrans" cxnId="{4063A438-21F1-467E-88CF-B59ACA59D67A}">
      <dgm:prSet/>
      <dgm:spPr/>
      <dgm:t>
        <a:bodyPr/>
        <a:lstStyle/>
        <a:p>
          <a:endParaRPr lang="ru-RU"/>
        </a:p>
      </dgm:t>
    </dgm:pt>
    <dgm:pt modelId="{4E47145C-CF63-4043-804A-7DD13D591F1A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3524E26-14DD-45BD-BF2A-A6F537AE972D}" type="parTrans" cxnId="{CBF32B21-560C-4F5F-A75E-D586D2134A8B}">
      <dgm:prSet/>
      <dgm:spPr/>
      <dgm:t>
        <a:bodyPr/>
        <a:lstStyle/>
        <a:p>
          <a:endParaRPr lang="ru-RU"/>
        </a:p>
      </dgm:t>
    </dgm:pt>
    <dgm:pt modelId="{8A200804-27EA-47BF-9E9B-982E88DA5445}" type="sibTrans" cxnId="{CBF32B21-560C-4F5F-A75E-D586D2134A8B}">
      <dgm:prSet/>
      <dgm:spPr/>
      <dgm:t>
        <a:bodyPr/>
        <a:lstStyle/>
        <a:p>
          <a:endParaRPr lang="ru-RU"/>
        </a:p>
      </dgm:t>
    </dgm:pt>
    <dgm:pt modelId="{49F0DFD7-D10C-48FF-A608-99B2EEC3B7D0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D4C2652-6815-4421-A23E-D30CA6FAAA81}" type="parTrans" cxnId="{A013D247-E447-48B0-A46E-06699DC3A8FB}">
      <dgm:prSet/>
      <dgm:spPr/>
      <dgm:t>
        <a:bodyPr/>
        <a:lstStyle/>
        <a:p>
          <a:endParaRPr lang="ru-RU"/>
        </a:p>
      </dgm:t>
    </dgm:pt>
    <dgm:pt modelId="{792B2F36-B27C-46F9-94FC-004DD9CD2C93}" type="sibTrans" cxnId="{A013D247-E447-48B0-A46E-06699DC3A8FB}">
      <dgm:prSet/>
      <dgm:spPr/>
      <dgm:t>
        <a:bodyPr/>
        <a:lstStyle/>
        <a:p>
          <a:endParaRPr lang="ru-RU"/>
        </a:p>
      </dgm:t>
    </dgm:pt>
    <dgm:pt modelId="{8989EE54-2A53-4C05-8A1A-7E8192B1858F}" type="pres">
      <dgm:prSet presAssocID="{6BE7ADC3-5429-4605-B075-C4DED4ADB37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19724A-C054-4303-8BE6-B6785C112178}" type="pres">
      <dgm:prSet presAssocID="{5A5FC612-CDD2-42CD-B596-AA9CC66ACF4D}" presName="centerShape" presStyleLbl="node0" presStyleIdx="0" presStyleCnt="1" custScaleX="51513" custScaleY="66770" custLinFactNeighborX="-1397" custLinFactNeighborY="-2503"/>
      <dgm:spPr/>
      <dgm:t>
        <a:bodyPr/>
        <a:lstStyle/>
        <a:p>
          <a:endParaRPr lang="ru-RU"/>
        </a:p>
      </dgm:t>
    </dgm:pt>
    <dgm:pt modelId="{B1246546-8783-4886-B953-73D6790DEF16}" type="pres">
      <dgm:prSet presAssocID="{9282EF26-5F5B-4618-A393-6E1B7E5166EB}" presName="parTrans" presStyleLbl="sibTrans2D1" presStyleIdx="0" presStyleCnt="4" custScaleX="129854" custScaleY="54882"/>
      <dgm:spPr/>
      <dgm:t>
        <a:bodyPr/>
        <a:lstStyle/>
        <a:p>
          <a:endParaRPr lang="ru-RU"/>
        </a:p>
      </dgm:t>
    </dgm:pt>
    <dgm:pt modelId="{9C958897-1BF0-40DB-A8D2-3E8316038036}" type="pres">
      <dgm:prSet presAssocID="{9282EF26-5F5B-4618-A393-6E1B7E5166EB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1A59FF9-3300-420F-8D72-E12B6E7C0AB0}" type="pres">
      <dgm:prSet presAssocID="{4F71E89B-8E58-4711-B048-17B7C88E144C}" presName="node" presStyleLbl="node1" presStyleIdx="0" presStyleCnt="4" custScaleX="56302" custScaleY="66847" custRadScaleRad="110416" custRadScaleInc="-6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417F4-053F-418A-A425-368917FAD8C5}" type="pres">
      <dgm:prSet presAssocID="{DB087EC8-BB3E-42C4-BDC2-EBCBB5ED1216}" presName="parTrans" presStyleLbl="sibTrans2D1" presStyleIdx="1" presStyleCnt="4" custScaleX="127388" custScaleY="73181"/>
      <dgm:spPr/>
      <dgm:t>
        <a:bodyPr/>
        <a:lstStyle/>
        <a:p>
          <a:endParaRPr lang="ru-RU"/>
        </a:p>
      </dgm:t>
    </dgm:pt>
    <dgm:pt modelId="{FA1C2BF2-F2BD-4501-99BE-2CE58743CA02}" type="pres">
      <dgm:prSet presAssocID="{DB087EC8-BB3E-42C4-BDC2-EBCBB5ED1216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EB2BD97C-CFCA-4469-830B-E76040FB4336}" type="pres">
      <dgm:prSet presAssocID="{C8E20294-5AEE-4FD2-99B7-3FABD511D601}" presName="node" presStyleLbl="node1" presStyleIdx="1" presStyleCnt="4" custScaleX="60333" custScaleY="65477" custRadScaleRad="108803" custRadScaleInc="-5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55A4A-76F9-479F-8FC3-59FAFFF34CF0}" type="pres">
      <dgm:prSet presAssocID="{83524E26-14DD-45BD-BF2A-A6F537AE972D}" presName="parTrans" presStyleLbl="sibTrans2D1" presStyleIdx="2" presStyleCnt="4" custAng="10891450" custFlipVert="1" custScaleX="162487" custScaleY="68361" custLinFactNeighborX="7344" custLinFactNeighborY="3873"/>
      <dgm:spPr/>
      <dgm:t>
        <a:bodyPr/>
        <a:lstStyle/>
        <a:p>
          <a:endParaRPr lang="ru-RU"/>
        </a:p>
      </dgm:t>
    </dgm:pt>
    <dgm:pt modelId="{B0EE30AE-A5E3-466D-81D7-4AEF57D2E276}" type="pres">
      <dgm:prSet presAssocID="{83524E26-14DD-45BD-BF2A-A6F537AE972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0A33820C-4B37-45F6-9ACA-EFB58D718A4E}" type="pres">
      <dgm:prSet presAssocID="{4E47145C-CF63-4043-804A-7DD13D591F1A}" presName="node" presStyleLbl="node1" presStyleIdx="2" presStyleCnt="4" custScaleX="52343" custScaleY="77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6A95D-95AC-4183-A555-8AA93AB6D111}" type="pres">
      <dgm:prSet presAssocID="{CD4C2652-6815-4421-A23E-D30CA6FAAA81}" presName="parTrans" presStyleLbl="sibTrans2D1" presStyleIdx="3" presStyleCnt="4" custScaleX="140125" custScaleY="80062" custLinFactNeighborX="9074" custLinFactNeighborY="3794"/>
      <dgm:spPr/>
      <dgm:t>
        <a:bodyPr/>
        <a:lstStyle/>
        <a:p>
          <a:endParaRPr lang="ru-RU"/>
        </a:p>
      </dgm:t>
    </dgm:pt>
    <dgm:pt modelId="{10ACBD90-3E17-4C38-909B-24CF36D9AF94}" type="pres">
      <dgm:prSet presAssocID="{CD4C2652-6815-4421-A23E-D30CA6FAAA8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8C01F056-0DDE-456C-B345-4BA7D09219D5}" type="pres">
      <dgm:prSet presAssocID="{49F0DFD7-D10C-48FF-A608-99B2EEC3B7D0}" presName="node" presStyleLbl="node1" presStyleIdx="3" presStyleCnt="4" custScaleX="54208" custScaleY="65479" custRadScaleRad="118130" custRadScaleInc="5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C4394C-CFC5-4B93-86D3-F6BB2B748DE3}" type="presOf" srcId="{83524E26-14DD-45BD-BF2A-A6F537AE972D}" destId="{80755A4A-76F9-479F-8FC3-59FAFFF34CF0}" srcOrd="0" destOrd="0" presId="urn:microsoft.com/office/officeart/2005/8/layout/radial5"/>
    <dgm:cxn modelId="{5D4586DE-3988-4DB9-B1C6-7E64A10A5875}" type="presOf" srcId="{6BE7ADC3-5429-4605-B075-C4DED4ADB37A}" destId="{8989EE54-2A53-4C05-8A1A-7E8192B1858F}" srcOrd="0" destOrd="0" presId="urn:microsoft.com/office/officeart/2005/8/layout/radial5"/>
    <dgm:cxn modelId="{DBFC9C46-9F09-47C9-85F4-B23B92945CC7}" type="presOf" srcId="{DB087EC8-BB3E-42C4-BDC2-EBCBB5ED1216}" destId="{FA1C2BF2-F2BD-4501-99BE-2CE58743CA02}" srcOrd="1" destOrd="0" presId="urn:microsoft.com/office/officeart/2005/8/layout/radial5"/>
    <dgm:cxn modelId="{FFD1555A-213E-4EC0-8EE8-5EDF95EC3AC5}" type="presOf" srcId="{9282EF26-5F5B-4618-A393-6E1B7E5166EB}" destId="{9C958897-1BF0-40DB-A8D2-3E8316038036}" srcOrd="1" destOrd="0" presId="urn:microsoft.com/office/officeart/2005/8/layout/radial5"/>
    <dgm:cxn modelId="{B139DFB5-F90B-4BD7-B03F-2BF8A3FB672F}" type="presOf" srcId="{5A5FC612-CDD2-42CD-B596-AA9CC66ACF4D}" destId="{A819724A-C054-4303-8BE6-B6785C112178}" srcOrd="0" destOrd="0" presId="urn:microsoft.com/office/officeart/2005/8/layout/radial5"/>
    <dgm:cxn modelId="{E3D1BB4B-3C67-408A-8742-41F05002BB35}" type="presOf" srcId="{4F71E89B-8E58-4711-B048-17B7C88E144C}" destId="{01A59FF9-3300-420F-8D72-E12B6E7C0AB0}" srcOrd="0" destOrd="0" presId="urn:microsoft.com/office/officeart/2005/8/layout/radial5"/>
    <dgm:cxn modelId="{0016D50D-397D-4987-B0A2-3239B4752403}" type="presOf" srcId="{CD4C2652-6815-4421-A23E-D30CA6FAAA81}" destId="{10ACBD90-3E17-4C38-909B-24CF36D9AF94}" srcOrd="1" destOrd="0" presId="urn:microsoft.com/office/officeart/2005/8/layout/radial5"/>
    <dgm:cxn modelId="{B3F31A13-6F1E-46EA-9F55-D82C5061AE19}" type="presOf" srcId="{9282EF26-5F5B-4618-A393-6E1B7E5166EB}" destId="{B1246546-8783-4886-B953-73D6790DEF16}" srcOrd="0" destOrd="0" presId="urn:microsoft.com/office/officeart/2005/8/layout/radial5"/>
    <dgm:cxn modelId="{4C7044EA-86C2-4228-BC5B-362E55D7712A}" type="presOf" srcId="{C8E20294-5AEE-4FD2-99B7-3FABD511D601}" destId="{EB2BD97C-CFCA-4469-830B-E76040FB4336}" srcOrd="0" destOrd="0" presId="urn:microsoft.com/office/officeart/2005/8/layout/radial5"/>
    <dgm:cxn modelId="{DAEDC535-FFA5-473A-8F31-ACF73A573056}" srcId="{6BE7ADC3-5429-4605-B075-C4DED4ADB37A}" destId="{5A5FC612-CDD2-42CD-B596-AA9CC66ACF4D}" srcOrd="0" destOrd="0" parTransId="{6FEE68F6-1E70-420D-B4E3-D4BC81B8EC37}" sibTransId="{BBEAD55C-4F11-45E7-9510-154F31A00D8E}"/>
    <dgm:cxn modelId="{DC5FFBBB-65C5-421B-A110-FA1717354E05}" type="presOf" srcId="{DB087EC8-BB3E-42C4-BDC2-EBCBB5ED1216}" destId="{E4A417F4-053F-418A-A425-368917FAD8C5}" srcOrd="0" destOrd="0" presId="urn:microsoft.com/office/officeart/2005/8/layout/radial5"/>
    <dgm:cxn modelId="{677ADF77-9148-49D0-95DF-12525734085D}" type="presOf" srcId="{4E47145C-CF63-4043-804A-7DD13D591F1A}" destId="{0A33820C-4B37-45F6-9ACA-EFB58D718A4E}" srcOrd="0" destOrd="0" presId="urn:microsoft.com/office/officeart/2005/8/layout/radial5"/>
    <dgm:cxn modelId="{CBF32B21-560C-4F5F-A75E-D586D2134A8B}" srcId="{5A5FC612-CDD2-42CD-B596-AA9CC66ACF4D}" destId="{4E47145C-CF63-4043-804A-7DD13D591F1A}" srcOrd="2" destOrd="0" parTransId="{83524E26-14DD-45BD-BF2A-A6F537AE972D}" sibTransId="{8A200804-27EA-47BF-9E9B-982E88DA5445}"/>
    <dgm:cxn modelId="{FC4B0348-A84B-4193-9022-C5E0C4ECA84C}" srcId="{5A5FC612-CDD2-42CD-B596-AA9CC66ACF4D}" destId="{4F71E89B-8E58-4711-B048-17B7C88E144C}" srcOrd="0" destOrd="0" parTransId="{9282EF26-5F5B-4618-A393-6E1B7E5166EB}" sibTransId="{5581D631-A053-4E13-814F-8968CBA62B3D}"/>
    <dgm:cxn modelId="{2BE27762-AEF0-432E-A225-11EB5AFD5A55}" type="presOf" srcId="{83524E26-14DD-45BD-BF2A-A6F537AE972D}" destId="{B0EE30AE-A5E3-466D-81D7-4AEF57D2E276}" srcOrd="1" destOrd="0" presId="urn:microsoft.com/office/officeart/2005/8/layout/radial5"/>
    <dgm:cxn modelId="{A013D247-E447-48B0-A46E-06699DC3A8FB}" srcId="{5A5FC612-CDD2-42CD-B596-AA9CC66ACF4D}" destId="{49F0DFD7-D10C-48FF-A608-99B2EEC3B7D0}" srcOrd="3" destOrd="0" parTransId="{CD4C2652-6815-4421-A23E-D30CA6FAAA81}" sibTransId="{792B2F36-B27C-46F9-94FC-004DD9CD2C93}"/>
    <dgm:cxn modelId="{9FC18C5A-D8A4-4586-BFD5-266946D12D86}" type="presOf" srcId="{CD4C2652-6815-4421-A23E-D30CA6FAAA81}" destId="{D756A95D-95AC-4183-A555-8AA93AB6D111}" srcOrd="0" destOrd="0" presId="urn:microsoft.com/office/officeart/2005/8/layout/radial5"/>
    <dgm:cxn modelId="{96AFEE47-42D0-423D-8301-A2E16B65460D}" type="presOf" srcId="{49F0DFD7-D10C-48FF-A608-99B2EEC3B7D0}" destId="{8C01F056-0DDE-456C-B345-4BA7D09219D5}" srcOrd="0" destOrd="0" presId="urn:microsoft.com/office/officeart/2005/8/layout/radial5"/>
    <dgm:cxn modelId="{4063A438-21F1-467E-88CF-B59ACA59D67A}" srcId="{5A5FC612-CDD2-42CD-B596-AA9CC66ACF4D}" destId="{C8E20294-5AEE-4FD2-99B7-3FABD511D601}" srcOrd="1" destOrd="0" parTransId="{DB087EC8-BB3E-42C4-BDC2-EBCBB5ED1216}" sibTransId="{3841ECDD-F38A-4E90-BB08-9E1F48F0DF19}"/>
    <dgm:cxn modelId="{8FE40598-4DE2-4EEA-9ED0-7013F59AB86B}" type="presParOf" srcId="{8989EE54-2A53-4C05-8A1A-7E8192B1858F}" destId="{A819724A-C054-4303-8BE6-B6785C112178}" srcOrd="0" destOrd="0" presId="urn:microsoft.com/office/officeart/2005/8/layout/radial5"/>
    <dgm:cxn modelId="{1FB0D29F-4ED1-4994-8472-BCE0E8C0CD79}" type="presParOf" srcId="{8989EE54-2A53-4C05-8A1A-7E8192B1858F}" destId="{B1246546-8783-4886-B953-73D6790DEF16}" srcOrd="1" destOrd="0" presId="urn:microsoft.com/office/officeart/2005/8/layout/radial5"/>
    <dgm:cxn modelId="{127BB245-EDCA-4B1B-98E4-16620972EE04}" type="presParOf" srcId="{B1246546-8783-4886-B953-73D6790DEF16}" destId="{9C958897-1BF0-40DB-A8D2-3E8316038036}" srcOrd="0" destOrd="0" presId="urn:microsoft.com/office/officeart/2005/8/layout/radial5"/>
    <dgm:cxn modelId="{27D18E52-9475-485F-BB96-A0304A8313EE}" type="presParOf" srcId="{8989EE54-2A53-4C05-8A1A-7E8192B1858F}" destId="{01A59FF9-3300-420F-8D72-E12B6E7C0AB0}" srcOrd="2" destOrd="0" presId="urn:microsoft.com/office/officeart/2005/8/layout/radial5"/>
    <dgm:cxn modelId="{535DD5F1-4C31-49BA-93AE-CB036C4EE303}" type="presParOf" srcId="{8989EE54-2A53-4C05-8A1A-7E8192B1858F}" destId="{E4A417F4-053F-418A-A425-368917FAD8C5}" srcOrd="3" destOrd="0" presId="urn:microsoft.com/office/officeart/2005/8/layout/radial5"/>
    <dgm:cxn modelId="{C47BA656-EE58-4ED2-9D1D-4799D972E180}" type="presParOf" srcId="{E4A417F4-053F-418A-A425-368917FAD8C5}" destId="{FA1C2BF2-F2BD-4501-99BE-2CE58743CA02}" srcOrd="0" destOrd="0" presId="urn:microsoft.com/office/officeart/2005/8/layout/radial5"/>
    <dgm:cxn modelId="{CFD23FFF-7563-4901-87D8-ADFF3FC4D4B8}" type="presParOf" srcId="{8989EE54-2A53-4C05-8A1A-7E8192B1858F}" destId="{EB2BD97C-CFCA-4469-830B-E76040FB4336}" srcOrd="4" destOrd="0" presId="urn:microsoft.com/office/officeart/2005/8/layout/radial5"/>
    <dgm:cxn modelId="{27D5AC93-2758-47BC-A37C-542760133EBA}" type="presParOf" srcId="{8989EE54-2A53-4C05-8A1A-7E8192B1858F}" destId="{80755A4A-76F9-479F-8FC3-59FAFFF34CF0}" srcOrd="5" destOrd="0" presId="urn:microsoft.com/office/officeart/2005/8/layout/radial5"/>
    <dgm:cxn modelId="{2B08ECFB-1A13-468E-BA58-AB670FF20A3F}" type="presParOf" srcId="{80755A4A-76F9-479F-8FC3-59FAFFF34CF0}" destId="{B0EE30AE-A5E3-466D-81D7-4AEF57D2E276}" srcOrd="0" destOrd="0" presId="urn:microsoft.com/office/officeart/2005/8/layout/radial5"/>
    <dgm:cxn modelId="{F3851DD0-6206-4508-89AB-E29FE905E0F9}" type="presParOf" srcId="{8989EE54-2A53-4C05-8A1A-7E8192B1858F}" destId="{0A33820C-4B37-45F6-9ACA-EFB58D718A4E}" srcOrd="6" destOrd="0" presId="urn:microsoft.com/office/officeart/2005/8/layout/radial5"/>
    <dgm:cxn modelId="{4024A874-765B-4F77-8ADC-AC3049B26534}" type="presParOf" srcId="{8989EE54-2A53-4C05-8A1A-7E8192B1858F}" destId="{D756A95D-95AC-4183-A555-8AA93AB6D111}" srcOrd="7" destOrd="0" presId="urn:microsoft.com/office/officeart/2005/8/layout/radial5"/>
    <dgm:cxn modelId="{E34FA586-792F-437A-8532-75E9E7C07D47}" type="presParOf" srcId="{D756A95D-95AC-4183-A555-8AA93AB6D111}" destId="{10ACBD90-3E17-4C38-909B-24CF36D9AF94}" srcOrd="0" destOrd="0" presId="urn:microsoft.com/office/officeart/2005/8/layout/radial5"/>
    <dgm:cxn modelId="{91100D48-DC14-4F4A-A74E-B5B13CB1A560}" type="presParOf" srcId="{8989EE54-2A53-4C05-8A1A-7E8192B1858F}" destId="{8C01F056-0DDE-456C-B345-4BA7D09219D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9724A-C054-4303-8BE6-B6785C112178}">
      <dsp:nvSpPr>
        <dsp:cNvPr id="0" name=""/>
        <dsp:cNvSpPr/>
      </dsp:nvSpPr>
      <dsp:spPr>
        <a:xfrm>
          <a:off x="2696943" y="1657619"/>
          <a:ext cx="579593" cy="7512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2781822" y="1767638"/>
        <a:ext cx="409835" cy="531218"/>
      </dsp:txXfrm>
    </dsp:sp>
    <dsp:sp modelId="{B1246546-8783-4886-B953-73D6790DEF16}">
      <dsp:nvSpPr>
        <dsp:cNvPr id="0" name=""/>
        <dsp:cNvSpPr/>
      </dsp:nvSpPr>
      <dsp:spPr>
        <a:xfrm rot="16098539">
          <a:off x="2650784" y="1113507"/>
          <a:ext cx="623805" cy="2099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2683206" y="1186976"/>
        <a:ext cx="560820" cy="125969"/>
      </dsp:txXfrm>
    </dsp:sp>
    <dsp:sp modelId="{01A59FF9-3300-420F-8D72-E12B6E7C0AB0}">
      <dsp:nvSpPr>
        <dsp:cNvPr id="0" name=""/>
        <dsp:cNvSpPr/>
      </dsp:nvSpPr>
      <dsp:spPr>
        <a:xfrm>
          <a:off x="2621078" y="0"/>
          <a:ext cx="633476" cy="7521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713848" y="110146"/>
        <a:ext cx="447936" cy="531830"/>
      </dsp:txXfrm>
    </dsp:sp>
    <dsp:sp modelId="{E4A417F4-053F-418A-A425-368917FAD8C5}">
      <dsp:nvSpPr>
        <dsp:cNvPr id="0" name=""/>
        <dsp:cNvSpPr/>
      </dsp:nvSpPr>
      <dsp:spPr>
        <a:xfrm rot="5875">
          <a:off x="3442793" y="1894701"/>
          <a:ext cx="761416" cy="2799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442793" y="1950619"/>
        <a:ext cx="677430" cy="167972"/>
      </dsp:txXfrm>
    </dsp:sp>
    <dsp:sp modelId="{EB2BD97C-CFCA-4469-830B-E76040FB4336}">
      <dsp:nvSpPr>
        <dsp:cNvPr id="0" name=""/>
        <dsp:cNvSpPr/>
      </dsp:nvSpPr>
      <dsp:spPr>
        <a:xfrm>
          <a:off x="4404298" y="1667895"/>
          <a:ext cx="678831" cy="7367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4503710" y="1775783"/>
        <a:ext cx="480007" cy="520932"/>
      </dsp:txXfrm>
    </dsp:sp>
    <dsp:sp modelId="{80755A4A-76F9-479F-8FC3-59FAFFF34CF0}">
      <dsp:nvSpPr>
        <dsp:cNvPr id="0" name=""/>
        <dsp:cNvSpPr/>
      </dsp:nvSpPr>
      <dsp:spPr>
        <a:xfrm rot="5400000" flipV="1">
          <a:off x="2676045" y="2703193"/>
          <a:ext cx="729121" cy="261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2715272" y="2716269"/>
        <a:ext cx="650667" cy="156907"/>
      </dsp:txXfrm>
    </dsp:sp>
    <dsp:sp modelId="{0A33820C-4B37-45F6-9ACA-EFB58D718A4E}">
      <dsp:nvSpPr>
        <dsp:cNvPr id="0" name=""/>
        <dsp:cNvSpPr/>
      </dsp:nvSpPr>
      <dsp:spPr>
        <a:xfrm>
          <a:off x="2736305" y="3254674"/>
          <a:ext cx="588932" cy="8667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2822552" y="3381602"/>
        <a:ext cx="416438" cy="612862"/>
      </dsp:txXfrm>
    </dsp:sp>
    <dsp:sp modelId="{D756A95D-95AC-4183-A555-8AA93AB6D111}">
      <dsp:nvSpPr>
        <dsp:cNvPr id="0" name=""/>
        <dsp:cNvSpPr/>
      </dsp:nvSpPr>
      <dsp:spPr>
        <a:xfrm rot="10794297">
          <a:off x="1709861" y="1896086"/>
          <a:ext cx="906996" cy="306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1801743" y="1957265"/>
        <a:ext cx="815114" cy="183765"/>
      </dsp:txXfrm>
    </dsp:sp>
    <dsp:sp modelId="{8C01F056-0DDE-456C-B345-4BA7D09219D5}">
      <dsp:nvSpPr>
        <dsp:cNvPr id="0" name=""/>
        <dsp:cNvSpPr/>
      </dsp:nvSpPr>
      <dsp:spPr>
        <a:xfrm>
          <a:off x="865753" y="1667894"/>
          <a:ext cx="609916" cy="73673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955073" y="1775786"/>
        <a:ext cx="431276" cy="520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9EB30-B5B3-4D02-8FDB-068399531486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54652-6E71-4FD3-8768-E2EC2CD32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76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t="-5000" r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41F48-C0FB-4875-B494-2402E2D70D14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2AA53-A636-4EC2-8575-C118A80602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clid=2005239&amp;win=69&amp;text=%D0%B4%D0%B5%D1%80%D0%B5%D0%B2%D0%BE%20%D1%81%20%D1%87%D0%B5%D0%BB%D0%BE%D0%B2%D0%B5%D1%87%D0%BA%D0%B0%D0%BC%D0%B8%20%D0%B4%D0%BB%D1%8F%20%D1%80%D0%B5%D1%84%D0%BB%D0%B5%D0%BA%D1%81%D0%B8%D0%B8&amp;p=2&amp;pos=61&amp;rpt=simage&amp;img_url=https://avatars.mds.yandex.net/get-pdb/966350/6f5b60b0-24d8-4f81-9b1c-851ae8897f65/s1200?webp%3Dfalse" TargetMode="External"/><Relationship Id="rId2" Type="http://schemas.openxmlformats.org/officeDocument/2006/relationships/hyperlink" Target="https://yandex.ru/images/search?clid=2005239&amp;win=69&amp;text=family%20matters&amp;p=2&amp;pos=60&amp;rpt=simage&amp;img_url=https://img-ipad.lisisoft.com/imgmic/2/7/2735-1-family-matters-from-ellarum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images/search?text=the%20royal%20family%20tree&amp;pos=318&amp;p=10&amp;img_url=https://i.pinimg.com/236x/e8/c8/0f/e8c80fbb72659dc2d53764c104f12200--family-trees-royal-families.jpg&amp;rpt=simag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492896"/>
            <a:ext cx="8280920" cy="2262113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4</a:t>
            </a:r>
            <a:r>
              <a:rPr lang="en-US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</a:t>
            </a:r>
            <a:r>
              <a:rPr lang="en-US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Matters</a:t>
            </a:r>
            <a:br>
              <a:rPr lang="en-US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>
                <a:latin typeface="Times New Roman"/>
                <a:ea typeface="Times New Roman"/>
              </a:rPr>
              <a:t> </a:t>
            </a:r>
            <a:r>
              <a:rPr lang="ru-RU" sz="3100" b="1" dirty="0">
                <a:latin typeface="Times New Roman"/>
                <a:ea typeface="Times New Roman"/>
              </a:rPr>
              <a:t>УМК  авт. Афанасьева О.В., Михеева И.В.</a:t>
            </a:r>
            <a:r>
              <a:rPr lang="en-US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5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2" y="908720"/>
            <a:ext cx="8529573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2339752" y="1381944"/>
            <a:ext cx="1475296" cy="64807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09813"/>
            <a:ext cx="1530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66" y="5580211"/>
            <a:ext cx="2922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24036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6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49280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74813"/>
            <a:ext cx="187220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1530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1530350" cy="60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53136"/>
            <a:ext cx="208823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0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 bwMode="auto">
          <a:xfrm>
            <a:off x="3287968" y="2790048"/>
            <a:ext cx="2436160" cy="1396740"/>
          </a:xfrm>
          <a:prstGeom prst="ellipse">
            <a:avLst/>
          </a:prstGeom>
          <a:gradFill flip="none" rotWithShape="1">
            <a:gsLst>
              <a:gs pos="12000">
                <a:srgbClr val="FDCF5D">
                  <a:alpha val="81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0"/>
            <a:tileRect/>
          </a:gradFill>
          <a:ln>
            <a:solidFill>
              <a:srgbClr val="FDCF5D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400" dirty="0" smtClean="0">
                <a:ln w="18415" cmpd="sng">
                  <a:solidFill>
                    <a:srgbClr val="432C25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Hats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en-US" sz="2400" dirty="0" smtClean="0">
                <a:ln w="18415" cmpd="sng">
                  <a:solidFill>
                    <a:srgbClr val="432C25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thinking</a:t>
            </a:r>
            <a:endParaRPr lang="ru-RU" sz="2400" dirty="0">
              <a:ln w="18415" cmpd="sng">
                <a:solidFill>
                  <a:srgbClr val="432C25"/>
                </a:solidFill>
                <a:prstDash val="solid"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7" name="AutoShape 5"/>
          <p:cNvSpPr>
            <a:spLocks noChangeArrowheads="1"/>
          </p:cNvSpPr>
          <p:nvPr/>
        </p:nvSpPr>
        <p:spPr bwMode="auto">
          <a:xfrm rot="-5400000">
            <a:off x="5868194" y="3140869"/>
            <a:ext cx="576263" cy="720725"/>
          </a:xfrm>
          <a:prstGeom prst="downArrow">
            <a:avLst>
              <a:gd name="adj1" fmla="val 50000"/>
              <a:gd name="adj2" fmla="val 50010"/>
            </a:avLst>
          </a:prstGeom>
          <a:solidFill>
            <a:srgbClr val="F0A22E"/>
          </a:solidFill>
          <a:ln w="25560">
            <a:solidFill>
              <a:srgbClr val="B0761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" name="Овал 3"/>
          <p:cNvSpPr/>
          <p:nvPr/>
        </p:nvSpPr>
        <p:spPr bwMode="auto">
          <a:xfrm>
            <a:off x="4909021" y="279218"/>
            <a:ext cx="2807551" cy="1984519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solidFill>
              <a:srgbClr val="FDCF5D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 sz="2000" u="sng" dirty="0" smtClean="0">
              <a:ln w="18415" cmpd="sng">
                <a:solidFill>
                  <a:srgbClr val="432C25"/>
                </a:solidFill>
                <a:prstDash val="solid"/>
              </a:ln>
              <a:solidFill>
                <a:srgbClr val="663300"/>
              </a:solidFill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en-US" sz="2000" u="sng" dirty="0">
              <a:ln w="18415" cmpd="sng">
                <a:solidFill>
                  <a:srgbClr val="432C25"/>
                </a:solidFill>
                <a:prstDash val="solid"/>
              </a:ln>
              <a:solidFill>
                <a:srgbClr val="663300"/>
              </a:solidFill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en-US" sz="2000" u="sng" dirty="0" smtClean="0">
              <a:ln w="18415" cmpd="sng">
                <a:solidFill>
                  <a:srgbClr val="432C25"/>
                </a:solidFill>
                <a:prstDash val="solid"/>
              </a:ln>
              <a:solidFill>
                <a:srgbClr val="663300"/>
              </a:solidFill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en-US" sz="2000" u="sng" dirty="0" smtClean="0">
                <a:ln w="18415" cmpd="sng">
                  <a:solidFill>
                    <a:srgbClr val="432C25"/>
                  </a:solidFill>
                  <a:prstDash val="solid"/>
                </a:ln>
                <a:solidFill>
                  <a:srgbClr val="663300"/>
                </a:solidFill>
              </a:rPr>
              <a:t>White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en-US" sz="2000" dirty="0">
                <a:ln w="18415" cmpd="sng">
                  <a:solidFill>
                    <a:srgbClr val="432C25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000" dirty="0" smtClean="0">
                <a:ln w="18415" cmpd="sng">
                  <a:solidFill>
                    <a:srgbClr val="432C25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</a:t>
            </a:r>
            <a:endParaRPr lang="ru-RU" sz="2000" dirty="0">
              <a:ln w="18415" cmpd="sng">
                <a:solidFill>
                  <a:srgbClr val="432C25"/>
                </a:solidFill>
                <a:prstDash val="solid"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 rot="16200000" flipV="1">
            <a:off x="2603556" y="3108571"/>
            <a:ext cx="576263" cy="720725"/>
          </a:xfrm>
          <a:prstGeom prst="downArrow">
            <a:avLst>
              <a:gd name="adj1" fmla="val 50000"/>
              <a:gd name="adj2" fmla="val 50010"/>
            </a:avLst>
          </a:prstGeom>
          <a:solidFill>
            <a:srgbClr val="F0A22E"/>
          </a:solidFill>
          <a:ln w="25560">
            <a:solidFill>
              <a:srgbClr val="B0761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990" name="AutoShape 5"/>
          <p:cNvSpPr>
            <a:spLocks noChangeArrowheads="1"/>
          </p:cNvSpPr>
          <p:nvPr/>
        </p:nvSpPr>
        <p:spPr bwMode="auto">
          <a:xfrm rot="19872152">
            <a:off x="5283463" y="4072717"/>
            <a:ext cx="574675" cy="719137"/>
          </a:xfrm>
          <a:prstGeom prst="downArrow">
            <a:avLst>
              <a:gd name="adj1" fmla="val 50000"/>
              <a:gd name="adj2" fmla="val 50038"/>
            </a:avLst>
          </a:prstGeom>
          <a:solidFill>
            <a:srgbClr val="F0A22E"/>
          </a:solidFill>
          <a:ln w="25560">
            <a:solidFill>
              <a:srgbClr val="B0761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" name="Овал 6"/>
          <p:cNvSpPr/>
          <p:nvPr/>
        </p:nvSpPr>
        <p:spPr bwMode="auto">
          <a:xfrm>
            <a:off x="1064736" y="410340"/>
            <a:ext cx="2808312" cy="1872208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solidFill>
              <a:srgbClr val="FDCF5D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000" dirty="0"/>
              <a:t> </a:t>
            </a:r>
          </a:p>
          <a:p>
            <a:pPr algn="ctr">
              <a:buFont typeface="Times New Roman" pitchFamily="16" charset="0"/>
              <a:buNone/>
              <a:defRPr/>
            </a:pPr>
            <a:endParaRPr lang="en-US" sz="2000" u="sng" dirty="0" smtClean="0">
              <a:ln w="18415" cmpd="sng">
                <a:solidFill>
                  <a:srgbClr val="432C25"/>
                </a:solidFill>
                <a:prstDash val="solid"/>
              </a:ln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en-US" sz="2000" u="sng" dirty="0" smtClean="0">
                <a:ln w="18415" cmpd="sng">
                  <a:solidFill>
                    <a:srgbClr val="432C25"/>
                  </a:solidFill>
                  <a:prstDash val="solid"/>
                </a:ln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en-US" sz="2000" dirty="0">
                <a:ln w="18415" cmpd="sng">
                  <a:solidFill>
                    <a:srgbClr val="432C25"/>
                  </a:solidFill>
                  <a:prstDash val="solid"/>
                </a:ln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ln w="18415" cmpd="sng">
                  <a:solidFill>
                    <a:srgbClr val="432C25"/>
                  </a:solidFill>
                  <a:prstDash val="solid"/>
                </a:ln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motions, feelings</a:t>
            </a:r>
            <a:endParaRPr lang="ru-RU" sz="2000" dirty="0">
              <a:ln w="18415" cmpd="sng">
                <a:solidFill>
                  <a:srgbClr val="432C25"/>
                </a:solidFill>
                <a:prstDash val="solid"/>
              </a:ln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5364560" y="4624548"/>
            <a:ext cx="2304256" cy="2088232"/>
          </a:xfrm>
          <a:prstGeom prst="ellipse">
            <a:avLst/>
          </a:prstGeom>
          <a:solidFill>
            <a:srgbClr val="FFDB69">
              <a:alpha val="65000"/>
            </a:srgbClr>
          </a:solidFill>
          <a:ln>
            <a:solidFill>
              <a:srgbClr val="FDCF5D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 sz="2000" dirty="0"/>
          </a:p>
          <a:p>
            <a:pPr algn="ctr">
              <a:buFont typeface="Times New Roman" pitchFamily="16" charset="0"/>
              <a:buNone/>
              <a:defRPr/>
            </a:pPr>
            <a:endParaRPr lang="en-US" sz="2000" u="sng" dirty="0" smtClean="0">
              <a:ln w="18415" cmpd="sng">
                <a:solidFill>
                  <a:srgbClr val="432C25"/>
                </a:solidFill>
                <a:prstDash val="solid"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en-US" sz="2000" u="sng" dirty="0">
              <a:ln w="18415" cmpd="sng">
                <a:solidFill>
                  <a:srgbClr val="432C25"/>
                </a:solidFill>
                <a:prstDash val="solid"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en-US" sz="2000" u="sng" dirty="0" smtClean="0">
                <a:ln w="18415" cmpd="sng">
                  <a:solidFill>
                    <a:srgbClr val="432C25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en-US" sz="2000" dirty="0">
                <a:ln w="18415" cmpd="sng">
                  <a:solidFill>
                    <a:srgbClr val="432C25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000" dirty="0" smtClean="0">
                <a:ln w="18415" cmpd="sng">
                  <a:solidFill>
                    <a:srgbClr val="432C25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ositive information </a:t>
            </a:r>
            <a:endParaRPr lang="ru-RU" sz="2000" dirty="0">
              <a:ln w="18415" cmpd="sng">
                <a:solidFill>
                  <a:srgbClr val="432C25"/>
                </a:solidFill>
                <a:prstDash val="solid"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93" name="AutoShape 5"/>
          <p:cNvSpPr>
            <a:spLocks noChangeArrowheads="1"/>
          </p:cNvSpPr>
          <p:nvPr/>
        </p:nvSpPr>
        <p:spPr bwMode="auto">
          <a:xfrm rot="1646639">
            <a:off x="3312212" y="4102278"/>
            <a:ext cx="576263" cy="719137"/>
          </a:xfrm>
          <a:prstGeom prst="downArrow">
            <a:avLst>
              <a:gd name="adj1" fmla="val 50000"/>
              <a:gd name="adj2" fmla="val 49900"/>
            </a:avLst>
          </a:prstGeom>
          <a:solidFill>
            <a:srgbClr val="F0A22E"/>
          </a:solidFill>
          <a:ln w="25560">
            <a:solidFill>
              <a:srgbClr val="B0761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" name="Овал 9"/>
          <p:cNvSpPr/>
          <p:nvPr/>
        </p:nvSpPr>
        <p:spPr bwMode="auto">
          <a:xfrm>
            <a:off x="6480212" y="2276872"/>
            <a:ext cx="2484276" cy="2196467"/>
          </a:xfrm>
          <a:prstGeom prst="ellipse">
            <a:avLst/>
          </a:prstGeom>
          <a:solidFill>
            <a:schemeClr val="tx1">
              <a:alpha val="42000"/>
            </a:schemeClr>
          </a:solidFill>
          <a:ln>
            <a:solidFill>
              <a:srgbClr val="FDCF5D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/>
            <a:endParaRPr lang="en-US" altLang="ru-RU" sz="2000" u="sng" dirty="0" smtClean="0">
              <a:solidFill>
                <a:srgbClr val="000000"/>
              </a:solidFill>
            </a:endParaRPr>
          </a:p>
          <a:p>
            <a:pPr algn="ctr"/>
            <a:endParaRPr lang="en-US" altLang="ru-RU" sz="2000" u="sng" dirty="0">
              <a:solidFill>
                <a:srgbClr val="000000"/>
              </a:solidFill>
            </a:endParaRPr>
          </a:p>
          <a:p>
            <a:pPr algn="ctr"/>
            <a:endParaRPr lang="en-US" altLang="ru-RU" sz="2000" u="sng" dirty="0" smtClean="0">
              <a:solidFill>
                <a:srgbClr val="000000"/>
              </a:solidFill>
            </a:endParaRPr>
          </a:p>
          <a:p>
            <a:pPr algn="ctr"/>
            <a:r>
              <a:rPr lang="en-US" altLang="ru-RU" sz="2000" u="sng" dirty="0" smtClean="0">
                <a:solidFill>
                  <a:srgbClr val="000000"/>
                </a:solidFill>
              </a:rPr>
              <a:t>Black</a:t>
            </a:r>
          </a:p>
          <a:p>
            <a:pPr algn="ctr"/>
            <a:r>
              <a:rPr lang="en-US" altLang="ru-RU" sz="2000" dirty="0">
                <a:solidFill>
                  <a:srgbClr val="000000"/>
                </a:solidFill>
              </a:rPr>
              <a:t>n</a:t>
            </a:r>
            <a:r>
              <a:rPr lang="en-US" altLang="ru-RU" sz="2000" dirty="0" smtClean="0">
                <a:solidFill>
                  <a:srgbClr val="000000"/>
                </a:solidFill>
              </a:rPr>
              <a:t>egative information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sp>
        <p:nvSpPr>
          <p:cNvPr id="41997" name="AutoShape 5"/>
          <p:cNvSpPr>
            <a:spLocks noChangeArrowheads="1"/>
          </p:cNvSpPr>
          <p:nvPr/>
        </p:nvSpPr>
        <p:spPr bwMode="auto">
          <a:xfrm rot="9081994">
            <a:off x="3324112" y="2084935"/>
            <a:ext cx="576263" cy="719137"/>
          </a:xfrm>
          <a:prstGeom prst="downArrow">
            <a:avLst>
              <a:gd name="adj1" fmla="val 50000"/>
              <a:gd name="adj2" fmla="val 49900"/>
            </a:avLst>
          </a:prstGeom>
          <a:solidFill>
            <a:srgbClr val="F0A22E"/>
          </a:solidFill>
          <a:ln w="25560">
            <a:solidFill>
              <a:srgbClr val="B0761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2" name="Овал 11"/>
          <p:cNvSpPr/>
          <p:nvPr/>
        </p:nvSpPr>
        <p:spPr bwMode="auto">
          <a:xfrm>
            <a:off x="1374523" y="4580710"/>
            <a:ext cx="2511402" cy="2211830"/>
          </a:xfrm>
          <a:prstGeom prst="ellipse">
            <a:avLst/>
          </a:prstGeom>
          <a:solidFill>
            <a:srgbClr val="00B050">
              <a:alpha val="49000"/>
            </a:srgbClr>
          </a:solidFill>
          <a:ln>
            <a:solidFill>
              <a:srgbClr val="FDCF5D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en-US" sz="2000" u="sng" dirty="0" smtClean="0">
              <a:ln w="18415" cmpd="sng">
                <a:solidFill>
                  <a:srgbClr val="432C25"/>
                </a:solidFill>
                <a:prstDash val="solid"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en-US" sz="2000" u="sng" dirty="0" smtClean="0">
                <a:ln w="18415" cmpd="sng">
                  <a:solidFill>
                    <a:srgbClr val="432C25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en-US" sz="2000" dirty="0">
                <a:ln w="18415" cmpd="sng">
                  <a:solidFill>
                    <a:srgbClr val="432C25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000" dirty="0" smtClean="0">
                <a:ln w="18415" cmpd="sng">
                  <a:solidFill>
                    <a:srgbClr val="432C25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and how you can use this information</a:t>
            </a:r>
            <a:endParaRPr lang="ru-RU" sz="2000" dirty="0">
              <a:ln w="18415" cmpd="sng">
                <a:solidFill>
                  <a:srgbClr val="432C25"/>
                </a:solidFill>
                <a:prstDash val="solid"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99" name="AutoShape 5"/>
          <p:cNvSpPr>
            <a:spLocks noChangeArrowheads="1"/>
          </p:cNvSpPr>
          <p:nvPr/>
        </p:nvSpPr>
        <p:spPr bwMode="auto">
          <a:xfrm rot="12473926">
            <a:off x="5284419" y="2237307"/>
            <a:ext cx="576263" cy="720725"/>
          </a:xfrm>
          <a:prstGeom prst="downArrow">
            <a:avLst>
              <a:gd name="adj1" fmla="val 50000"/>
              <a:gd name="adj2" fmla="val 50010"/>
            </a:avLst>
          </a:prstGeom>
          <a:solidFill>
            <a:srgbClr val="F0A22E"/>
          </a:solidFill>
          <a:ln w="25560">
            <a:solidFill>
              <a:srgbClr val="B0761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" name="Овал 13"/>
          <p:cNvSpPr/>
          <p:nvPr/>
        </p:nvSpPr>
        <p:spPr bwMode="auto">
          <a:xfrm>
            <a:off x="164636" y="2479509"/>
            <a:ext cx="2304256" cy="2088232"/>
          </a:xfrm>
          <a:prstGeom prst="ellipse">
            <a:avLst/>
          </a:prstGeom>
          <a:solidFill>
            <a:srgbClr val="0070C0">
              <a:alpha val="59000"/>
            </a:srgbClr>
          </a:solidFill>
          <a:ln>
            <a:solidFill>
              <a:srgbClr val="FDCF5D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 sz="2000" dirty="0"/>
          </a:p>
          <a:p>
            <a:pPr algn="ctr">
              <a:buFont typeface="Times New Roman" pitchFamily="16" charset="0"/>
              <a:buNone/>
              <a:defRPr/>
            </a:pPr>
            <a:endParaRPr lang="en-US" sz="2000" u="sng" dirty="0" smtClean="0"/>
          </a:p>
          <a:p>
            <a:pPr algn="ctr">
              <a:buFont typeface="Times New Roman" pitchFamily="16" charset="0"/>
              <a:buNone/>
              <a:defRPr/>
            </a:pPr>
            <a:endParaRPr lang="en-US" sz="2000" u="sng" dirty="0"/>
          </a:p>
          <a:p>
            <a:pPr algn="ctr">
              <a:buFont typeface="Times New Roman" pitchFamily="16" charset="0"/>
              <a:buNone/>
              <a:defRPr/>
            </a:pPr>
            <a:endParaRPr lang="en-US" sz="2000" u="sng" dirty="0" smtClean="0"/>
          </a:p>
          <a:p>
            <a:pPr algn="ctr">
              <a:buFont typeface="Times New Roman" pitchFamily="16" charset="0"/>
              <a:buNone/>
              <a:defRPr/>
            </a:pPr>
            <a:r>
              <a:rPr lang="en-US" sz="2000" u="sng" dirty="0" smtClean="0"/>
              <a:t>Blue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en-US" sz="2000" dirty="0" smtClean="0"/>
              <a:t>conclusion</a:t>
            </a:r>
            <a:endParaRPr lang="ru-RU" sz="2000" dirty="0"/>
          </a:p>
          <a:p>
            <a:pPr algn="ctr">
              <a:buFont typeface="Times New Roman" pitchFamily="16" charset="0"/>
              <a:buNone/>
              <a:defRPr/>
            </a:pPr>
            <a:endParaRPr lang="ru-RU" sz="2000" dirty="0">
              <a:ln w="18415" cmpd="sng">
                <a:solidFill>
                  <a:srgbClr val="432C25"/>
                </a:solidFill>
                <a:prstDash val="solid"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51" y="424305"/>
            <a:ext cx="1058736" cy="759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63" y="400235"/>
            <a:ext cx="986466" cy="9123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937" y="2458073"/>
            <a:ext cx="1044906" cy="9125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891" y="4738726"/>
            <a:ext cx="1082641" cy="8794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4898" y="4625443"/>
            <a:ext cx="1006165" cy="8037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173" y="2676470"/>
            <a:ext cx="1190225" cy="93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5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3665" y="2157388"/>
            <a:ext cx="7704856" cy="430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What do you feel when you read about tense relationship between Prince Charles and his mother?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 you </a:t>
            </a:r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symp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thize 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with the people who had to live during the </a:t>
            </a:r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war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What are your emotions when you read  about the Queen’s habit to go round  Buckingham Palace </a:t>
            </a:r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turnin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</a:t>
            </a:r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 lights off?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</a:t>
            </a:r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What 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 you feel when you read about the women who have to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juggle 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their job and family </a:t>
            </a:r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life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2157413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28841" y="1196752"/>
            <a:ext cx="2874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Emotions, feelings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5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22148"/>
            <a:ext cx="1912491" cy="176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2708920"/>
            <a:ext cx="6408712" cy="30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this article about?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describes tense relationship between the Queen and her son?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Does she explain the reasons of their strained relationships? What are they?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Charles’s parents share his opinion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having unhappy childhood?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1602400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Facts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7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84" y="537752"/>
            <a:ext cx="203041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2276872"/>
            <a:ext cx="7420384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it really bad to have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strained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relationship between children and parents even if it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Royal family?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 attitude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wars? Do people suffer from them? Do wars influence people’s lifestyle greatly?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do children feel when their parents are aloof and uncaring or even bullying towards them?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usually suffers in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families where parents have a very strong sense of duty or have to work long hours?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7817" y="1365587"/>
            <a:ext cx="3264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information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57545"/>
            <a:ext cx="2030413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96405" y="2415426"/>
            <a:ext cx="648072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think are the benefits (advantages) of belonging to the Royal Family?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you agree that to be economical is good for both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poor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rich?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it important for the country to have a monarch with a strong sense of duty who puts the country before the family?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Queen Elizabeth II is really a wonderful woman and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unique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monarch, isn’t  she?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3052" y="1329387"/>
            <a:ext cx="3307316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information</a:t>
            </a:r>
            <a:endParaRPr lang="ru-RU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2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28" y="1313793"/>
            <a:ext cx="1944793" cy="173141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728" y="2492896"/>
            <a:ext cx="7804072" cy="3633267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endParaRPr 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1448" y="3037155"/>
            <a:ext cx="6768752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1.What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the relations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between you and your parents? Are they always good or not? What are the reasons? Whose fault is it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What should be done to improve them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Can you give any examples from literature of “generation gap”?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521" y="1772816"/>
            <a:ext cx="5256584" cy="11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470" y="980728"/>
            <a:ext cx="221670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1539061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3105835"/>
            <a:ext cx="6048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main idea of this text?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conclusion.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5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распечатать новое\37a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78383"/>
            <a:ext cx="571500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05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810" y="83671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How are you feeling today?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Picture 10" descr="карандаш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39041"/>
            <a:ext cx="2776538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аним 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2086599" cy="201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аним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42" y="4363166"/>
            <a:ext cx="1708150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аним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47041"/>
            <a:ext cx="1771650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28" y="1627189"/>
            <a:ext cx="1944793" cy="173141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728" y="2492896"/>
            <a:ext cx="7804072" cy="3633267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endParaRPr 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Write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essay “My Relationship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with my Parents”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2632" y="3789040"/>
            <a:ext cx="6768752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the relations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between you and your parents? Are they always good or not? What are the reasons? Whose fault is it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What should be done to improve them?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940585"/>
            <a:ext cx="5256584" cy="11046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3928" y="1034238"/>
            <a:ext cx="1093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H/W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73632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ru-RU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70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Источники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yandex.ru/images/search?clid=2005239&amp;win=69&amp;text=family%20matters&amp;p=2&amp;pos=60&amp;rpt=simage&amp;img_url=https%3A%2F%2Fimg-ipad.lisisoft.com%2Fimgmic%2F2%2F7%2F2735-1-family-matters-from-ellarum.jpg</a:t>
            </a:r>
            <a:endParaRPr lang="ru-RU" sz="1400" dirty="0" smtClean="0"/>
          </a:p>
          <a:p>
            <a:r>
              <a:rPr lang="en-US" sz="1400" dirty="0">
                <a:hlinkClick r:id="rId3"/>
              </a:rPr>
              <a:t>https://yandex.ru/images/search?clid=2005239&amp;win=69&amp;text=%</a:t>
            </a:r>
            <a:r>
              <a:rPr lang="en-US" sz="1400" dirty="0" smtClean="0">
                <a:hlinkClick r:id="rId3"/>
              </a:rPr>
              <a:t>D0%B4%D0%B5%D1%80%D0%B5%D0%B2%D0%BE%20%D1%81%20%D1%87%D0%B5%D0%BB%D0%BE%D0%B2%D0%B5%D1%87%D0%BA%D0%B0%D0%BC%D0%B8%20%D0%B4%D0%BB%D1%8F%20%D1%80%D0%B5%D1%84%D0%BB%D0%B5%D0%BA%D1%81%D0%B8%D0%B8&amp;p=2&amp;pos=61&amp;rpt=simage&amp;img_url=https%3A%2F%2Favatars.mds.yandex.net%2Fget-pdb%2F966350%2F6f5b60b0-24d8-4f81-9b1c-851ae8897f65%2Fs1200%3Fwebp%3Dfalse</a:t>
            </a:r>
            <a:endParaRPr lang="ru-RU" sz="1400" dirty="0" smtClean="0"/>
          </a:p>
          <a:p>
            <a:r>
              <a:rPr lang="en-US" sz="1400" dirty="0">
                <a:hlinkClick r:id="rId4"/>
              </a:rPr>
              <a:t>https://yandex.ru/images/search?text=the%20royal%20family%20tree&amp;pos=318&amp;p=10&amp;img_url=https%3A%2F%2Fi.pinimg.com%2F236x%2Fe8%2Fc8%2F0f%2Fe8c80fbb72659dc2d53764c104f12200--family-trees-royal-families.jpg&amp;rpt=simage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3988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366" y="548680"/>
            <a:ext cx="5398922" cy="53989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word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36912"/>
            <a:ext cx="1722944" cy="14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word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1483830" cy="12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распечатать новое\37a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78383"/>
            <a:ext cx="571500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8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Task: Read the text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279" y="1412776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“One’s 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 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Son”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99962092"/>
              </p:ext>
            </p:extLst>
          </p:nvPr>
        </p:nvGraphicFramePr>
        <p:xfrm>
          <a:off x="1619672" y="2243772"/>
          <a:ext cx="6096000" cy="4281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30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987" y="548680"/>
            <a:ext cx="9047348" cy="1252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“The Queen finds Prince Charles difficult and is annoyed with his…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85" y="1866319"/>
            <a:ext cx="6696744" cy="466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52" y="3547948"/>
            <a:ext cx="1732829" cy="147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1819641" y="1988840"/>
            <a:ext cx="1728192" cy="155910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90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64" y="685448"/>
            <a:ext cx="4173372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28" y="649851"/>
            <a:ext cx="4205353" cy="540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11" y="830432"/>
            <a:ext cx="5184491" cy="518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4" y="548680"/>
            <a:ext cx="9058647" cy="510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970"/>
            <a:ext cx="9093658" cy="539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8" y="561605"/>
            <a:ext cx="8583216" cy="572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93" y="830432"/>
            <a:ext cx="8937621" cy="530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8" y="262653"/>
            <a:ext cx="8940230" cy="632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72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45" y="353627"/>
            <a:ext cx="3456384" cy="363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</p:pic>
      <p:sp>
        <p:nvSpPr>
          <p:cNvPr id="7" name="Овал 6"/>
          <p:cNvSpPr/>
          <p:nvPr/>
        </p:nvSpPr>
        <p:spPr>
          <a:xfrm>
            <a:off x="1222625" y="340952"/>
            <a:ext cx="3384376" cy="35283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Queen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92760" y="458286"/>
            <a:ext cx="1463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Queen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6168" y="458286"/>
            <a:ext cx="2085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Prince 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Charles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7765" y="889173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both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9235" y="4828791"/>
            <a:ext cx="1884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extravagant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066600" y="4828791"/>
            <a:ext cx="1999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harity work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434953" y="5072299"/>
            <a:ext cx="2135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</a:t>
            </a:r>
            <a:r>
              <a:rPr lang="en-US" sz="2800" dirty="0" smtClean="0"/>
              <a:t>ard-working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535715" y="4062113"/>
            <a:ext cx="2711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mploys servants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285007" y="4305571"/>
            <a:ext cx="1462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unhappy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295985" y="5614014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aloof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236296" y="3612626"/>
            <a:ext cx="1448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uncaring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544942" y="5804684"/>
            <a:ext cx="1491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romantic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577238" y="5820421"/>
            <a:ext cx="1850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economical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55576" y="5754294"/>
            <a:ext cx="2365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</a:t>
            </a:r>
            <a:r>
              <a:rPr lang="en-US" sz="2800" dirty="0" smtClean="0"/>
              <a:t>eneration gap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78031" y="3838768"/>
            <a:ext cx="2133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ense of duty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9051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55227E-6 L 0.17014 -0.433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-216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23195 -0.392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7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47257 -0.449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8" y="-2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15868 -0.38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-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3 0.00232 L -0.38177 -0.6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7" y="-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6094 -0.468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8" y="-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5 0.0125 L -0.64167 -0.220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67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1 -0.01111 L -0.11667 -0.2988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-0.52083 -0.480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2" y="-2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9 -0.02106 L -0.14983 -0.1391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0.25191 -0.5479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87" y="-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8710" y="3188295"/>
            <a:ext cx="28351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 smtClean="0">
                <a:solidFill>
                  <a:prstClr val="black"/>
                </a:solidFill>
              </a:rPr>
              <a:t>Economical</a:t>
            </a:r>
            <a:r>
              <a:rPr lang="ru-RU" sz="4400" dirty="0" smtClean="0">
                <a:solidFill>
                  <a:prstClr val="black"/>
                </a:solidFill>
              </a:rPr>
              <a:t> </a:t>
            </a:r>
            <a:endParaRPr lang="ru-RU" sz="4400" dirty="0">
              <a:solidFill>
                <a:prstClr val="black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360338" y="1812700"/>
            <a:ext cx="365333" cy="62916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203849" y="3188295"/>
            <a:ext cx="409174" cy="7694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758959" y="3188294"/>
            <a:ext cx="39260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prstClr val="black"/>
                </a:solidFill>
              </a:rPr>
              <a:t>экономический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8710" y="1801777"/>
            <a:ext cx="3039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Extravagant</a:t>
            </a:r>
            <a:endParaRPr lang="ru-RU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3860758" y="1770998"/>
            <a:ext cx="42210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экстравагантный</a:t>
            </a:r>
            <a:endParaRPr lang="ru-RU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3307037" y="1770998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=</a:t>
            </a:r>
            <a:endParaRPr lang="ru-RU" sz="48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439" y="3100284"/>
            <a:ext cx="104298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Овал 36"/>
          <p:cNvSpPr/>
          <p:nvPr/>
        </p:nvSpPr>
        <p:spPr>
          <a:xfrm>
            <a:off x="3155852" y="3188294"/>
            <a:ext cx="51845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экономный</a:t>
            </a:r>
            <a:endParaRPr lang="ru-RU" sz="4000" dirty="0"/>
          </a:p>
        </p:txBody>
      </p:sp>
      <p:sp>
        <p:nvSpPr>
          <p:cNvPr id="38" name="Овал 37"/>
          <p:cNvSpPr/>
          <p:nvPr/>
        </p:nvSpPr>
        <p:spPr>
          <a:xfrm>
            <a:off x="3147220" y="1729297"/>
            <a:ext cx="51845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расточительный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186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4-2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4-20</Template>
  <TotalTime>483</TotalTime>
  <Words>489</Words>
  <Application>Microsoft Office PowerPoint</Application>
  <PresentationFormat>Экран (4:3)</PresentationFormat>
  <Paragraphs>96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4-20</vt:lpstr>
      <vt:lpstr>9 класс unit 4 Family Matters  УМК  авт. Афанасьева О.В., Михеева И.В. </vt:lpstr>
      <vt:lpstr>How are you feeling today?</vt:lpstr>
      <vt:lpstr>Презентация PowerPoint</vt:lpstr>
      <vt:lpstr>Презентация PowerPoint</vt:lpstr>
      <vt:lpstr>Task: Read the text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you!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класс unit 4 Family Matters</dc:title>
  <dc:creator>Светлана</dc:creator>
  <cp:lastModifiedBy>Светлана</cp:lastModifiedBy>
  <cp:revision>41</cp:revision>
  <dcterms:created xsi:type="dcterms:W3CDTF">2017-03-14T17:14:05Z</dcterms:created>
  <dcterms:modified xsi:type="dcterms:W3CDTF">2019-06-20T16:03:10Z</dcterms:modified>
</cp:coreProperties>
</file>