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9" r:id="rId8"/>
    <p:sldId id="268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068052-FB7E-4699-8D50-35EFA3D8635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EA1957-E593-4B8A-BDA9-C81464863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5;&#1085;&#1100;&#1082;&#1080;&#1085;\Desktop\3.%20&#1052;&#1080;&#1085;&#1080;%20&#1047;&#1080;&#1084;&#1072;%20&#1074;%20&#1055;&#1088;&#1086;&#1089;&#1090;&#1086;&#1082;&#1074;&#1072;&#1096;&#1080;&#1085;&#1086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3058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Почта – это служба для пересылки между отправителем и получателем сообщений и вещей (товаров, посылок, денег).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ПОЧТЫ</a:t>
            </a:r>
            <a:endParaRPr lang="ru-RU" dirty="0"/>
          </a:p>
        </p:txBody>
      </p:sp>
      <p:pic>
        <p:nvPicPr>
          <p:cNvPr id="5" name="Рисунок 4" descr="Почтовый рожок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500042"/>
            <a:ext cx="1566902" cy="201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0px-USMailbox19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79" y="857232"/>
            <a:ext cx="3435899" cy="55721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4500594" cy="578647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Первые государственные почтовые службы возникли в Германии, Англии, Швеции и Франции.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верт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643050"/>
            <a:ext cx="4786346" cy="32141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 1820 году торговец бумагой </a:t>
            </a:r>
            <a:r>
              <a:rPr lang="ru-RU" sz="3600" dirty="0" err="1" smtClean="0">
                <a:solidFill>
                  <a:srgbClr val="0070C0"/>
                </a:solidFill>
              </a:rPr>
              <a:t>Бревер</a:t>
            </a:r>
            <a:r>
              <a:rPr lang="ru-RU" sz="3600" dirty="0" smtClean="0">
                <a:solidFill>
                  <a:srgbClr val="0070C0"/>
                </a:solidFill>
              </a:rPr>
              <a:t> из города Брайтон изобрел конверт.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Лёнькин\Desktop\Открытый урок по русскому языку. 9 класс. 2013-14 учебный год\Картинки и тексты (черновик)\конверт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23222"/>
            <a:ext cx="4714908" cy="2922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крытка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928802"/>
            <a:ext cx="5275505" cy="31838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2192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Первые бандероли появились в 1857 году в Америке, а первые почтовые открытки в 1865 году в Германии.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Лёнькин\Desktop\Открытый урок по русскому языку. 9 класс. 2013-14 учебный год\Картинки и тексты (черновик)\открытка-2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86640"/>
            <a:ext cx="3929090" cy="237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мятник Всемирному почтовому союзу. Установлен в Берне в 1900 году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85926"/>
            <a:ext cx="620933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29666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В 1900 году в городе Берн (Швейцария)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был установлен памятник почте.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ch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285992"/>
            <a:ext cx="5580135" cy="37147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В нашей стране главная почтовая служба – Почта России.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406241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70C0"/>
                </a:solidFill>
              </a:rPr>
              <a:t>Почтовые услуги оплачивают по специально установленным тарифам.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. Мини Зима в Простоквашино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571480"/>
            <a:ext cx="7643842" cy="5775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очтовая каре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3500438"/>
            <a:ext cx="3714776" cy="27860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Почтовая служба зародилась много лет назад. Сообщения передавались с помощью гонцов и скороходов еще в древних Греции и Риме, Египте и Китае. </a:t>
            </a:r>
            <a:br>
              <a:rPr lang="ru-RU" sz="4400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чта в древнем Египте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000240"/>
            <a:ext cx="4071966" cy="3699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152400"/>
            <a:ext cx="6615130" cy="12048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Почта в Древнем Египте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не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34055"/>
            <a:ext cx="4500594" cy="44807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19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Гонец во времена средневековья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85791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Для обмена сообщениями гонцов                                         использовали и в Древней Руси.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500042"/>
            <a:ext cx="5891557" cy="4165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3857628"/>
            <a:ext cx="8229600" cy="4572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«Как услышал царь-отец, Что донес ему гонец, В гневе начал он чудесить И гонца хотел повесить; Но, смягчившись на сей раз, Дал гонцу такой приказ…»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А.С.Пушкин «Сказка о царе </a:t>
            </a:r>
            <a:r>
              <a:rPr lang="ru-RU" sz="3200" dirty="0" err="1" smtClean="0">
                <a:solidFill>
                  <a:srgbClr val="0070C0"/>
                </a:solidFill>
              </a:rPr>
              <a:t>Салтане</a:t>
            </a:r>
            <a:r>
              <a:rPr lang="ru-RU" sz="3200" dirty="0" smtClean="0">
                <a:solidFill>
                  <a:srgbClr val="0070C0"/>
                </a:solidFill>
              </a:rPr>
              <a:t>…»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altan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39" y="214290"/>
            <a:ext cx="2625347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чтовые голуби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718" y="2143116"/>
            <a:ext cx="5198676" cy="40919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150019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В средневековой Европе использовали не только гонцов, но и почтовых голубей.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190</Words>
  <Application>Microsoft Office PowerPoint</Application>
  <PresentationFormat>Экран (4:3)</PresentationFormat>
  <Paragraphs>22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ИСТОРИЯ ПОЧТЫ</vt:lpstr>
      <vt:lpstr>Почтовые услуги оплачивают по специально установленным тарифам.</vt:lpstr>
      <vt:lpstr>Слайд 3</vt:lpstr>
      <vt:lpstr>Почтовая служба зародилась много лет назад. Сообщения передавались с помощью гонцов и скороходов еще в древних Греции и Риме, Египте и Китае.  </vt:lpstr>
      <vt:lpstr>Почта в Древнем Египте</vt:lpstr>
      <vt:lpstr>Гонец во времена средневековья</vt:lpstr>
      <vt:lpstr>Слайд 7</vt:lpstr>
      <vt:lpstr>Слайд 8</vt:lpstr>
      <vt:lpstr>В средневековой Европе использовали не только гонцов, но и почтовых голубей.</vt:lpstr>
      <vt:lpstr>Первые государственные почтовые службы возникли в Германии, Англии, Швеции и Франции. </vt:lpstr>
      <vt:lpstr>В 1820 году торговец бумагой Бревер из города Брайтон изобрел конверт. </vt:lpstr>
      <vt:lpstr>Первые бандероли появились в 1857 году в Америке, а первые почтовые открытки в 1865 году в Германии. </vt:lpstr>
      <vt:lpstr>В 1900 году в городе Берн (Швейцария)  был установлен памятник почте.</vt:lpstr>
      <vt:lpstr>В нашей стране главная почтовая служба – Почта России.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ПОЧТЫ</dc:title>
  <dc:creator>Лёнькин</dc:creator>
  <cp:lastModifiedBy>Лёнькин</cp:lastModifiedBy>
  <cp:revision>18</cp:revision>
  <dcterms:created xsi:type="dcterms:W3CDTF">2013-12-03T07:13:17Z</dcterms:created>
  <dcterms:modified xsi:type="dcterms:W3CDTF">2013-12-18T08:15:12Z</dcterms:modified>
</cp:coreProperties>
</file>