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59" r:id="rId3"/>
    <p:sldId id="258" r:id="rId4"/>
    <p:sldId id="257" r:id="rId5"/>
    <p:sldId id="263" r:id="rId6"/>
    <p:sldId id="261" r:id="rId7"/>
    <p:sldId id="276" r:id="rId8"/>
    <p:sldId id="265" r:id="rId9"/>
    <p:sldId id="266" r:id="rId10"/>
    <p:sldId id="264" r:id="rId11"/>
    <p:sldId id="267" r:id="rId12"/>
    <p:sldId id="274" r:id="rId13"/>
    <p:sldId id="268" r:id="rId14"/>
    <p:sldId id="269" r:id="rId15"/>
    <p:sldId id="270" r:id="rId16"/>
    <p:sldId id="271" r:id="rId17"/>
    <p:sldId id="277" r:id="rId18"/>
    <p:sldId id="272" r:id="rId19"/>
    <p:sldId id="262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721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7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97270-3197-442A-B8AF-74319290761F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0CFA3-3889-47A4-A8EB-B8F532EB8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0CFA3-3889-47A4-A8EB-B8F532EB822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0;&#1072;&#1096;&#1077;&#1074;&#1072;&#1088;&#1048;&#1088;&#1080;&#1085;&#1072;%20&#1070;&#1088;&#1100;&#1077;&#1074;&#1085;&#1072;\Desktop\&#1091;&#1088;&#1086;&#1082;%20&#1051;&#1091;&#1085;&#1072;\&#1087;&#1088;&#1086;%20&#1083;&#1091;&#1085;&#1091;%20(online-video-cutter.com).mp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arhivurokov.ru/kopilka/uploads/user_file_53965a2d92496/img_user_file_53965a2d92496_0.jpg"/>
          <p:cNvPicPr>
            <a:picLocks noChangeAspect="1" noChangeArrowheads="1"/>
          </p:cNvPicPr>
          <p:nvPr/>
        </p:nvPicPr>
        <p:blipFill>
          <a:blip r:embed="rId2"/>
          <a:srcRect r="10000"/>
          <a:stretch>
            <a:fillRect/>
          </a:stretch>
        </p:blipFill>
        <p:spPr bwMode="auto">
          <a:xfrm>
            <a:off x="0" y="-63500"/>
            <a:ext cx="9144000" cy="6921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40331" y="5486400"/>
            <a:ext cx="52036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МБОУ СОШ №2 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г. Никольска Пензенской области</a:t>
            </a:r>
          </a:p>
          <a:p>
            <a:pPr algn="ctr"/>
            <a:r>
              <a:rPr lang="ru-RU" sz="2000" dirty="0" err="1" smtClean="0">
                <a:latin typeface="Arial Black" pitchFamily="34" charset="0"/>
              </a:rPr>
              <a:t>Кашеварова</a:t>
            </a:r>
            <a:r>
              <a:rPr lang="ru-RU" sz="2000" dirty="0" smtClean="0">
                <a:latin typeface="Arial Black" pitchFamily="34" charset="0"/>
              </a:rPr>
              <a:t> И.Ю.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КашеварИрина Юрьевна\Desktop\2fons.ru-4964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3810000" cy="369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AutoShape 4" descr="https://forum.materinstvo.ru/uploads/1302972871/post-221190-13030263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https://forum.materinstvo.ru/uploads/1302972871/post-221190-13030263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52400"/>
            <a:ext cx="4267200" cy="3620453"/>
          </a:xfrm>
          <a:prstGeom prst="rect">
            <a:avLst/>
          </a:prstGeom>
          <a:noFill/>
        </p:spPr>
      </p:pic>
      <p:pic>
        <p:nvPicPr>
          <p:cNvPr id="5128" name="Picture 8" descr="http://www.adsl.kirov.ru/projects/pictures/moon_hd/kaguya0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4029075"/>
            <a:ext cx="5029200" cy="28289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324600" y="3276600"/>
            <a:ext cx="2616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+mj-lt"/>
              </a:rPr>
              <a:t>Море Кризисов</a:t>
            </a:r>
            <a:endParaRPr lang="ru-RU" sz="28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4191000"/>
            <a:ext cx="2390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+mj-lt"/>
              </a:rPr>
              <a:t>Море дождей</a:t>
            </a:r>
            <a:endParaRPr lang="ru-RU" sz="2800" b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КашеварИрина Юрьевна\Desktop\2fons.ru-49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480"/>
            <a:ext cx="4532312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63045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+mj-lt"/>
              </a:rPr>
              <a:t>Кратер Архимед. Диаметр около 80 км</a:t>
            </a:r>
            <a:endParaRPr lang="ru-RU" sz="28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8194" name="Picture 2" descr="http://spacegid.com/wp-content/uploads/2017/12/Copernicus-768x7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981200"/>
            <a:ext cx="3962400" cy="3962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23011" y="6019800"/>
            <a:ext cx="6420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+mj-lt"/>
              </a:rPr>
              <a:t>Кратер Коперник. Диаметр около 96 км</a:t>
            </a:r>
            <a:endParaRPr lang="ru-RU" sz="2800" b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КашеварИрина Юрьевна\Desktop\2fons.ru-4964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s://img-fotki.yandex.ru/get/6000/214291281.95/0_1bf0b8_c8da49c4_X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7732" y="3951535"/>
            <a:ext cx="4516268" cy="2906465"/>
          </a:xfrm>
          <a:prstGeom prst="rect">
            <a:avLst/>
          </a:prstGeom>
          <a:noFill/>
        </p:spPr>
      </p:pic>
      <p:pic>
        <p:nvPicPr>
          <p:cNvPr id="2052" name="Picture 4" descr="https://utro.tv/wp-content/uploads/2016/06/dorogie-materialy-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200"/>
            <a:ext cx="5715000" cy="32175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6520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+mj-lt"/>
              </a:rPr>
              <a:t>Поверхность Луны, покрытая реголитом</a:t>
            </a:r>
            <a:endParaRPr lang="ru-RU" sz="28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6790" y="3505200"/>
            <a:ext cx="4327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+mj-lt"/>
              </a:rPr>
              <a:t>Частицы лунного реголита</a:t>
            </a:r>
            <a:endParaRPr lang="ru-RU" sz="2800" b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КашеварИрина Юрьевна\Desktop\2fons.ru-4964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4495800" cy="436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http://img11.nnm.me/5/4/f/d/4/509b2d9be8904d0a655894f801c.jpg"/>
          <p:cNvPicPr>
            <a:picLocks noChangeAspect="1" noChangeArrowheads="1"/>
          </p:cNvPicPr>
          <p:nvPr/>
        </p:nvPicPr>
        <p:blipFill>
          <a:blip r:embed="rId4" cstate="print"/>
          <a:srcRect l="22499" r="19869"/>
          <a:stretch>
            <a:fillRect/>
          </a:stretch>
        </p:blipFill>
        <p:spPr bwMode="auto">
          <a:xfrm>
            <a:off x="4633402" y="1083898"/>
            <a:ext cx="4510598" cy="4402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КашеварИрина Юрьевна\Desktop\2fons.ru-4964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-228600"/>
            <a:ext cx="9144000" cy="7467600"/>
          </a:xfrm>
          <a:prstGeom prst="rect">
            <a:avLst/>
          </a:prstGeom>
          <a:noFill/>
        </p:spPr>
      </p:pic>
      <p:pic>
        <p:nvPicPr>
          <p:cNvPr id="3" name="Рисунок 2" descr="https://upload.wikimedia.org/wikipedia/commons/thumb/8/86/Luna-3_%28Memorial_Museum_of_Astronautics%29.JPG/300px-Luna-3_%28Memorial_Museum_of_Astronautics%2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0"/>
            <a:ext cx="4724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upload.wikimedia.org/wikipedia/commons/thumb/f/fa/Luna_3_moon.jpg/164px-Luna_3_moon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305175"/>
            <a:ext cx="41148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img11.nnm.me/5/4/f/d/4/509b2d9be8904d0a655894f801c.jpg"/>
          <p:cNvPicPr>
            <a:picLocks noChangeAspect="1" noChangeArrowheads="1"/>
          </p:cNvPicPr>
          <p:nvPr/>
        </p:nvPicPr>
        <p:blipFill>
          <a:blip r:embed="rId5" cstate="print"/>
          <a:srcRect l="20365" r="19869"/>
          <a:stretch>
            <a:fillRect/>
          </a:stretch>
        </p:blipFill>
        <p:spPr bwMode="auto">
          <a:xfrm>
            <a:off x="5029200" y="3200400"/>
            <a:ext cx="3886200" cy="36576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486400" y="533400"/>
            <a:ext cx="342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+mj-lt"/>
              </a:rPr>
              <a:t>«Луна-3»</a:t>
            </a:r>
            <a:endParaRPr lang="ru-RU" sz="4400" b="1" u="sng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КашеварИрина Юрьевна\Desktop\2fons.ru-4964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s://upload.wikimedia.org/wikipedia/commons/thumb/8/8a/Luna-9.jpg/220px-Luna-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600200"/>
            <a:ext cx="37242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0"/>
            <a:ext cx="6999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+mj-lt"/>
              </a:rPr>
              <a:t>Межпланетная станция «ЛУНА 9»</a:t>
            </a:r>
            <a:endParaRPr lang="ru-RU" sz="36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122" name="Picture 2" descr="ÐÐ¾Ð´ÐµÐ»Ñ Ð°Ð²ÑÐ¾Ð¼Ð°ÑÐ¸ÑÐµÑÐºÐ¾Ð¹ ÑÑÐ°Ð½ÑÐ¸Ð¸ ÐÑÐ½Ð°-9 Ñ Ð¿Ð¾ÑÐ°Ð´Ð¾ÑÐ½Ð¾Ð¹ ÑÑÑÐ¿ÐµÐ½ÑÑ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762000"/>
            <a:ext cx="4114800" cy="548811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43400" y="52578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+mj-lt"/>
              </a:rPr>
              <a:t>Автоматическая лунная станция, доставленная «Луной-9»</a:t>
            </a:r>
            <a:endParaRPr lang="ru-RU" sz="2800" b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КашеварИрина Юрьевна\Desktop\2fons.ru-4964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Apollo 11 Launch - GPN-2000-00063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685800"/>
            <a:ext cx="341471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53379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Сатурн-5 с «Аполлоном-11»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4099" name="Picture 3" descr="Apollo 11 Cre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1981200"/>
            <a:ext cx="5223759" cy="410718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38400" y="6396335"/>
            <a:ext cx="670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+mj-lt"/>
              </a:rPr>
              <a:t>Нил </a:t>
            </a:r>
            <a:r>
              <a:rPr lang="ru-RU" sz="2400" b="1" dirty="0" err="1" smtClean="0">
                <a:solidFill>
                  <a:srgbClr val="FFFF00"/>
                </a:solidFill>
                <a:latin typeface="+mj-lt"/>
              </a:rPr>
              <a:t>Армстронг</a:t>
            </a:r>
            <a:r>
              <a:rPr lang="ru-RU" sz="2400" b="1" dirty="0" smtClean="0">
                <a:solidFill>
                  <a:srgbClr val="FFFF00"/>
                </a:solidFill>
                <a:latin typeface="+mj-lt"/>
              </a:rPr>
              <a:t>, Майкл Коллинз, Эдвин </a:t>
            </a:r>
            <a:r>
              <a:rPr lang="ru-RU" sz="2400" b="1" dirty="0" err="1" smtClean="0">
                <a:solidFill>
                  <a:srgbClr val="FFFF00"/>
                </a:solidFill>
                <a:latin typeface="+mj-lt"/>
              </a:rPr>
              <a:t>Олдрин</a:t>
            </a:r>
            <a:endParaRPr lang="ru-RU" sz="2400" b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о луну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КашеварИрина Юрьевна\Desktop\2fons.ru-4964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Lunokhod-2 mode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352801"/>
            <a:ext cx="4876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434279main soviet rovers lunokhod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858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143000" y="0"/>
            <a:ext cx="20089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Луноход 1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6248400" y="2362200"/>
            <a:ext cx="20089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Луноход 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КашеварИрина Юрьевна\Desktop\2fons.ru-4964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1219200"/>
            <a:ext cx="861059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Домашнее задание: §17 </a:t>
            </a:r>
          </a:p>
          <a:p>
            <a:pPr algn="ctr"/>
            <a:endParaRPr lang="ru-RU" sz="32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Упр. 13 (1)</a:t>
            </a:r>
          </a:p>
          <a:p>
            <a:pPr marL="342900" indent="-342900"/>
            <a:endParaRPr lang="ru-RU" sz="32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2) Исследовательская работа </a:t>
            </a:r>
          </a:p>
          <a:p>
            <a:pPr marL="342900" indent="-342900"/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«Перспективы использования Луны»</a:t>
            </a:r>
          </a:p>
          <a:p>
            <a:pPr marL="342900" indent="-342900"/>
            <a:endParaRPr lang="ru-RU" sz="32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3)Мини-проект</a:t>
            </a:r>
          </a:p>
          <a:p>
            <a:pPr marL="342900" indent="-342900"/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«Луна в творчестве известных поэтов»</a:t>
            </a:r>
            <a:endParaRPr lang="ru-RU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КашеварИрина Юрьевна\Desktop\2fons.ru-49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4" name="Picture 6" descr="https://img.purch.com/h/1000/aHR0cDovL3d3dy5zcGFjZS5jb20vaW1hZ2VzL2kvMDAwLzAyMC80MTEvb3JpZ2luYWwvZm91ci1wbGFuZXRzLmpwZw==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9143999" cy="6400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4724400"/>
            <a:ext cx="1425390" cy="523220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Венера</a:t>
            </a:r>
            <a:endParaRPr lang="ru-RU" sz="2800" b="1" dirty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304800"/>
            <a:ext cx="1822935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Меркурий</a:t>
            </a:r>
            <a:endParaRPr lang="ru-RU" sz="2800" b="1" dirty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762000"/>
            <a:ext cx="1245854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Земля</a:t>
            </a:r>
            <a:endParaRPr lang="ru-RU" sz="2800" dirty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5638800"/>
            <a:ext cx="1371600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Марс</a:t>
            </a:r>
            <a:endParaRPr lang="ru-RU" sz="2800" dirty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4.infourok.ru/uploads/ex/02e6/000aebdd-eaaa2c3d/img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9" y="0"/>
            <a:ext cx="913824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КашеварИрина Юрьевна\Desktop\2fons.ru-49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1600200"/>
            <a:ext cx="2877711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6370 </a:t>
            </a:r>
          </a:p>
          <a:p>
            <a:r>
              <a:rPr lang="ru-RU" sz="3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4,5 </a:t>
            </a:r>
          </a:p>
          <a:p>
            <a:r>
              <a:rPr lang="ru-RU" sz="3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150 </a:t>
            </a:r>
          </a:p>
          <a:p>
            <a:r>
              <a:rPr lang="ru-RU" sz="3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23  56 </a:t>
            </a:r>
          </a:p>
          <a:p>
            <a:r>
              <a:rPr lang="ru-RU" sz="3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9,8 </a:t>
            </a:r>
          </a:p>
          <a:p>
            <a:r>
              <a:rPr lang="ru-RU" sz="3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15</a:t>
            </a:r>
          </a:p>
          <a:p>
            <a:r>
              <a:rPr lang="ru-RU" sz="3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365  6  9  10 </a:t>
            </a:r>
          </a:p>
          <a:p>
            <a:r>
              <a:rPr lang="ru-RU" sz="3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21</a:t>
            </a:r>
          </a:p>
          <a:p>
            <a:r>
              <a:rPr lang="ru-RU" sz="3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endParaRPr lang="ru-RU" sz="3600" dirty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0200" y="990600"/>
            <a:ext cx="22557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5,98*10</a:t>
            </a:r>
            <a:r>
              <a:rPr lang="ru-RU" sz="3600" baseline="30000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24</a:t>
            </a:r>
            <a:r>
              <a:rPr lang="ru-RU" sz="3600" baseline="30000" dirty="0" smtClean="0">
                <a:solidFill>
                  <a:srgbClr val="FFFF00"/>
                </a:solidFill>
              </a:rPr>
              <a:t>  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0"/>
            <a:ext cx="45454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+mj-lt"/>
              </a:rPr>
              <a:t>ЗЕМЛЯ В ЦИФРАХ</a:t>
            </a:r>
            <a:endParaRPr lang="ru-RU" sz="44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КашеварИрина Юрьевна\Desktop\2fons.ru-49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0" y="1143000"/>
            <a:ext cx="351006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Экзосфера</a:t>
            </a:r>
          </a:p>
          <a:p>
            <a:r>
              <a:rPr lang="ru-RU" sz="4800" dirty="0" smtClean="0">
                <a:solidFill>
                  <a:schemeClr val="bg1"/>
                </a:solidFill>
              </a:rPr>
              <a:t>Стратосфера</a:t>
            </a:r>
          </a:p>
          <a:p>
            <a:r>
              <a:rPr lang="ru-RU" sz="4800" dirty="0" smtClean="0">
                <a:solidFill>
                  <a:schemeClr val="bg1"/>
                </a:solidFill>
              </a:rPr>
              <a:t>Литосфера</a:t>
            </a:r>
          </a:p>
          <a:p>
            <a:r>
              <a:rPr lang="ru-RU" sz="4800" dirty="0" smtClean="0">
                <a:solidFill>
                  <a:schemeClr val="bg1"/>
                </a:solidFill>
              </a:rPr>
              <a:t>Термосфера </a:t>
            </a:r>
          </a:p>
          <a:p>
            <a:r>
              <a:rPr lang="ru-RU" sz="4800" dirty="0" smtClean="0">
                <a:solidFill>
                  <a:schemeClr val="bg1"/>
                </a:solidFill>
              </a:rPr>
              <a:t>Тропосфера </a:t>
            </a:r>
          </a:p>
          <a:p>
            <a:r>
              <a:rPr lang="ru-RU" sz="4800" dirty="0" smtClean="0">
                <a:solidFill>
                  <a:schemeClr val="bg1"/>
                </a:solidFill>
              </a:rPr>
              <a:t>Мезосфера</a:t>
            </a:r>
          </a:p>
        </p:txBody>
      </p:sp>
      <p:pic>
        <p:nvPicPr>
          <p:cNvPr id="5122" name="Picture 2" descr="https://natworld.info/wp-content/uploads/2017/08/shema-vseh-sloev-atmosfery-Zemli.jpg"/>
          <p:cNvPicPr>
            <a:picLocks noChangeAspect="1" noChangeArrowheads="1"/>
          </p:cNvPicPr>
          <p:nvPr/>
        </p:nvPicPr>
        <p:blipFill>
          <a:blip r:embed="rId3"/>
          <a:srcRect l="19412" t="1809" r="15072" b="1943"/>
          <a:stretch>
            <a:fillRect/>
          </a:stretch>
        </p:blipFill>
        <p:spPr bwMode="auto">
          <a:xfrm>
            <a:off x="1676400" y="0"/>
            <a:ext cx="5838568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КашеварИрина Юрьевна\Desktop\2fons.ru-49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https://im0-tub-ru.yandex.net/i?id=636e9dba0201f7edea518728597c7b0d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09800"/>
            <a:ext cx="3457349" cy="2895601"/>
          </a:xfrm>
          <a:prstGeom prst="rect">
            <a:avLst/>
          </a:prstGeom>
          <a:noFill/>
        </p:spPr>
      </p:pic>
      <p:pic>
        <p:nvPicPr>
          <p:cNvPr id="15366" name="Picture 6" descr="https://s7.hostingkartinok.com/uploads/images/2015/05/935abfd1c9cb3e71b9cd5159953e992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2438400"/>
            <a:ext cx="1981200" cy="1981200"/>
          </a:xfrm>
          <a:prstGeom prst="rect">
            <a:avLst/>
          </a:prstGeom>
          <a:noFill/>
        </p:spPr>
      </p:pic>
      <p:pic>
        <p:nvPicPr>
          <p:cNvPr id="15368" name="Picture 8" descr="https://im0-tub-ru.yandex.net/i?id=4e55be9927efa7dae8539ce3ecb0c020&amp;n=13&amp;exp=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1981200"/>
            <a:ext cx="2975610" cy="3051909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838200"/>
            <a:ext cx="9144000" cy="552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://st.gde-fon.com/wallpapers_original/587682_polnaya-luna_nebo_priroda_peyzaj_odinokoe-derevo_k_7008x4672_www.Gde-Fon.com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5109" r="4380"/>
          <a:stretch>
            <a:fillRect/>
          </a:stretch>
        </p:blipFill>
        <p:spPr bwMode="auto">
          <a:xfrm>
            <a:off x="0" y="0"/>
            <a:ext cx="9448800" cy="69617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038600" y="381000"/>
            <a:ext cx="480124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Тема урока: </a:t>
            </a:r>
          </a:p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«ЛУНА»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КашеварИрина Юрьевна\Desktop\2fons.ru-4964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457200" y="0"/>
            <a:ext cx="8305800" cy="69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Алмазный бред морщин твоих и впадин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Томит и жжёт. Неумолимо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жёстк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Рисунок скал, базальтов чёрный лоск,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Строенье арок, стрелок, перекладин.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 сумрака, ни воздуха, ни вод —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Лишь острый блеск гранитов, сланцев, шпатов.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 шлейфы зорь, ни веера закатов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озаряют чёрный небосвод…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FFC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страшный шрам на кряже Лунных Альп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Оставила небесная секира.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Ты, как Земля, с которой сорван скальп, —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Лик Ужаса в бесстрастности эфира!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22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(М. Волошин 1913 г.)</a:t>
            </a:r>
            <a:endParaRPr lang="ru-RU" sz="22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КашеварИрина Юрьевна\Desktop\2fons.ru-49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https://geographyofrussia.com/wp-content/uploads/2015/11/stroenieZemli.jpg"/>
          <p:cNvPicPr>
            <a:picLocks noChangeAspect="1" noChangeArrowheads="1"/>
          </p:cNvPicPr>
          <p:nvPr/>
        </p:nvPicPr>
        <p:blipFill>
          <a:blip r:embed="rId3"/>
          <a:srcRect l="13786" t="11895" r="8673" b="3524"/>
          <a:stretch>
            <a:fillRect/>
          </a:stretch>
        </p:blipFill>
        <p:spPr bwMode="auto">
          <a:xfrm>
            <a:off x="4876800" y="2175847"/>
            <a:ext cx="4267200" cy="4682153"/>
          </a:xfrm>
          <a:prstGeom prst="rect">
            <a:avLst/>
          </a:prstGeom>
          <a:noFill/>
        </p:spPr>
      </p:pic>
      <p:pic>
        <p:nvPicPr>
          <p:cNvPr id="2" name="Picture 2" descr="http://lfly.ru/wp-content/uploads/2015/05/92.jpg"/>
          <p:cNvPicPr>
            <a:picLocks noChangeAspect="1" noChangeArrowheads="1"/>
          </p:cNvPicPr>
          <p:nvPr/>
        </p:nvPicPr>
        <p:blipFill>
          <a:blip r:embed="rId4"/>
          <a:srcRect l="13333" r="13941"/>
          <a:stretch>
            <a:fillRect/>
          </a:stretch>
        </p:blipFill>
        <p:spPr bwMode="auto">
          <a:xfrm>
            <a:off x="0" y="0"/>
            <a:ext cx="4808483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КашеварИрина Юрьевна\Desktop\2fons.ru-49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ello_html_mccd856c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28600"/>
            <a:ext cx="7848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136</Words>
  <PresentationFormat>Экран (4:3)</PresentationFormat>
  <Paragraphs>53</Paragraphs>
  <Slides>20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Кашеварова Ирина</dc:creator>
  <cp:lastModifiedBy>КашеварИрина Юрьевна</cp:lastModifiedBy>
  <cp:revision>118</cp:revision>
  <dcterms:created xsi:type="dcterms:W3CDTF">2018-12-09T08:30:29Z</dcterms:created>
  <dcterms:modified xsi:type="dcterms:W3CDTF">2019-04-07T13:16:19Z</dcterms:modified>
</cp:coreProperties>
</file>