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256" r:id="rId3"/>
    <p:sldId id="260" r:id="rId4"/>
    <p:sldId id="258" r:id="rId5"/>
    <p:sldId id="264" r:id="rId6"/>
    <p:sldId id="269" r:id="rId7"/>
    <p:sldId id="263" r:id="rId8"/>
    <p:sldId id="270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99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2D72C-888E-432D-9B77-54E1E9B03B35}" type="datetimeFigureOut">
              <a:rPr lang="ru-RU" smtClean="0"/>
              <a:t>09.03.2019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455CE-B02D-44D8-B426-833D77C72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51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ore.temocenter.ru/storage/unzip/5936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455CE-B02D-44D8-B426-833D77C7265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97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нажатии кнопки «Старт», переходят на интерактивный тест, состоящий из 4 вопросов 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http://store.temocenter.ru/storage/unzip/5936/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455CE-B02D-44D8-B426-833D77C7265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038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455CE-B02D-44D8-B426-833D77C7265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8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DBF27-4156-42A7-8C6F-51100BA27CB3}" type="datetime1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Вахрина М.И. МБОУ «СОШ №19», г. Ижевск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27E2-8C24-4CD3-B54C-C5D846F6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872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DAFB1-EE6E-4937-9A16-5757631E5650}" type="datetime1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Вахрина М.И. МБОУ «СОШ №19», г. Ижевск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27E2-8C24-4CD3-B54C-C5D846F6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55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30895-211D-4F75-902C-E47FCAC8765F}" type="datetime1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Вахрина М.И. МБОУ «СОШ №19», г. Ижевск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27E2-8C24-4CD3-B54C-C5D846F6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0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B964D-08F3-43B1-A54A-C87D17EF44FF}" type="datetime1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Вахрина М.И. МБОУ «СОШ №19», г. Ижевск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27E2-8C24-4CD3-B54C-C5D846F6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159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4735-E3A3-4DE8-B64E-17E7943B5F9A}" type="datetime1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Вахрина М.И. МБОУ «СОШ №19», г. Ижевск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27E2-8C24-4CD3-B54C-C5D846F6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75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65CA5-7718-41E1-8331-0DA07E7DFA34}" type="datetime1">
              <a:rPr lang="ru-RU" smtClean="0"/>
              <a:t>09.03.2019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Вахрина М.И. МБОУ «СОШ №19», г. Ижевск 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27E2-8C24-4CD3-B54C-C5D846F6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265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A314-A46F-4A61-A422-0D74A2D4DDD6}" type="datetime1">
              <a:rPr lang="ru-RU" smtClean="0"/>
              <a:t>09.03.2019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Вахрина М.И. МБОУ «СОШ №19», г. Ижевск 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27E2-8C24-4CD3-B54C-C5D846F6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05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CD0AC-627E-4574-BA76-F13D49A0EA6F}" type="datetime1">
              <a:rPr lang="ru-RU" smtClean="0"/>
              <a:t>09.03.2019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Вахрина М.И. МБОУ «СОШ №19», г. Ижевск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27E2-8C24-4CD3-B54C-C5D846F6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31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8D5FC-4BFF-4ECC-8062-B207295949CB}" type="datetime1">
              <a:rPr lang="ru-RU" smtClean="0"/>
              <a:t>09.03.2019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Вахрина М.И. МБОУ «СОШ №19», г. Ижевск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27E2-8C24-4CD3-B54C-C5D846F6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45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E365C-3D23-444D-A656-20E0FA60C37E}" type="datetime1">
              <a:rPr lang="ru-RU" smtClean="0"/>
              <a:t>09.03.2019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Вахрина М.И. МБОУ «СОШ №19», г. Ижевск 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27E2-8C24-4CD3-B54C-C5D846F6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556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44E5B-C259-4215-8B2F-8560E9151909}" type="datetime1">
              <a:rPr lang="ru-RU" smtClean="0"/>
              <a:t>09.03.2019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Вахрина М.И. МБОУ «СОШ №19», г. Ижевск 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27E2-8C24-4CD3-B54C-C5D846F6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67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11D93-FBA0-40F8-A530-32BA2CA6B2A6}" type="datetime1">
              <a:rPr lang="ru-RU" smtClean="0"/>
              <a:t>09.03.2019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Вахрина М.И. МБОУ «СОШ №19», г. Ижевск 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327E2-8C24-4CD3-B54C-C5D846F67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1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openxmlformats.org/officeDocument/2006/relationships/hyperlink" Target="https://www.yaklass.ru/p/okruzhayushchij-mir/3-klass/priroda-vokrug-nas-324086/pochva-plodorodnyi-sloi-zemli-329401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tore.temocenter.ru/storage/unzip/5936/" TargetMode="Externa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youtu.be/Sw9x8CIa_-w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youtu.be/OAhzWSpPATs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mapalata.com/uschool/expo/potorogin/18121.html?LANG=RU" TargetMode="External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microsoft.com/office/2007/relationships/hdphoto" Target="../media/hdphoto3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Разгадайте ребус  </a:t>
            </a:r>
            <a:br>
              <a:rPr lang="ru-RU" b="1" dirty="0" smtClean="0"/>
            </a:br>
            <a:r>
              <a:rPr lang="ru-RU" b="1" dirty="0" smtClean="0"/>
              <a:t>Тема урока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" b="100000" l="250" r="100000">
                        <a14:foregroundMark x1="13000" y1="9405" x2="13000" y2="9405"/>
                        <a14:foregroundMark x1="6375" y1="52207" x2="6375" y2="52207"/>
                        <a14:foregroundMark x1="12625" y1="62572" x2="12625" y2="62572"/>
                        <a14:foregroundMark x1="29625" y1="55854" x2="29625" y2="55854"/>
                        <a14:foregroundMark x1="26875" y1="30518" x2="26875" y2="30518"/>
                        <a14:foregroundMark x1="66750" y1="30518" x2="66750" y2="30518"/>
                        <a14:foregroundMark x1="77250" y1="51631" x2="77250" y2="51631"/>
                        <a14:foregroundMark x1="64375" y1="68522" x2="64375" y2="68522"/>
                        <a14:foregroundMark x1="77250" y1="55086" x2="77250" y2="55086"/>
                        <a14:foregroundMark x1="45500" y1="61036" x2="45500" y2="61036"/>
                        <a14:foregroundMark x1="30375" y1="77351" x2="30375" y2="77351"/>
                        <a14:foregroundMark x1="19375" y1="64683" x2="19625" y2="63340"/>
                        <a14:foregroundMark x1="20625" y1="47217" x2="20625" y2="47217"/>
                        <a14:foregroundMark x1="14875" y1="54127" x2="14875" y2="54127"/>
                        <a14:foregroundMark x1="32375" y1="48944" x2="32375" y2="48944"/>
                        <a14:foregroundMark x1="23000" y1="79655" x2="23000" y2="80806"/>
                        <a14:foregroundMark x1="20625" y1="89060" x2="19875" y2="90403"/>
                        <a14:foregroundMark x1="17500" y1="93282" x2="17500" y2="93282"/>
                        <a14:foregroundMark x1="29125" y1="95010" x2="30125" y2="95393"/>
                        <a14:foregroundMark x1="37125" y1="95202" x2="37625" y2="95010"/>
                        <a14:foregroundMark x1="47250" y1="93282" x2="47250" y2="93282"/>
                        <a14:foregroundMark x1="56125" y1="93090" x2="57000" y2="93090"/>
                        <a14:foregroundMark x1="64750" y1="93090" x2="64750" y2="93090"/>
                        <a14:foregroundMark x1="69000" y1="92322" x2="69000" y2="92322"/>
                        <a14:foregroundMark x1="74375" y1="91747" x2="74375" y2="91747"/>
                        <a14:foregroundMark x1="76625" y1="90211" x2="76625" y2="90211"/>
                        <a14:foregroundMark x1="76125" y1="77927" x2="76125" y2="77927"/>
                        <a14:foregroundMark x1="73000" y1="73129" x2="73000" y2="71401"/>
                        <a14:foregroundMark x1="71750" y1="60461" x2="70875" y2="59117"/>
                        <a14:foregroundMark x1="67625" y1="54894" x2="67000" y2="54894"/>
                        <a14:foregroundMark x1="58875" y1="50096" x2="56125" y2="50096"/>
                        <a14:foregroundMark x1="49625" y1="46833" x2="49625" y2="46833"/>
                        <a14:foregroundMark x1="44250" y1="43954" x2="42125" y2="43954"/>
                        <a14:foregroundMark x1="37625" y1="40115" x2="37625" y2="40115"/>
                        <a14:foregroundMark x1="34125" y1="37812" x2="34125" y2="38772"/>
                        <a14:foregroundMark x1="13500" y1="67370" x2="13500" y2="67370"/>
                        <a14:foregroundMark x1="36750" y1="64683" x2="36750" y2="64683"/>
                        <a14:foregroundMark x1="46125" y1="73896" x2="46125" y2="75240"/>
                        <a14:foregroundMark x1="42125" y1="33205" x2="42125" y2="33205"/>
                        <a14:foregroundMark x1="55750" y1="39347" x2="55750" y2="39347"/>
                        <a14:foregroundMark x1="64250" y1="36276" x2="64250" y2="36276"/>
                        <a14:foregroundMark x1="73000" y1="37812" x2="73000" y2="37812"/>
                        <a14:foregroundMark x1="77250" y1="37236" x2="77250" y2="37236"/>
                        <a14:foregroundMark x1="80625" y1="34549" x2="80625" y2="34549"/>
                        <a14:foregroundMark x1="82875" y1="33781" x2="82875" y2="33781"/>
                        <a14:foregroundMark x1="74500" y1="30518" x2="74500" y2="30518"/>
                        <a14:foregroundMark x1="73125" y1="43570" x2="73125" y2="43570"/>
                        <a14:foregroundMark x1="73250" y1="50672" x2="73250" y2="50672"/>
                        <a14:foregroundMark x1="74750" y1="60845" x2="74750" y2="60845"/>
                        <a14:foregroundMark x1="77625" y1="65259" x2="77625" y2="65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70316"/>
            <a:ext cx="8624375" cy="5616624"/>
          </a:xfrm>
          <a:prstGeom prst="rect">
            <a:avLst/>
          </a:prstGeom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773652" y="6492875"/>
            <a:ext cx="4184104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Вахрина М.И. МБОУ «СОШ №19», г. Ижевск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8" b="99556" l="0" r="99533">
                        <a14:foregroundMark x1="51402" y1="54667" x2="51402" y2="54667"/>
                        <a14:foregroundMark x1="59813" y1="46667" x2="59813" y2="46667"/>
                        <a14:foregroundMark x1="60592" y1="41778" x2="60592" y2="41778"/>
                        <a14:foregroundMark x1="39252" y1="48444" x2="39252" y2="48444"/>
                        <a14:foregroundMark x1="36137" y1="45778" x2="36137" y2="45778"/>
                        <a14:foregroundMark x1="34579" y1="47556" x2="34579" y2="47556"/>
                        <a14:foregroundMark x1="58411" y1="35556" x2="58411" y2="35556"/>
                        <a14:foregroundMark x1="53738" y1="34667" x2="53738" y2="34667"/>
                        <a14:foregroundMark x1="49533" y1="38667" x2="49533" y2="38667"/>
                        <a14:foregroundMark x1="80218" y1="53778" x2="80218" y2="53778"/>
                        <a14:foregroundMark x1="86604" y1="66667" x2="86604" y2="66667"/>
                        <a14:foregroundMark x1="81931" y1="84889" x2="81931" y2="84889"/>
                        <a14:foregroundMark x1="78816" y1="67111" x2="78816" y2="67111"/>
                        <a14:foregroundMark x1="85047" y1="56000" x2="85047" y2="56000"/>
                        <a14:foregroundMark x1="82710" y1="38667" x2="82710" y2="38667"/>
                        <a14:foregroundMark x1="81620" y1="26222" x2="81620" y2="26222"/>
                        <a14:foregroundMark x1="82555" y1="23111" x2="83645" y2="26222"/>
                        <a14:foregroundMark x1="85826" y1="41333" x2="85826" y2="41333"/>
                        <a14:foregroundMark x1="93925" y1="20444" x2="93925" y2="20444"/>
                        <a14:foregroundMark x1="39875" y1="51111" x2="39875" y2="51111"/>
                        <a14:foregroundMark x1="33645" y1="50667" x2="33645" y2="50667"/>
                        <a14:foregroundMark x1="34112" y1="46667" x2="34112" y2="46667"/>
                        <a14:foregroundMark x1="33645" y1="48444" x2="33645" y2="48444"/>
                        <a14:foregroundMark x1="55452" y1="36889" x2="55452" y2="36889"/>
                        <a14:foregroundMark x1="54984" y1="36889" x2="54984" y2="36889"/>
                        <a14:foregroundMark x1="56542" y1="41333" x2="56542" y2="41333"/>
                        <a14:foregroundMark x1="55607" y1="42222" x2="55607" y2="42222"/>
                        <a14:foregroundMark x1="54206" y1="43111" x2="54206" y2="43111"/>
                        <a14:foregroundMark x1="55919" y1="47556" x2="55919" y2="47556"/>
                        <a14:foregroundMark x1="57009" y1="46222" x2="57009" y2="46222"/>
                        <a14:foregroundMark x1="56231" y1="47111" x2="56231" y2="47111"/>
                        <a14:foregroundMark x1="57165" y1="52889" x2="57165" y2="52889"/>
                        <a14:foregroundMark x1="57165" y1="55111" x2="57165" y2="55111"/>
                        <a14:foregroundMark x1="56854" y1="51556" x2="56854" y2="51556"/>
                        <a14:foregroundMark x1="42991" y1="54667" x2="42991" y2="54667"/>
                        <a14:foregroundMark x1="43925" y1="55111" x2="43925" y2="55111"/>
                        <a14:foregroundMark x1="42368" y1="54222" x2="42368" y2="54222"/>
                        <a14:foregroundMark x1="41589" y1="53333" x2="41589" y2="53333"/>
                        <a14:foregroundMark x1="42991" y1="55556" x2="42991" y2="55556"/>
                        <a14:foregroundMark x1="43925" y1="55556" x2="43925" y2="55556"/>
                        <a14:foregroundMark x1="44393" y1="56444" x2="44393" y2="56444"/>
                        <a14:foregroundMark x1="41900" y1="54222" x2="41900" y2="54222"/>
                        <a14:foregroundMark x1="42523" y1="55556" x2="42523" y2="55556"/>
                        <a14:foregroundMark x1="46262" y1="56000" x2="46262" y2="56000"/>
                        <a14:foregroundMark x1="37227" y1="48000" x2="37227" y2="48000"/>
                        <a14:foregroundMark x1="37383" y1="48889" x2="37383" y2="48889"/>
                        <a14:foregroundMark x1="35047" y1="44444" x2="35047" y2="44444"/>
                        <a14:foregroundMark x1="65888" y1="20000" x2="65888" y2="20000"/>
                        <a14:foregroundMark x1="69626" y1="20889" x2="69626" y2="20889"/>
                        <a14:foregroundMark x1="50779" y1="38222" x2="50779" y2="38222"/>
                        <a14:foregroundMark x1="38318" y1="49778" x2="38318" y2="49778"/>
                        <a14:foregroundMark x1="37695" y1="48000" x2="37695" y2="48000"/>
                        <a14:foregroundMark x1="36916" y1="46667" x2="36916" y2="46667"/>
                        <a14:foregroundMark x1="34424" y1="45333" x2="34424" y2="45333"/>
                        <a14:foregroundMark x1="97819" y1="20000" x2="97819" y2="20000"/>
                        <a14:foregroundMark x1="46729" y1="48000" x2="46729" y2="48000"/>
                        <a14:foregroundMark x1="47975" y1="47111" x2="47975" y2="47111"/>
                        <a14:foregroundMark x1="49065" y1="46222" x2="49065" y2="46222"/>
                        <a14:foregroundMark x1="50312" y1="45778" x2="50312" y2="45778"/>
                        <a14:foregroundMark x1="51558" y1="44889" x2="51558" y2="44889"/>
                        <a14:foregroundMark x1="62305" y1="49333" x2="62305" y2="49333"/>
                        <a14:foregroundMark x1="62773" y1="45778" x2="62773" y2="45778"/>
                        <a14:foregroundMark x1="62461" y1="49778" x2="62461" y2="49778"/>
                        <a14:foregroundMark x1="61994" y1="53333" x2="61994" y2="53333"/>
                        <a14:foregroundMark x1="61371" y1="56444" x2="61371" y2="56444"/>
                        <a14:foregroundMark x1="60903" y1="58222" x2="60903" y2="58222"/>
                        <a14:foregroundMark x1="60748" y1="59111" x2="60748" y2="59111"/>
                        <a14:foregroundMark x1="59969" y1="60889" x2="59969" y2="60889"/>
                        <a14:foregroundMark x1="59190" y1="60889" x2="59190" y2="60889"/>
                        <a14:foregroundMark x1="58255" y1="60889" x2="58255" y2="60889"/>
                        <a14:foregroundMark x1="58100" y1="58667" x2="58100" y2="58667"/>
                        <a14:foregroundMark x1="54361" y1="59111" x2="54361" y2="59111"/>
                        <a14:foregroundMark x1="81776" y1="58222" x2="81776" y2="5822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99" y="3356992"/>
            <a:ext cx="5688111" cy="199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37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187" y="0"/>
            <a:ext cx="8229600" cy="720000"/>
          </a:xfr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Домашнее задание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Вахрина М.И. МБОУ «СОШ №19», г. Ижевск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51864"/>
            <a:ext cx="7430790" cy="5106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733256"/>
            <a:ext cx="9398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71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Вахрина М.И. МБОУ «СОШ №19», г. Ижевск 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0" y="1052736"/>
            <a:ext cx="9144000" cy="4614138"/>
            <a:chOff x="0" y="1379685"/>
            <a:chExt cx="9144000" cy="461413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9685"/>
              <a:ext cx="9144000" cy="4614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60246"/>
              <a:ext cx="1835696" cy="1102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839" y="2378051"/>
              <a:ext cx="930484" cy="68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2671" y="2186460"/>
              <a:ext cx="724921" cy="53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Заголовок 1"/>
          <p:cNvSpPr txBox="1">
            <a:spLocks/>
          </p:cNvSpPr>
          <p:nvPr/>
        </p:nvSpPr>
        <p:spPr>
          <a:xfrm>
            <a:off x="577533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Домашнее задание в </a:t>
            </a:r>
            <a:r>
              <a:rPr lang="ru-RU" dirty="0" err="1" smtClean="0"/>
              <a:t>ЯКласс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9053" y="5895112"/>
            <a:ext cx="86644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7"/>
              </a:rPr>
              <a:t>https://www.yaklass.ru/p/okruzhayushchij-mir/3-klass/priroda-vokrug-nas-324086/pochva-plodorodnyi-sloi-zemli-329401</a:t>
            </a:r>
            <a:endParaRPr lang="ru-RU" sz="1200" dirty="0"/>
          </a:p>
        </p:txBody>
      </p:sp>
      <p:pic>
        <p:nvPicPr>
          <p:cNvPr id="1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48" y="4959008"/>
            <a:ext cx="9398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7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2492896"/>
            <a:ext cx="5328592" cy="1470025"/>
          </a:xfrm>
          <a:solidFill>
            <a:schemeClr val="lt1">
              <a:alpha val="57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9600" dirty="0" smtClean="0">
                <a:solidFill>
                  <a:schemeClr val="tx1"/>
                </a:solidFill>
              </a:rPr>
              <a:t>Почва</a:t>
            </a:r>
            <a:endParaRPr lang="ru-RU" sz="9600" dirty="0">
              <a:solidFill>
                <a:schemeClr val="tx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27784" y="6309320"/>
            <a:ext cx="4536504" cy="365125"/>
          </a:xfrm>
        </p:spPr>
        <p:txBody>
          <a:bodyPr/>
          <a:lstStyle/>
          <a:p>
            <a:r>
              <a:rPr lang="ru-RU" sz="1600" dirty="0" smtClean="0">
                <a:solidFill>
                  <a:schemeClr val="bg1"/>
                </a:solidFill>
              </a:rPr>
              <a:t>Вахрина М.И. МБОУ «СОШ №19», г. Ижевск 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0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0"/>
            <a:ext cx="8229600" cy="720000"/>
          </a:xfr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ЧТО ТАКОЕ ПОЧВА?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536032" cy="365125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Вахрина М.И. МБОУ «СОШ №19», г. Ижевск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733256"/>
            <a:ext cx="9398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ºÐ½Ð¾Ð¿ÐºÐ°  ÑÑÐ°ÑÑ 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829" y="1124744"/>
            <a:ext cx="1224136" cy="69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26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-25437"/>
            <a:ext cx="8229600" cy="720000"/>
          </a:xfr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Видео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Вахрина М.И. МБОУ «СОШ №19», г. Ижевск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видео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1700" y="908720"/>
            <a:ext cx="5553064" cy="4176464"/>
          </a:xfrm>
          <a:prstGeom prst="rect">
            <a:avLst/>
          </a:prstGeom>
        </p:spPr>
      </p:pic>
      <p:sp>
        <p:nvSpPr>
          <p:cNvPr id="7" name="Прямоугольник 6">
            <a:hlinkClick r:id="rId7"/>
          </p:cNvPr>
          <p:cNvSpPr/>
          <p:nvPr/>
        </p:nvSpPr>
        <p:spPr>
          <a:xfrm>
            <a:off x="3707904" y="5445224"/>
            <a:ext cx="2088232" cy="576064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79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Перейти по ссылке</a:t>
            </a:r>
            <a:endParaRPr lang="ru-RU" dirty="0"/>
          </a:p>
        </p:txBody>
      </p:sp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733256"/>
            <a:ext cx="9398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07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11427"/>
            <a:ext cx="8229600" cy="792088"/>
          </a:xfr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Станция «Экспериментальная»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68004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Вахрина М.И. МБОУ «СОШ №19», г. Ижевск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videoplayback (4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1196752"/>
            <a:ext cx="6048672" cy="3579826"/>
          </a:xfrm>
          <a:prstGeom prst="rect">
            <a:avLst/>
          </a:prstGeom>
        </p:spPr>
      </p:pic>
      <p:sp>
        <p:nvSpPr>
          <p:cNvPr id="6" name="Прямоугольник 5">
            <a:hlinkClick r:id="rId6"/>
          </p:cNvPr>
          <p:cNvSpPr/>
          <p:nvPr/>
        </p:nvSpPr>
        <p:spPr>
          <a:xfrm>
            <a:off x="3851920" y="5453608"/>
            <a:ext cx="2088232" cy="576064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79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Перейти по ссылке</a:t>
            </a:r>
            <a:endParaRPr lang="ru-RU" dirty="0"/>
          </a:p>
        </p:txBody>
      </p:sp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733256"/>
            <a:ext cx="9398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64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Вахрина М.И. МБОУ «СОШ №19», г. Ижевск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044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71600" y="-11427"/>
            <a:ext cx="684076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Инструкция по технике безопасности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733256"/>
            <a:ext cx="9398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46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Вахрина М.И. МБОУ «СОШ №19», г. Ижевск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24744"/>
            <a:ext cx="9144000" cy="515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11560" y="-11427"/>
            <a:ext cx="8229600" cy="720000"/>
          </a:xfr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Состав почвы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733256"/>
            <a:ext cx="9398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99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Вахрина М.И. МБОУ «СОШ №19», г. Ижевск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98" y="1340768"/>
            <a:ext cx="8422204" cy="4392488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53502" y="-2326"/>
            <a:ext cx="822960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Станция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</a:rPr>
              <a:t>«Телевизионная</a:t>
            </a:r>
            <a:r>
              <a:rPr lang="ru-RU" dirty="0">
                <a:solidFill>
                  <a:schemeClr val="bg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98215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4" descr="ÐÐ°ÑÑÐ¸Ð½ÐºÐ¸ Ð¿Ð¾ Ð·Ð°Ð¿ÑÐ¾ÑÑ ÑÑÐ°Ð²Ð° Ñ ÐºÐ°Ð¼Ð½ÐµÐ¼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60" y="4711290"/>
            <a:ext cx="1438156" cy="109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ÐÐ°ÑÑÐ¸Ð½ÐºÐ¸ Ð¿Ð¾ Ð·Ð°Ð¿ÑÐ¾ÑÑ Ð´Ð¾ÑÐ¾Ð¶ÐºÐ°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11290"/>
            <a:ext cx="4608512" cy="214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11428"/>
            <a:ext cx="8208000" cy="720000"/>
          </a:xfr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Станция «Заколдованный замок»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680048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Вахрина М.И. МБОУ «СОШ №19», г. Ижевск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32854"/>
            <a:ext cx="5831115" cy="457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6726"/>
            <a:ext cx="2918683" cy="143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59342"/>
            <a:ext cx="2056092" cy="18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ÐÐ°ÑÑÐ¸Ð½ÐºÐ¸ Ð¿Ð¾ Ð·Ð°Ð¿ÑÐ¾ÑÑ Ð²ÑÐ¾Ð´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152" y="3759273"/>
            <a:ext cx="1000138" cy="50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92" y="5529255"/>
            <a:ext cx="1224136" cy="51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290" y="4966726"/>
            <a:ext cx="1401575" cy="51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89" y="4869160"/>
            <a:ext cx="1368152" cy="51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ÐÐ°ÑÑÐ¸Ð½ÐºÐ¸ Ð¿Ð¾ Ð·Ð°Ð¿ÑÐ¾ÑÑ ÑÑÐ°Ð²Ð° Ñ ÐºÐ°Ð¼Ð½ÐµÐ¼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4577175"/>
            <a:ext cx="1732191" cy="109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733256"/>
            <a:ext cx="939893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60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196</Words>
  <Application>Microsoft Office PowerPoint</Application>
  <PresentationFormat>Экран (4:3)</PresentationFormat>
  <Paragraphs>29</Paragraphs>
  <Slides>11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Разгадайте ребус   Тема урока</vt:lpstr>
      <vt:lpstr>Почва</vt:lpstr>
      <vt:lpstr>ЧТО ТАКОЕ ПОЧВА?</vt:lpstr>
      <vt:lpstr>Видео</vt:lpstr>
      <vt:lpstr>Станция «Экспериментальная»</vt:lpstr>
      <vt:lpstr>Презентация PowerPoint</vt:lpstr>
      <vt:lpstr>Состав почвы</vt:lpstr>
      <vt:lpstr>Презентация PowerPoint</vt:lpstr>
      <vt:lpstr>Станция «Заколдованный замок»</vt:lpstr>
      <vt:lpstr>Домашнее задание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Почва</dc:title>
  <dc:creator>310</dc:creator>
  <cp:lastModifiedBy>USER</cp:lastModifiedBy>
  <cp:revision>50</cp:revision>
  <dcterms:created xsi:type="dcterms:W3CDTF">2019-02-22T06:49:54Z</dcterms:created>
  <dcterms:modified xsi:type="dcterms:W3CDTF">2019-03-09T19:50:16Z</dcterms:modified>
</cp:coreProperties>
</file>