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58" r:id="rId5"/>
    <p:sldId id="257" r:id="rId6"/>
    <p:sldId id="260" r:id="rId7"/>
    <p:sldId id="264" r:id="rId8"/>
    <p:sldId id="261" r:id="rId9"/>
    <p:sldId id="262" r:id="rId10"/>
    <p:sldId id="275" r:id="rId11"/>
    <p:sldId id="265" r:id="rId12"/>
    <p:sldId id="266" r:id="rId13"/>
    <p:sldId id="267" r:id="rId14"/>
    <p:sldId id="268" r:id="rId15"/>
    <p:sldId id="270" r:id="rId16"/>
    <p:sldId id="273" r:id="rId17"/>
    <p:sldId id="276" r:id="rId18"/>
    <p:sldId id="269" r:id="rId19"/>
    <p:sldId id="271" r:id="rId20"/>
    <p:sldId id="263" r:id="rId21"/>
    <p:sldId id="272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0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3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3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6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1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7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1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11F7-A16F-41D0-91B8-9A4FB5748B0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1C29-9F1B-4AFD-A1BE-ED44BB0D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" y="1135242"/>
            <a:ext cx="11809927" cy="262134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ПО ФЭМП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прекрасна, и сильна математики страна"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423" y="4452043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- Шатова Елена Викторовна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50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5335909"/>
            <a:ext cx="1362439" cy="1522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67">
            <a:off x="7356974" y="2589835"/>
            <a:ext cx="4667901" cy="4667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3852769"/>
            <a:ext cx="3303035" cy="33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774" y="417318"/>
            <a:ext cx="11883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Нужна физкультминутка, чтобы набраться сил.                                                                 И отдохнуть немного я Вас бы попросил.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черточек до точки, столько встанем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носочки.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33599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2921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58749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05061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11616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18173" y="30877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8806069" y="3253409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565529"/>
            <a:ext cx="12129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точек будет в круге, столько раз поднимем руки.</a:t>
            </a:r>
            <a:endParaRPr lang="ru-RU" sz="2800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3804423" y="1738648"/>
            <a:ext cx="4320000" cy="432000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756132" y="2042795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756132" y="5198119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543939" y="3536744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015129" y="3536744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756132" y="3548334"/>
            <a:ext cx="437322" cy="46382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591286"/>
            <a:ext cx="11758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елочек зеленых, столько выполним наклонов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0" y="2369713"/>
            <a:ext cx="2549502" cy="3260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51" y="2320075"/>
            <a:ext cx="2549502" cy="3260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31" y="2369713"/>
            <a:ext cx="2549502" cy="3260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26" y="2325576"/>
            <a:ext cx="2549502" cy="32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01135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Приседаем столько раз, сколько бабочек у нас.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8" y="1880314"/>
            <a:ext cx="1669059" cy="1129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50" y="3758449"/>
            <a:ext cx="1669059" cy="1129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30" y="3650672"/>
            <a:ext cx="1669059" cy="1129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26" y="3496613"/>
            <a:ext cx="1669059" cy="1129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8" y="1772537"/>
            <a:ext cx="1669059" cy="1129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57" y="1772537"/>
            <a:ext cx="1669059" cy="1129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99" y="1777734"/>
            <a:ext cx="1669059" cy="11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488255"/>
            <a:ext cx="12024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клеток до черты, столько раз подпрыгни ты.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290220" y="2498501"/>
            <a:ext cx="8398" cy="21809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9" r="15310"/>
          <a:stretch/>
        </p:blipFill>
        <p:spPr>
          <a:xfrm rot="16200000">
            <a:off x="5922973" y="-9509"/>
            <a:ext cx="1537559" cy="71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7848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2871988" y="5370490"/>
            <a:ext cx="901521" cy="900000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29600" y="5762535"/>
            <a:ext cx="1584102" cy="3219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0" y="3172719"/>
            <a:ext cx="288379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+ 3 =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+ 4 =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+ 2 =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0039" y="2792310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0174" y="2792311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0174" y="4721739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72919" y="862884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0174" y="905812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37312" y="4573408"/>
            <a:ext cx="1056067" cy="1043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0173" y="2759906"/>
            <a:ext cx="9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2370" y="905812"/>
            <a:ext cx="9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8857" y="4721739"/>
            <a:ext cx="987383" cy="112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7260" y="864208"/>
            <a:ext cx="987383" cy="112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4380" y="2782986"/>
            <a:ext cx="987383" cy="112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25318" y="4570952"/>
            <a:ext cx="987383" cy="112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776" y="760861"/>
            <a:ext cx="2552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5 - 3 =</a:t>
            </a:r>
          </a:p>
          <a:p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4 - 2 =</a:t>
            </a:r>
          </a:p>
          <a:p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8 - 2 =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29" y="2015184"/>
            <a:ext cx="5035104" cy="484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98" y="3103808"/>
            <a:ext cx="2791956" cy="3908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6" y="330546"/>
            <a:ext cx="1180563" cy="118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24" y="330545"/>
            <a:ext cx="1180563" cy="11805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070573" y="32401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22973" y="3392557"/>
            <a:ext cx="0" cy="1258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19" y="330544"/>
            <a:ext cx="1180563" cy="1180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3" y="330544"/>
            <a:ext cx="1180563" cy="1180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7" y="339208"/>
            <a:ext cx="1180563" cy="1180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3" y="330544"/>
            <a:ext cx="1180563" cy="1180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27" y="330544"/>
            <a:ext cx="1180563" cy="1180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70" y="295179"/>
            <a:ext cx="1180563" cy="1180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44" y="312861"/>
            <a:ext cx="1180563" cy="1180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18" y="333772"/>
            <a:ext cx="1180563" cy="11805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14219" y="1899273"/>
            <a:ext cx="1161240" cy="1017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105627" y="1860637"/>
            <a:ext cx="1161240" cy="1017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203289" y="1905352"/>
            <a:ext cx="96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0225" y="1899272"/>
            <a:ext cx="901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05101" y="248971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25094" y="307533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285733" y="149716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438576" y="195903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142551" y="231288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085605" y="195903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10590" y="295179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56128" y="295179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0740" y="248971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48850" y="307533"/>
            <a:ext cx="9661" cy="1343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915" y="210958"/>
            <a:ext cx="10844012" cy="276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Артикуляционная гимнастика «Мостик».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Учимся делать упражнение «Мостик».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Открываем рот. Выгнув спинку языка, упираем его кончик в нижние зубы изнутри рта. Удерживаем в таком положении 3—5 секунд.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Медленно сближаем и сжимаем зубы, закрываем рот.</a:t>
            </a:r>
          </a:p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«Мостик» стоит за закрытыми зубами.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5531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975" y="319431"/>
            <a:ext cx="10766738" cy="4600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умения «читать» простейшую графическую информацию, обозначающую пространственные отношения объектов и направление их движения в пространстве: самостоятельно передвигаться в пространстве, ориентируясь на условные обозначения (знаки и символы);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Формирование умения раскладывать число на два меньших (в пределах 10, на наглядной основе);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умения 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пользоваться знаками действий: плюс (+), минус (—) и знаком отношения равно (=).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навыков количественного счета в пределах 20;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учится моделировать, ориентироваться в системе координат используя игру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Геоконт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5" marR="6413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речь, логическое мышление, ручную и артикуляционную моторику, память, внимание. Развивать чувство сопереживания, желание прийти на помощь.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9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4" y="5679583"/>
            <a:ext cx="1778733" cy="1111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5" y="5033493"/>
            <a:ext cx="1778733" cy="1111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62" y="6041980"/>
            <a:ext cx="1818604" cy="606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8" y="4650243"/>
            <a:ext cx="2062768" cy="19979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79" y="5364151"/>
            <a:ext cx="1004887" cy="781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69" y="5808747"/>
            <a:ext cx="866569" cy="816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49" y="3145859"/>
            <a:ext cx="2304830" cy="2896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34" y="5412189"/>
            <a:ext cx="1106147" cy="14660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0" y="2747503"/>
            <a:ext cx="2891044" cy="34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18" y="425003"/>
            <a:ext cx="12363718" cy="6432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29" y="4758744"/>
            <a:ext cx="1246818" cy="2131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41" y="5280337"/>
            <a:ext cx="949000" cy="1577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37" y="5740759"/>
            <a:ext cx="1350351" cy="12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380" y="735974"/>
            <a:ext cx="714777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математика сложна,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 до края не познать,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Откроет двери всем она,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них только надо постучать.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56" y="2176530"/>
            <a:ext cx="4900411" cy="49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756"/>
            <a:ext cx="12192000" cy="6999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05" y="4623516"/>
            <a:ext cx="1246818" cy="2131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2" y="5177307"/>
            <a:ext cx="949000" cy="1577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18" y="5640946"/>
            <a:ext cx="1350351" cy="12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81" y="5022761"/>
            <a:ext cx="1918307" cy="213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873" y="2152529"/>
            <a:ext cx="77831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«Правило успеха»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 добиваться!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надо стараться!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Настойчивым! Упорным!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Отличником в школе! Достойным!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1"/>
          <a:stretch/>
        </p:blipFill>
        <p:spPr>
          <a:xfrm>
            <a:off x="2043538" y="477923"/>
            <a:ext cx="5215944" cy="5043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0" y="4701854"/>
            <a:ext cx="1850265" cy="1850265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2949263" y="4402575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95" y="31123"/>
            <a:ext cx="1592685" cy="1592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7"/>
          <a:stretch/>
        </p:blipFill>
        <p:spPr>
          <a:xfrm>
            <a:off x="10397725" y="206059"/>
            <a:ext cx="1597251" cy="124281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9150533" y="978795"/>
            <a:ext cx="112680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7497653" y="2330167"/>
            <a:ext cx="723268" cy="669701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613965" y="2330166"/>
            <a:ext cx="723268" cy="66970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9661471" y="2330165"/>
            <a:ext cx="723268" cy="66970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0713586" y="2316376"/>
            <a:ext cx="723268" cy="669701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67695" y="1738648"/>
            <a:ext cx="436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«ПОРЯДОК ДВИЖЕНИЯ»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598877" y="3499997"/>
            <a:ext cx="723268" cy="669701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524881" y="4100205"/>
            <a:ext cx="807743" cy="17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8609356" y="2330165"/>
            <a:ext cx="723268" cy="66970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775724" y="5475649"/>
            <a:ext cx="2654" cy="6632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7737208" y="5521814"/>
            <a:ext cx="723268" cy="66970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9727156" y="3495435"/>
            <a:ext cx="723268" cy="66970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0784717" y="4163426"/>
            <a:ext cx="807743" cy="17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075220" y="5482179"/>
            <a:ext cx="0" cy="6986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10020443" y="5511149"/>
            <a:ext cx="723268" cy="669701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7"/>
          <a:stretch/>
        </p:blipFill>
        <p:spPr>
          <a:xfrm>
            <a:off x="5611769" y="2924899"/>
            <a:ext cx="1445474" cy="11247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460476" y="3495435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25931" y="3495434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28545" y="3504432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015574" y="3504432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03756" y="3504432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69757" y="5362973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975599" y="5702393"/>
            <a:ext cx="360000" cy="3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975599" y="6059343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377126" y="5362973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377126" y="5716874"/>
            <a:ext cx="361552" cy="3424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5" idx="6"/>
          </p:cNvCxnSpPr>
          <p:nvPr/>
        </p:nvCxnSpPr>
        <p:spPr>
          <a:xfrm>
            <a:off x="3129263" y="4492575"/>
            <a:ext cx="9596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056329" y="2986077"/>
            <a:ext cx="7155" cy="1506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88961" y="2986077"/>
            <a:ext cx="1451171" cy="137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540132" y="2986077"/>
            <a:ext cx="0" cy="1114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узел 51"/>
          <p:cNvSpPr/>
          <p:nvPr/>
        </p:nvSpPr>
        <p:spPr>
          <a:xfrm>
            <a:off x="5468495" y="3940935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7"/>
          <a:stretch/>
        </p:blipFill>
        <p:spPr>
          <a:xfrm>
            <a:off x="1565166" y="0"/>
            <a:ext cx="881384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76" y="2253803"/>
            <a:ext cx="3894625" cy="4146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5094230"/>
            <a:ext cx="529232" cy="704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94" y="5094230"/>
            <a:ext cx="529232" cy="704078"/>
          </a:xfrm>
          <a:prstGeom prst="rect">
            <a:avLst/>
          </a:prstGeom>
        </p:spPr>
      </p:pic>
      <p:sp>
        <p:nvSpPr>
          <p:cNvPr id="8" name="Лента лицом вверх 7"/>
          <p:cNvSpPr/>
          <p:nvPr/>
        </p:nvSpPr>
        <p:spPr>
          <a:xfrm>
            <a:off x="638702" y="112196"/>
            <a:ext cx="10694705" cy="793038"/>
          </a:xfrm>
          <a:prstGeom prst="ribbon2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48995" y="275621"/>
            <a:ext cx="5067237" cy="4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СТРАНА МАТЕМАТИЧЕСКИХ ЗАГАДОК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46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9" y="773175"/>
            <a:ext cx="1343680" cy="178760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165770" y="3879356"/>
            <a:ext cx="994194" cy="1104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010542" y="3879356"/>
            <a:ext cx="994194" cy="1104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003380" y="3880764"/>
            <a:ext cx="994194" cy="1104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158608" y="3879356"/>
            <a:ext cx="994194" cy="1104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2561635" y="2713470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419375" y="2713470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473371" y="4984124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632605" y="4984124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306027" y="4984124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9487148" y="4984124"/>
            <a:ext cx="1182334" cy="1165886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59996" y="2911693"/>
            <a:ext cx="792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8601233" y="2911693"/>
            <a:ext cx="792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328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оставьте число десять из двух меньших чисел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56" y="847038"/>
            <a:ext cx="1343680" cy="17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314</Words>
  <Application>Microsoft Office PowerPoint</Application>
  <PresentationFormat>Широкоэкранный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Times New Roman</vt:lpstr>
      <vt:lpstr>Тема Office</vt:lpstr>
      <vt:lpstr>НОД ПО ФЭМП  "И прекрасна, и сильна математики страна"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+ 3 =  4 + 4 =  7 + 2 =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ФЭМП  "И прекрасна, и сильна математики страна"</dc:title>
  <dc:creator>Admin</dc:creator>
  <cp:lastModifiedBy>Admin</cp:lastModifiedBy>
  <cp:revision>30</cp:revision>
  <dcterms:created xsi:type="dcterms:W3CDTF">2019-03-19T11:03:57Z</dcterms:created>
  <dcterms:modified xsi:type="dcterms:W3CDTF">2019-03-20T06:53:04Z</dcterms:modified>
</cp:coreProperties>
</file>