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6"/>
  </p:notesMasterIdLst>
  <p:sldIdLst>
    <p:sldId id="256" r:id="rId2"/>
    <p:sldId id="260" r:id="rId3"/>
    <p:sldId id="259" r:id="rId4"/>
    <p:sldId id="268" r:id="rId5"/>
    <p:sldId id="273" r:id="rId6"/>
    <p:sldId id="274" r:id="rId7"/>
    <p:sldId id="275" r:id="rId8"/>
    <p:sldId id="261" r:id="rId9"/>
    <p:sldId id="262" r:id="rId10"/>
    <p:sldId id="264" r:id="rId11"/>
    <p:sldId id="265" r:id="rId12"/>
    <p:sldId id="267" r:id="rId13"/>
    <p:sldId id="272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365B"/>
    <a:srgbClr val="4A66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4" d="100"/>
          <a:sy n="84" d="100"/>
        </p:scale>
        <p:origin x="84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6D101-CB41-4291-845B-8868C0EDD7C4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96AE2-99C4-4124-8FAA-EE826AC262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050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C896FC-6BBB-47D3-8B03-698FC3BCB1E8}" type="datetime1">
              <a:rPr lang="ru-RU" smtClean="0"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3E53E50-0D57-4A2C-8A82-25997C361383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095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FA8E-C7E8-400E-AC7E-9D2F44FEE953}" type="datetime1">
              <a:rPr lang="ru-RU" smtClean="0"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3E50-0D57-4A2C-8A82-25997C3613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267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96F8-FBEE-4FC3-8848-FE8AB48EFC89}" type="datetime1">
              <a:rPr lang="ru-RU" smtClean="0"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3E50-0D57-4A2C-8A82-25997C3613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434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AD7D-D62E-4F61-8DEA-9BE524A91843}" type="datetime1">
              <a:rPr lang="ru-RU" smtClean="0"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3E50-0D57-4A2C-8A82-25997C3613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344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0DD0-7233-4E6B-B435-4D1C54DFF044}" type="datetime1">
              <a:rPr lang="ru-RU" smtClean="0"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3E50-0D57-4A2C-8A82-25997C361383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782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A740-C644-45A6-883D-7FF75A956A07}" type="datetime1">
              <a:rPr lang="ru-RU" smtClean="0"/>
              <a:t>05.03.2019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3E50-0D57-4A2C-8A82-25997C3613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946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6B01-5DB0-44F8-B969-47BFEFD2EE7F}" type="datetime1">
              <a:rPr lang="ru-RU" smtClean="0"/>
              <a:t>05.03.2019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3E50-0D57-4A2C-8A82-25997C3613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158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7770-1570-4A10-9ABA-33C39456D5CE}" type="datetime1">
              <a:rPr lang="ru-RU" smtClean="0"/>
              <a:t>05.03.2019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3E50-0D57-4A2C-8A82-25997C3613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77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7F79-3AD1-4484-B8D6-2F61BE730234}" type="datetime1">
              <a:rPr lang="ru-RU" smtClean="0"/>
              <a:t>05.03.2019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3E50-0D57-4A2C-8A82-25997C3613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937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8174-C080-4088-8BE5-2840C0B59174}" type="datetime1">
              <a:rPr lang="ru-RU" smtClean="0"/>
              <a:t>05.03.2019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3E50-0D57-4A2C-8A82-25997C3613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643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CBE7-0426-48B3-BEDA-D45BA7751007}" type="datetime1">
              <a:rPr lang="ru-RU" smtClean="0"/>
              <a:t>05.03.2019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3E50-0D57-4A2C-8A82-25997C3613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676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297E1572-E821-4A47-BA98-5B954DB7FFDA}" type="datetime1">
              <a:rPr lang="ru-RU" smtClean="0"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23E53E50-0D57-4A2C-8A82-25997C3613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2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91922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8 Марта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82842" y="4131428"/>
            <a:ext cx="7259855" cy="671579"/>
          </a:xfrm>
        </p:spPr>
        <p:txBody>
          <a:bodyPr>
            <a:noAutofit/>
          </a:bodyPr>
          <a:lstStyle/>
          <a:p>
            <a:r>
              <a:rPr lang="ru-RU" sz="2800" dirty="0" smtClean="0"/>
              <a:t>Открытки к празднику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40336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4161" y="195004"/>
            <a:ext cx="6497279" cy="849517"/>
          </a:xfrm>
        </p:spPr>
        <p:txBody>
          <a:bodyPr/>
          <a:lstStyle/>
          <a:p>
            <a:r>
              <a:rPr lang="ru-RU" b="1" dirty="0" smtClean="0"/>
              <a:t>Рисуем открытку к 8 Марта</a:t>
            </a:r>
            <a:endParaRPr lang="ru-RU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3E50-0D57-4A2C-8A82-25997C361383}" type="slidenum">
              <a:rPr lang="ru-RU" smtClean="0"/>
              <a:t>10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2601" t="15597" r="12479" b="3519"/>
          <a:stretch/>
        </p:blipFill>
        <p:spPr>
          <a:xfrm>
            <a:off x="4930272" y="3358126"/>
            <a:ext cx="3615192" cy="25510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444910" y="1144792"/>
            <a:ext cx="39107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Очень тонкими еле светлыми линиями определим местоположение листа календаря справа и бутонов роз с левой стороны бумаги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080891" y="1135033"/>
            <a:ext cx="35396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Первым делом прорисуем розу, которая слева. Начинаем рисовать с ее середины, лепестки бутона и раскрывшиеся лепестки.</a:t>
            </a:r>
            <a:endParaRPr lang="ru-RU" sz="2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788" y="3340450"/>
            <a:ext cx="3681901" cy="23580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26551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4161" y="195004"/>
            <a:ext cx="6497279" cy="849517"/>
          </a:xfrm>
        </p:spPr>
        <p:txBody>
          <a:bodyPr/>
          <a:lstStyle/>
          <a:p>
            <a:r>
              <a:rPr lang="ru-RU" b="1" dirty="0" smtClean="0"/>
              <a:t>Рисуем открытку к 8 Марта</a:t>
            </a:r>
            <a:endParaRPr lang="ru-RU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97148" y="6209755"/>
            <a:ext cx="1279663" cy="365125"/>
          </a:xfrm>
        </p:spPr>
        <p:txBody>
          <a:bodyPr/>
          <a:lstStyle/>
          <a:p>
            <a:fld id="{23E53E50-0D57-4A2C-8A82-25997C361383}" type="slidenum">
              <a:rPr lang="ru-RU" smtClean="0"/>
              <a:t>11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7281" t="22463" r="7100" b="3913"/>
          <a:stretch/>
        </p:blipFill>
        <p:spPr>
          <a:xfrm>
            <a:off x="4798142" y="3286222"/>
            <a:ext cx="3822362" cy="2419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13422" t="23706" r="2868" b="7210"/>
          <a:stretch/>
        </p:blipFill>
        <p:spPr>
          <a:xfrm>
            <a:off x="579757" y="3286222"/>
            <a:ext cx="3706070" cy="24236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21110" y="1173277"/>
            <a:ext cx="35396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Нарисуйте лепестки самой нижней розы и наведите контур листика календаря.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663694" y="1173277"/>
            <a:ext cx="40912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Нарисуйте жилки на листиках и можно еще нанести некоторые детали. Вот вам готовая открытка 8 марта, теперь можно ее раскрасить красками.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207388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4161" y="195004"/>
            <a:ext cx="6497279" cy="849517"/>
          </a:xfrm>
        </p:spPr>
        <p:txBody>
          <a:bodyPr/>
          <a:lstStyle/>
          <a:p>
            <a:r>
              <a:rPr lang="ru-RU" b="1" dirty="0" smtClean="0"/>
              <a:t>Рисуем открытку к 8 Марта</a:t>
            </a:r>
            <a:endParaRPr lang="ru-RU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97148" y="6209755"/>
            <a:ext cx="1279663" cy="365125"/>
          </a:xfrm>
        </p:spPr>
        <p:txBody>
          <a:bodyPr/>
          <a:lstStyle/>
          <a:p>
            <a:fld id="{23E53E50-0D57-4A2C-8A82-25997C361383}" type="slidenum">
              <a:rPr lang="ru-RU" smtClean="0"/>
              <a:t>12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21110" y="1173277"/>
            <a:ext cx="35396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Сотрите вспомогательные линии. Набросайте размер восьмерки, так как я черточками. Напишите </a:t>
            </a:r>
            <a:r>
              <a:rPr lang="ru-RU" sz="2000" b="1" dirty="0" smtClean="0"/>
              <a:t>слово</a:t>
            </a:r>
            <a:r>
              <a:rPr lang="en-US" sz="2000" b="1" dirty="0" smtClean="0"/>
              <a:t> 8 </a:t>
            </a:r>
            <a:r>
              <a:rPr lang="ru-RU" sz="2000" b="1" dirty="0" smtClean="0"/>
              <a:t>марта.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663694" y="1173277"/>
            <a:ext cx="40912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Нарисуйте цифру 8 и форму листиков  растения. Не наводите их сильно, просто слегка прикасаясь к бумаги.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55" y="3403045"/>
            <a:ext cx="4048064" cy="2382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751" y="3403045"/>
            <a:ext cx="3998047" cy="2382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21488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/>
              <a:t>Урок икт</a:t>
            </a:r>
            <a:endParaRPr lang="ru-RU" sz="72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Урок 2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3E50-0D57-4A2C-8A82-25997C36138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388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724325" y="1016247"/>
            <a:ext cx="5544616" cy="4104455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2063552" y="787380"/>
            <a:ext cx="432048" cy="972108"/>
            <a:chOff x="2063552" y="800708"/>
            <a:chExt cx="432048" cy="972108"/>
          </a:xfrm>
        </p:grpSpPr>
        <p:sp>
          <p:nvSpPr>
            <p:cNvPr id="5" name="Овал 4"/>
            <p:cNvSpPr/>
            <p:nvPr/>
          </p:nvSpPr>
          <p:spPr>
            <a:xfrm>
              <a:off x="2063552" y="800708"/>
              <a:ext cx="432048" cy="36004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1</a:t>
              </a:r>
              <a:endParaRPr lang="ru-RU" dirty="0"/>
            </a:p>
          </p:txBody>
        </p:sp>
        <p:cxnSp>
          <p:nvCxnSpPr>
            <p:cNvPr id="7" name="Прямая со стрелкой 6"/>
            <p:cNvCxnSpPr>
              <a:stCxn id="5" idx="4"/>
            </p:cNvCxnSpPr>
            <p:nvPr/>
          </p:nvCxnSpPr>
          <p:spPr>
            <a:xfrm flipH="1">
              <a:off x="2063552" y="1160748"/>
              <a:ext cx="216024" cy="61206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0" name="Группа 9"/>
          <p:cNvGrpSpPr/>
          <p:nvPr/>
        </p:nvGrpSpPr>
        <p:grpSpPr>
          <a:xfrm>
            <a:off x="1043608" y="1453454"/>
            <a:ext cx="864096" cy="1098122"/>
            <a:chOff x="2063552" y="800708"/>
            <a:chExt cx="864096" cy="972108"/>
          </a:xfrm>
        </p:grpSpPr>
        <p:sp>
          <p:nvSpPr>
            <p:cNvPr id="11" name="Овал 10"/>
            <p:cNvSpPr/>
            <p:nvPr/>
          </p:nvSpPr>
          <p:spPr>
            <a:xfrm>
              <a:off x="2063552" y="800708"/>
              <a:ext cx="432048" cy="36004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2</a:t>
              </a:r>
              <a:endParaRPr lang="ru-RU" dirty="0"/>
            </a:p>
          </p:txBody>
        </p:sp>
        <p:cxnSp>
          <p:nvCxnSpPr>
            <p:cNvPr id="12" name="Прямая со стрелкой 11"/>
            <p:cNvCxnSpPr>
              <a:stCxn id="11" idx="4"/>
            </p:cNvCxnSpPr>
            <p:nvPr/>
          </p:nvCxnSpPr>
          <p:spPr>
            <a:xfrm>
              <a:off x="2279576" y="1160748"/>
              <a:ext cx="648072" cy="61206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4" name="Группа 13"/>
          <p:cNvGrpSpPr/>
          <p:nvPr/>
        </p:nvGrpSpPr>
        <p:grpSpPr>
          <a:xfrm>
            <a:off x="2107434" y="2551576"/>
            <a:ext cx="432048" cy="1152128"/>
            <a:chOff x="2063552" y="8620"/>
            <a:chExt cx="432048" cy="1152128"/>
          </a:xfrm>
        </p:grpSpPr>
        <p:sp>
          <p:nvSpPr>
            <p:cNvPr id="15" name="Овал 14"/>
            <p:cNvSpPr/>
            <p:nvPr/>
          </p:nvSpPr>
          <p:spPr>
            <a:xfrm>
              <a:off x="2063552" y="800708"/>
              <a:ext cx="432048" cy="36004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3</a:t>
              </a:r>
              <a:endParaRPr lang="ru-RU" dirty="0"/>
            </a:p>
          </p:txBody>
        </p:sp>
        <p:cxnSp>
          <p:nvCxnSpPr>
            <p:cNvPr id="16" name="Прямая со стрелкой 15"/>
            <p:cNvCxnSpPr>
              <a:stCxn id="15" idx="0"/>
            </p:cNvCxnSpPr>
            <p:nvPr/>
          </p:nvCxnSpPr>
          <p:spPr>
            <a:xfrm flipH="1" flipV="1">
              <a:off x="2127682" y="8620"/>
              <a:ext cx="151894" cy="7920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>
            <a:off x="971600" y="2767600"/>
            <a:ext cx="1091952" cy="360040"/>
            <a:chOff x="2063552" y="800708"/>
            <a:chExt cx="1091952" cy="360040"/>
          </a:xfrm>
        </p:grpSpPr>
        <p:sp>
          <p:nvSpPr>
            <p:cNvPr id="19" name="Овал 18"/>
            <p:cNvSpPr/>
            <p:nvPr/>
          </p:nvSpPr>
          <p:spPr>
            <a:xfrm>
              <a:off x="2063552" y="800708"/>
              <a:ext cx="432048" cy="36004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4</a:t>
              </a:r>
              <a:endParaRPr lang="ru-RU" dirty="0"/>
            </a:p>
          </p:txBody>
        </p:sp>
        <p:cxnSp>
          <p:nvCxnSpPr>
            <p:cNvPr id="20" name="Прямая со стрелкой 19"/>
            <p:cNvCxnSpPr>
              <a:stCxn id="19" idx="4"/>
            </p:cNvCxnSpPr>
            <p:nvPr/>
          </p:nvCxnSpPr>
          <p:spPr>
            <a:xfrm flipV="1">
              <a:off x="2279576" y="800708"/>
              <a:ext cx="875928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2" name="Группа 21"/>
          <p:cNvGrpSpPr/>
          <p:nvPr/>
        </p:nvGrpSpPr>
        <p:grpSpPr>
          <a:xfrm>
            <a:off x="2171564" y="671853"/>
            <a:ext cx="1620180" cy="1474995"/>
            <a:chOff x="383196" y="804180"/>
            <a:chExt cx="2112404" cy="1643978"/>
          </a:xfrm>
        </p:grpSpPr>
        <p:sp>
          <p:nvSpPr>
            <p:cNvPr id="23" name="Овал 22"/>
            <p:cNvSpPr/>
            <p:nvPr/>
          </p:nvSpPr>
          <p:spPr>
            <a:xfrm>
              <a:off x="2063552" y="804180"/>
              <a:ext cx="432048" cy="35656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5</a:t>
              </a:r>
              <a:endParaRPr lang="ru-RU" dirty="0"/>
            </a:p>
          </p:txBody>
        </p:sp>
        <p:cxnSp>
          <p:nvCxnSpPr>
            <p:cNvPr id="24" name="Прямая со стрелкой 23"/>
            <p:cNvCxnSpPr>
              <a:stCxn id="23" idx="4"/>
            </p:cNvCxnSpPr>
            <p:nvPr/>
          </p:nvCxnSpPr>
          <p:spPr>
            <a:xfrm flipH="1">
              <a:off x="383196" y="1160748"/>
              <a:ext cx="1896380" cy="12874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9" name="Группа 28"/>
          <p:cNvGrpSpPr/>
          <p:nvPr/>
        </p:nvGrpSpPr>
        <p:grpSpPr>
          <a:xfrm>
            <a:off x="3347864" y="1273434"/>
            <a:ext cx="648072" cy="666074"/>
            <a:chOff x="1847528" y="800708"/>
            <a:chExt cx="648072" cy="666074"/>
          </a:xfrm>
        </p:grpSpPr>
        <p:sp>
          <p:nvSpPr>
            <p:cNvPr id="30" name="Овал 29"/>
            <p:cNvSpPr/>
            <p:nvPr/>
          </p:nvSpPr>
          <p:spPr>
            <a:xfrm>
              <a:off x="2063552" y="800708"/>
              <a:ext cx="432048" cy="36004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2</a:t>
              </a:r>
              <a:endParaRPr lang="ru-RU" dirty="0"/>
            </a:p>
          </p:txBody>
        </p:sp>
        <p:cxnSp>
          <p:nvCxnSpPr>
            <p:cNvPr id="31" name="Прямая со стрелкой 30"/>
            <p:cNvCxnSpPr>
              <a:stCxn id="30" idx="4"/>
            </p:cNvCxnSpPr>
            <p:nvPr/>
          </p:nvCxnSpPr>
          <p:spPr>
            <a:xfrm flipH="1">
              <a:off x="1847528" y="1160748"/>
              <a:ext cx="432048" cy="30603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32" name="Группа 31"/>
          <p:cNvGrpSpPr/>
          <p:nvPr/>
        </p:nvGrpSpPr>
        <p:grpSpPr>
          <a:xfrm>
            <a:off x="5508104" y="1143104"/>
            <a:ext cx="648072" cy="1003745"/>
            <a:chOff x="1847528" y="800708"/>
            <a:chExt cx="648072" cy="1003745"/>
          </a:xfrm>
        </p:grpSpPr>
        <p:sp>
          <p:nvSpPr>
            <p:cNvPr id="33" name="Овал 32"/>
            <p:cNvSpPr/>
            <p:nvPr/>
          </p:nvSpPr>
          <p:spPr>
            <a:xfrm>
              <a:off x="2063552" y="800708"/>
              <a:ext cx="432048" cy="36004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3</a:t>
              </a:r>
              <a:endParaRPr lang="ru-RU" dirty="0"/>
            </a:p>
          </p:txBody>
        </p:sp>
        <p:cxnSp>
          <p:nvCxnSpPr>
            <p:cNvPr id="34" name="Прямая со стрелкой 33"/>
            <p:cNvCxnSpPr/>
            <p:nvPr/>
          </p:nvCxnSpPr>
          <p:spPr>
            <a:xfrm flipH="1">
              <a:off x="1847528" y="1160748"/>
              <a:ext cx="432048" cy="64370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180474" y="5153719"/>
            <a:ext cx="881914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– это лист 1 с собственным рисунком, внешняя титульная страница</a:t>
            </a:r>
          </a:p>
          <a:p>
            <a:pPr marL="269875" indent="-269875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– лист 2, внутренняя страница, на неё ставим раскрашенную раскраску</a:t>
            </a:r>
          </a:p>
          <a:p>
            <a:pPr marL="269875" indent="-269875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– лист 3, внутренняя страница, на ней написано поздравление</a:t>
            </a:r>
          </a:p>
          <a:p>
            <a:pPr marL="269875" indent="-269875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–лист 4, с внешняя последняя страница открытки, на ней пишем автора и ставим какую-нибудь нераскрашенную раскраску</a:t>
            </a:r>
          </a:p>
          <a:p>
            <a:pPr marL="269875" indent="-269875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 – в жёлтой рамке показаны страницы, с которыми работаем в данный момент, это страницы 2 и 3.</a:t>
            </a: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0" y="162398"/>
            <a:ext cx="8347587" cy="3781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/>
              <a:t>Макет  открытки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099388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980" y="195004"/>
            <a:ext cx="6497279" cy="849517"/>
          </a:xfrm>
        </p:spPr>
        <p:txBody>
          <a:bodyPr/>
          <a:lstStyle/>
          <a:p>
            <a:r>
              <a:rPr lang="ru-RU" b="1" dirty="0" smtClean="0"/>
              <a:t>Открытки к 8 Марта</a:t>
            </a:r>
            <a:endParaRPr lang="ru-RU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3E50-0D57-4A2C-8A82-25997C361383}" type="slidenum">
              <a:rPr lang="ru-RU" smtClean="0"/>
              <a:t>2</a:t>
            </a:fld>
            <a:endParaRPr lang="ru-RU"/>
          </a:p>
        </p:txBody>
      </p:sp>
      <p:pic>
        <p:nvPicPr>
          <p:cNvPr id="5" name="Рисунок 4" descr="ÐÐ°ÑÐ°Ð»Ð¾Ð³ Ð¾ÑÐºÑÑÑÐ¾Ðº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192" y="1883543"/>
            <a:ext cx="2247900" cy="318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ÐÑÐºÑÑÑÐºÐ° Ñ 8 Ð¼Ð°ÑÑÐ°: ÐºÐ»Ð°ÑÑÐ¸ÑÐµÑÐºÐ°Ñ Ð¾ÑÐºÑÑÑÐºÐ°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832" y="3474218"/>
            <a:ext cx="1886671" cy="2749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ÐÐ¸Ñ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832" y="1114762"/>
            <a:ext cx="1935833" cy="1994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8 ÐÐ°ÑÑÐ°. #8Ð¼Ð°ÑÑÐ° #Ñ8Ð¼Ð°ÑÑÐ° #Ð¿ÑÐ°Ð·Ð´Ð½Ð¸Ðº8Ð¼Ð°ÑÑÐ° #Ð¾ÑÐºÑÑÑÐºÐ° #Ð¾ÑÐºÑÑÑÐºÐ°8Ð¼Ð°ÑÑÐ°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287" y="1364431"/>
            <a:ext cx="2247900" cy="4219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2361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980" y="195004"/>
            <a:ext cx="6497279" cy="849517"/>
          </a:xfrm>
        </p:spPr>
        <p:txBody>
          <a:bodyPr/>
          <a:lstStyle/>
          <a:p>
            <a:r>
              <a:rPr lang="ru-RU" b="1" dirty="0" smtClean="0"/>
              <a:t>Открытки к 8 Марта</a:t>
            </a:r>
            <a:endParaRPr lang="ru-RU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3E50-0D57-4A2C-8A82-25997C361383}" type="slidenum">
              <a:rPr lang="ru-RU" smtClean="0"/>
              <a:t>3</a:t>
            </a:fld>
            <a:endParaRPr lang="ru-RU"/>
          </a:p>
        </p:txBody>
      </p:sp>
      <p:pic>
        <p:nvPicPr>
          <p:cNvPr id="10" name="Рисунок 9" descr="ÐÑ Ð½Ð°ÑÐµÐ¹ Ð³ÑÑÐ¿Ð¿Ñ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357" y="1051454"/>
            <a:ext cx="1681847" cy="2679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( ÐÐ°ÑÑÐ¸Ð½ÐºÐ¸ Ð² ÑÐ¾ÑÐ¾ÑÐµÐ¼ ÐºÐ°ÑÐµÑÑÐ²Ðµ) ÐÐ²ÑÐ¾Ñ - Oksana Alekseeva: Â  Â  Â  ÐÐ²ÑÐ¾Ñ - Valeriya Kuznetsova: Â  ..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996" y="737255"/>
            <a:ext cx="1841706" cy="2837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i.pinimg.com/236x/8c/aa/62/8caa623d4f142fa9894389538763417a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49" y="1010779"/>
            <a:ext cx="1789410" cy="2760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ÐÐ°ÑÑÐ¸Ð½ÐºÐ¸ Ð¿Ð¾ Ð·Ð°Ð¿ÑÐ¾ÑÑ Ð¡Ð¾Ð²ÑÐµÐ¼ÐµÐ½Ð½ÑÐµ Ð¼Ð¸Ð½Ð¸ Ð¾ÑÐºÑÑÑÐºÐ¸ Ñ 8 Ð¼Ð°ÑÑÐ°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3" t="1926" r="4183" b="4717"/>
          <a:stretch/>
        </p:blipFill>
        <p:spPr bwMode="auto">
          <a:xfrm>
            <a:off x="1945069" y="3354580"/>
            <a:ext cx="2217420" cy="3051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ÐÐ°ÑÑÐ¸Ð½ÐºÐ¸ Ð¿Ð¾ Ð·Ð°Ð¿ÑÐ¾ÑÑ Ð¡Ð¾Ð²ÑÐµÐ¼ÐµÐ½Ð½ÑÐµ Ð¼Ð¸Ð½Ð¸ Ð¾ÑÐºÑÑÑÐºÐ¸ Ñ 8 Ð¼Ð°ÑÑÐ°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238" y="3771705"/>
            <a:ext cx="2724150" cy="2724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7520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980" y="195004"/>
            <a:ext cx="6497279" cy="849517"/>
          </a:xfrm>
        </p:spPr>
        <p:txBody>
          <a:bodyPr/>
          <a:lstStyle/>
          <a:p>
            <a:r>
              <a:rPr lang="ru-RU" b="1" dirty="0" smtClean="0"/>
              <a:t>Открытки к 8 Марта</a:t>
            </a:r>
            <a:endParaRPr lang="ru-RU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3E50-0D57-4A2C-8A82-25997C361383}" type="slidenum">
              <a:rPr lang="ru-RU" smtClean="0"/>
              <a:t>4</a:t>
            </a:fld>
            <a:endParaRPr lang="ru-RU"/>
          </a:p>
        </p:txBody>
      </p:sp>
      <p:pic>
        <p:nvPicPr>
          <p:cNvPr id="9" name="Рисунок 8" descr="ÐÐ°ÑÑÐ¸Ð½ÐºÐ¸ Ð¿Ð¾ Ð·Ð°Ð¿ÑÐ¾ÑÑ Ð²ÑÐµ Ð²Ð¸Ð´Ñ Ð¾ÑÐºÑÑÑÐ¾Ðº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1" t="2255" r="4799" b="2253"/>
          <a:stretch/>
        </p:blipFill>
        <p:spPr bwMode="auto">
          <a:xfrm>
            <a:off x="685800" y="1578199"/>
            <a:ext cx="2766060" cy="2708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ÐÐ°ÑÑÐ¸Ð½ÐºÐ¸ Ð¿Ð¾ Ð·Ð°Ð¿ÑÐ¾ÑÑ Ð¡Ð¾Ð²ÑÐµÐ¼ÐµÐ½Ð½ÑÐµ Ð¼Ð¸Ð½Ð¸ Ð¾ÑÐºÑÑÑÐºÐ¸ Ñ 8 Ð¼Ð°ÑÑÐ°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344" y="1394460"/>
            <a:ext cx="4464706" cy="28926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85800" y="5024636"/>
            <a:ext cx="76710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2736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Современная открытка </a:t>
            </a:r>
            <a:r>
              <a:rPr lang="ru-RU" sz="2400" b="1" dirty="0">
                <a:solidFill>
                  <a:srgbClr val="2736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выполнена своими руками</a:t>
            </a:r>
            <a:endParaRPr lang="ru-RU" sz="2400" b="1" dirty="0">
              <a:solidFill>
                <a:srgbClr val="2736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0817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6963788" cy="59663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Первые открытки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3E50-0D57-4A2C-8A82-25997C361383}" type="slidenum">
              <a:rPr lang="ru-RU" smtClean="0"/>
              <a:t>5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1432776"/>
            <a:ext cx="7013441" cy="456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8439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6963788" cy="59663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Первые открытки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3E50-0D57-4A2C-8A82-25997C361383}" type="slidenum">
              <a:rPr lang="ru-RU" smtClean="0"/>
              <a:t>6</a:t>
            </a:fld>
            <a:endParaRPr lang="ru-RU"/>
          </a:p>
        </p:txBody>
      </p:sp>
      <p:pic>
        <p:nvPicPr>
          <p:cNvPr id="6" name="Рисунок 5" descr="ÐÐ°ÑÑÐ¸Ð½ÐºÐ¸ Ð¿Ð¾ Ð·Ð°Ð¿ÑÐ¾ÑÑ ÐÑÑÐ¾ÑÐ¸Ñ Ð¾ÑÐºÑÑÑÐºÐ¸ Ð² ÐºÐ°ÑÑÐ¸Ð½ÐºÐ°Ñ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14" t="7318" r="3218" b="3080"/>
          <a:stretch/>
        </p:blipFill>
        <p:spPr bwMode="auto">
          <a:xfrm>
            <a:off x="521091" y="1388792"/>
            <a:ext cx="3642347" cy="50175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Ð¡ÑÐ°ÑÐ¸Ð½Ð½ÑÐµ Ð¿Ð¾ÑÑÐ¾Ð²ÑÐµ Ð¾ÑÐºÑÑÑÐºÐ¸ Ð Ð¾ÑÑÐ¸Ð¸  Ð ÑÐ¾ Ð²ÑÐµÐ¼Ñ Ð½Ð°Ð¸Ð±Ð¾Ð»ÐµÐµ Ð¿Ð¾Ð¿ÑÐ»ÑÑÐ½ÑÐ¼Ð¸ Ð±ÑÐ»Ð¸ ÑÐ¾Ð¶Ð´ÐµÑÑÐ²ÐµÐ½ÑÐºÐ¸Ðµ Ð¾ÑÐºÑÑÑÐºÐ¸. ÐÐµÑÐ²ÑÐµ Ð¸Ð· Ð½Ð¸Ñ Ð²ÑÐ¿ÑÑÐºÐ°Ð»Ð¸ÑÑ ÐÐµÑÐµÑÐ±ÑÑÐ³ÑÐºÐ¸Ð¼ Ð¿Ð¾Ð¿ÐµÑÐ¸ÑÐµÐ»ÑÐ½ÑÐ¼ ÐºÐ¾Ð¼Ð¸ÑÐµÑÐ¾Ð¼ ÐÐ±ÑÐ¸Ð½Ñ ÑÐ²ÑÑÐ¾Ð¹ ÐÐ²Ð³ÐµÐ½Ð¸Ð¸ Ñ ÑÐµÐ»ÑÑ ÑÐ±Ð¾ÑÐ° Ð´Ð¾Ð¿Ð¾Ð»Ð½Ð¸ÑÐµÐ»ÑÐ½ÑÑ ÑÑÐµÐ´ÑÑÐ² Ð½Ð° ÑÐ¾Ð´ÐµÑÐ¶Ð°Ð½Ð¸Ðµ Ð±Ð¾Ð»ÑÐ½Ð¸Ñ, ÐºÑÑÑÐ¾Ð² ÑÐµÑÑÐµÑ Ð¼Ð¸Ð»Ð¾ÑÐµÑÐ´Ð¸Ñ. Ð­ÑÐ¾ Ð±ÑÐ»Ð¾ Ð¾Ð´Ð½Ð¾ Ð¸Ð· ÐºÑÑÐ¿Ð½ÐµÐ¹ÑÐ¸Ñ Ð¸Ð·Ð´Ð°Ð½Ð¸Ð¹ Ð¿Ð¾ÑÑÐ¾Ð²ÑÑ Ð¾ÑÐºÑÑÑÐ¾Ðº Ð² Ð Ð¾ÑÑÐ¸Ð¸. ÐÑÑ Ð´ÐµÑÑÐµÐ»ÑÐ½Ð¾ÑÑÑ Ð¾Ð±ÑÐ¸Ð½Ñ Ð² Ð¸Ð·Ð´Ð°ÑÐµÐ»ÑÑÐºÑÑ ÑÐ¿Ð¾ÑÑ Ð±ÑÐ»Ð° Ð½Ð°Ð¿ÑÐ°Ð²Ð»ÐµÐ½Ð° Ð½Ð° Ð²ÑÐ¿ÑÑÐº ÑÐ¾Ð¶Ð´ÐµÑÑÐ²ÐµÐ½ÑÐºÐ¸Ñ Ð¸ Ð¿Ð°ÑÑÐ°Ð»ÑÐ½ÑÑ Ð¾ÑÐºÑÑÑÐ¾Ðº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567" y="1461329"/>
            <a:ext cx="31432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8585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49" y="609600"/>
            <a:ext cx="7683635" cy="57717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Открытки советского времени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3E50-0D57-4A2C-8A82-25997C361383}" type="slidenum">
              <a:rPr lang="ru-RU" smtClean="0"/>
              <a:t>7</a:t>
            </a:fld>
            <a:endParaRPr lang="ru-RU"/>
          </a:p>
        </p:txBody>
      </p:sp>
      <p:pic>
        <p:nvPicPr>
          <p:cNvPr id="5" name="Рисунок 4" descr="ÐÐ°ÑÑÐ¸Ð½ÐºÐ¸ Ð¿Ð¾ Ð·Ð°Ð¿ÑÐ¾ÑÑ ÐÑÑÐ¾ÑÐ¸Ñ Ð¾ÑÐºÑÑÑÐºÐ¸ Ð² ÐºÐ°ÑÑÐ¸Ð½ÐºÐ°Ñ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28" y="1517515"/>
            <a:ext cx="8346331" cy="50714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29623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794" y="390955"/>
            <a:ext cx="8347587" cy="64143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Варианты весенних цветов для открытки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3E50-0D57-4A2C-8A82-25997C361383}" type="slidenum">
              <a:rPr lang="ru-RU" smtClean="0"/>
              <a:t>8</a:t>
            </a:fld>
            <a:endParaRPr lang="ru-RU"/>
          </a:p>
        </p:txBody>
      </p:sp>
      <p:pic>
        <p:nvPicPr>
          <p:cNvPr id="1026" name="Picture 2" descr="Как рисовать тюльпаны - Тюльпаны фот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7" t="-90" r="3192"/>
          <a:stretch/>
        </p:blipFill>
        <p:spPr bwMode="auto">
          <a:xfrm>
            <a:off x="845574" y="1726576"/>
            <a:ext cx="3444642" cy="4445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Мимоза картинки нарисованные Фику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27" b="1489"/>
          <a:stretch>
            <a:fillRect/>
          </a:stretch>
        </p:blipFill>
        <p:spPr bwMode="auto">
          <a:xfrm>
            <a:off x="4944488" y="1723245"/>
            <a:ext cx="3432596" cy="4396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3329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4161" y="195004"/>
            <a:ext cx="6497279" cy="849517"/>
          </a:xfrm>
        </p:spPr>
        <p:txBody>
          <a:bodyPr/>
          <a:lstStyle/>
          <a:p>
            <a:r>
              <a:rPr lang="ru-RU" b="1" dirty="0" smtClean="0"/>
              <a:t>Рисуем открытку к 8 Марта</a:t>
            </a:r>
            <a:endParaRPr lang="ru-RU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3E50-0D57-4A2C-8A82-25997C361383}" type="slidenum">
              <a:rPr lang="ru-RU" smtClean="0"/>
              <a:t>9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357" y="1425677"/>
            <a:ext cx="5738933" cy="426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018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Другая 6">
      <a:dk1>
        <a:sysClr val="windowText" lastClr="000000"/>
      </a:dk1>
      <a:lt1>
        <a:sysClr val="window" lastClr="FFFFFF"/>
      </a:lt1>
      <a:dk2>
        <a:srgbClr val="736059"/>
      </a:dk2>
      <a:lt2>
        <a:srgbClr val="FFFFFF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678</TotalTime>
  <Words>266</Words>
  <Application>Microsoft Office PowerPoint</Application>
  <PresentationFormat>Экран (4:3)</PresentationFormat>
  <Paragraphs>47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Corbel</vt:lpstr>
      <vt:lpstr>Times New Roman</vt:lpstr>
      <vt:lpstr>Базис</vt:lpstr>
      <vt:lpstr>8 Марта</vt:lpstr>
      <vt:lpstr>Открытки к 8 Марта</vt:lpstr>
      <vt:lpstr>Открытки к 8 Марта</vt:lpstr>
      <vt:lpstr>Открытки к 8 Марта</vt:lpstr>
      <vt:lpstr>Первые открытки </vt:lpstr>
      <vt:lpstr>Первые открытки </vt:lpstr>
      <vt:lpstr>Открытки советского времени</vt:lpstr>
      <vt:lpstr>Варианты весенних цветов для открытки</vt:lpstr>
      <vt:lpstr>Рисуем открытку к 8 Марта</vt:lpstr>
      <vt:lpstr>Рисуем открытку к 8 Марта</vt:lpstr>
      <vt:lpstr>Рисуем открытку к 8 Марта</vt:lpstr>
      <vt:lpstr>Рисуем открытку к 8 Марта</vt:lpstr>
      <vt:lpstr>Урок икт</vt:lpstr>
      <vt:lpstr>Презентация PowerPoint</vt:lpstr>
    </vt:vector>
  </TitlesOfParts>
  <Company>Первая Московская гимназия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Андреева В.Ю.</dc:creator>
  <cp:lastModifiedBy>Жданова Г.А.</cp:lastModifiedBy>
  <cp:revision>31</cp:revision>
  <dcterms:created xsi:type="dcterms:W3CDTF">2014-04-28T11:33:51Z</dcterms:created>
  <dcterms:modified xsi:type="dcterms:W3CDTF">2019-03-05T11:50:30Z</dcterms:modified>
</cp:coreProperties>
</file>