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9" r:id="rId2"/>
    <p:sldId id="256" r:id="rId3"/>
    <p:sldId id="257" r:id="rId4"/>
    <p:sldId id="258" r:id="rId5"/>
    <p:sldId id="261" r:id="rId6"/>
    <p:sldId id="260" r:id="rId7"/>
    <p:sldId id="294" r:id="rId8"/>
    <p:sldId id="262" r:id="rId9"/>
    <p:sldId id="264" r:id="rId10"/>
    <p:sldId id="265" r:id="rId11"/>
    <p:sldId id="289" r:id="rId12"/>
    <p:sldId id="266" r:id="rId13"/>
    <p:sldId id="267" r:id="rId14"/>
    <p:sldId id="268" r:id="rId15"/>
    <p:sldId id="271" r:id="rId16"/>
    <p:sldId id="272" r:id="rId17"/>
    <p:sldId id="273" r:id="rId18"/>
    <p:sldId id="274" r:id="rId19"/>
    <p:sldId id="275" r:id="rId20"/>
    <p:sldId id="276" r:id="rId21"/>
    <p:sldId id="290" r:id="rId22"/>
    <p:sldId id="277" r:id="rId23"/>
    <p:sldId id="278" r:id="rId24"/>
    <p:sldId id="280" r:id="rId25"/>
    <p:sldId id="281" r:id="rId26"/>
    <p:sldId id="292" r:id="rId27"/>
    <p:sldId id="282" r:id="rId28"/>
    <p:sldId id="283" r:id="rId29"/>
    <p:sldId id="284" r:id="rId30"/>
    <p:sldId id="285" r:id="rId31"/>
    <p:sldId id="287" r:id="rId32"/>
    <p:sldId id="288" r:id="rId33"/>
    <p:sldId id="286" r:id="rId34"/>
    <p:sldId id="29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CCECFF"/>
    <a:srgbClr val="FFFFFF"/>
    <a:srgbClr val="9933FF"/>
    <a:srgbClr val="FF8BE9"/>
    <a:srgbClr val="89AA54"/>
    <a:srgbClr val="9CB86E"/>
    <a:srgbClr val="6A8341"/>
    <a:srgbClr val="FDADFD"/>
    <a:srgbClr val="33CC33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7517" autoAdjust="0"/>
    <p:restoredTop sz="99544" autoAdjust="0"/>
  </p:normalViewPr>
  <p:slideViewPr>
    <p:cSldViewPr>
      <p:cViewPr varScale="1">
        <p:scale>
          <a:sx n="122" d="100"/>
          <a:sy n="122" d="100"/>
        </p:scale>
        <p:origin x="-13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8682A-E38F-41DB-8435-2DF634CAA375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8A0B2-05B9-46D4-8200-C12E9F9891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8A0B2-05B9-46D4-8200-C12E9F9891D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EDCE-F4AA-4E56-99FD-2C9AA27BCD26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1BAE-4814-418B-92B9-1115F4C159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EDCE-F4AA-4E56-99FD-2C9AA27BCD26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1BAE-4814-418B-92B9-1115F4C159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EDCE-F4AA-4E56-99FD-2C9AA27BCD26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1BAE-4814-418B-92B9-1115F4C159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EDCE-F4AA-4E56-99FD-2C9AA27BCD26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1BAE-4814-418B-92B9-1115F4C159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EDCE-F4AA-4E56-99FD-2C9AA27BCD26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1BAE-4814-418B-92B9-1115F4C159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EDCE-F4AA-4E56-99FD-2C9AA27BCD26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1BAE-4814-418B-92B9-1115F4C159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EDCE-F4AA-4E56-99FD-2C9AA27BCD26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1BAE-4814-418B-92B9-1115F4C159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EDCE-F4AA-4E56-99FD-2C9AA27BCD26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1BAE-4814-418B-92B9-1115F4C159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EDCE-F4AA-4E56-99FD-2C9AA27BCD26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1BAE-4814-418B-92B9-1115F4C159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EDCE-F4AA-4E56-99FD-2C9AA27BCD26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1BAE-4814-418B-92B9-1115F4C159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EDCE-F4AA-4E56-99FD-2C9AA27BCD26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1BAE-4814-418B-92B9-1115F4C159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EDCE-F4AA-4E56-99FD-2C9AA27BCD26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81BAE-4814-418B-92B9-1115F4C159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4.xml"/><Relationship Id="rId7" Type="http://schemas.openxmlformats.org/officeDocument/2006/relationships/slide" Target="slide1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2.xm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slide" Target="slide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4.xml"/><Relationship Id="rId7" Type="http://schemas.openxmlformats.org/officeDocument/2006/relationships/slide" Target="slide1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2.xm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slide" Target="slide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" Type="http://schemas.openxmlformats.org/officeDocument/2006/relationships/image" Target="../media/image58.png"/><Relationship Id="rId21" Type="http://schemas.openxmlformats.org/officeDocument/2006/relationships/image" Target="../media/image79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2" Type="http://schemas.openxmlformats.org/officeDocument/2006/relationships/image" Target="../media/image55.jpe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2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28" Type="http://schemas.openxmlformats.org/officeDocument/2006/relationships/image" Target="../media/image86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png"/><Relationship Id="rId30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58.png"/><Relationship Id="rId9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4.xml"/><Relationship Id="rId7" Type="http://schemas.openxmlformats.org/officeDocument/2006/relationships/slide" Target="slide1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2.xm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98.gif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98.gif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98.gif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4.xml"/><Relationship Id="rId7" Type="http://schemas.openxmlformats.org/officeDocument/2006/relationships/slide" Target="slide1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2.xm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slide" Target="slide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9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9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98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4.xml"/><Relationship Id="rId7" Type="http://schemas.openxmlformats.org/officeDocument/2006/relationships/slide" Target="slide1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2.xm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slide" Target="slide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slide" Target="slide10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ds03.infourok.ru/uploads/ex/11b8/00005fd7-1f4ba47d/hello_html_m57e954bd.jpg"/>
          <p:cNvPicPr>
            <a:picLocks noChangeAspect="1" noChangeArrowheads="1"/>
          </p:cNvPicPr>
          <p:nvPr/>
        </p:nvPicPr>
        <p:blipFill>
          <a:blip r:embed="rId2"/>
          <a:srcRect l="834" t="1166" r="1557" b="3188"/>
          <a:stretch>
            <a:fillRect/>
          </a:stretch>
        </p:blipFill>
        <p:spPr bwMode="auto">
          <a:xfrm>
            <a:off x="1714479" y="1071546"/>
            <a:ext cx="5765569" cy="4040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8" name="AutoShape 4" descr="https://arhivurokov.ru/kopilka/uploads/user_file_55339d418c31f/podghotovka-k-napisaniiu-sochinieniia-opisaniia-po-siuzhietnym-kartinkam-na-tiemu-viesna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arhivurokov.ru/kopilka/uploads/user_file_55339d418c31f/podghotovka-k-napisaniiu-sochinieniia-opisaniia-po-siuzhietnym-kartinkam-na-tiemu-viesna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png.pngtree.com/back_origin_pic/04/30/90/0f3345149670f090c5486499aac32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png.pngtree.com/back_origin_pic/04/30/90/0f3345149670f090c5486499aac32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https://png.pngtree.com/back_origin_pic/04/30/90/0f3345149670f090c5486499aac32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428860" y="5000636"/>
            <a:ext cx="4000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Весна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39999">
              <a:schemeClr val="accent3">
                <a:lumMod val="60000"/>
                <a:lumOff val="40000"/>
              </a:schemeClr>
            </a:gs>
            <a:gs pos="7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9" descr="Easter-Grass-Eggs-Download-Transparent-PNG-Image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572140"/>
            <a:ext cx="9144000" cy="1285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7224" y="2357430"/>
            <a:ext cx="7358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Правильно!</a:t>
            </a:r>
          </a:p>
        </p:txBody>
      </p:sp>
      <p:sp>
        <p:nvSpPr>
          <p:cNvPr id="10" name="Стрелка влево 9">
            <a:hlinkClick r:id="rId3" action="ppaction://hlinksldjump"/>
          </p:cNvPr>
          <p:cNvSpPr/>
          <p:nvPr/>
        </p:nvSpPr>
        <p:spPr>
          <a:xfrm flipH="1">
            <a:off x="7072330" y="4572008"/>
            <a:ext cx="1714512" cy="857256"/>
          </a:xfrm>
          <a:prstGeom prst="leftArrow">
            <a:avLst>
              <a:gd name="adj1" fmla="val 48112"/>
              <a:gd name="adj2" fmla="val 61328"/>
            </a:avLst>
          </a:prstGeom>
          <a:solidFill>
            <a:schemeClr val="bg1"/>
          </a:solidFill>
          <a:ln w="1270"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Easter-Lady-Spring-2880x1920.jpg"/>
          <p:cNvPicPr>
            <a:picLocks noChangeAspect="1"/>
          </p:cNvPicPr>
          <p:nvPr/>
        </p:nvPicPr>
        <p:blipFill>
          <a:blip r:embed="rId2" cstate="print"/>
          <a:srcRect l="3473" r="763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71736" y="1000108"/>
            <a:ext cx="4000528" cy="1571636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i="0" u="none" strike="noStrike" kern="1200" normalizeH="0" baseline="0" noProof="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Выбери праздник</a:t>
            </a:r>
            <a:endParaRPr kumimoji="0" lang="ru-RU" sz="7200" i="0" u="none" strike="noStrike" kern="1200" normalizeH="0" baseline="0" noProof="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glow rad="1016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6" name="AutoShape 2" descr="https://sunveter.ru/uploads/posts/2016-03/1459373663_1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>
            <a:hlinkClick r:id="rId3" action="ppaction://hlinksldjump"/>
          </p:cNvPr>
          <p:cNvSpPr/>
          <p:nvPr/>
        </p:nvSpPr>
        <p:spPr>
          <a:xfrm>
            <a:off x="142876" y="2071678"/>
            <a:ext cx="2071670" cy="2571768"/>
          </a:xfrm>
          <a:prstGeom prst="roundRect">
            <a:avLst>
              <a:gd name="adj" fmla="val 545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571472" y="4071942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ПАСХА</a:t>
            </a:r>
            <a:endParaRPr lang="ru-RU" sz="28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Рисунок 10" descr="1459373663_15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3116"/>
            <a:ext cx="1891895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2357422" y="3786190"/>
            <a:ext cx="2071670" cy="2571768"/>
          </a:xfrm>
          <a:prstGeom prst="roundRect">
            <a:avLst>
              <a:gd name="adj" fmla="val 545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5" action="ppaction://hlinksldjump"/>
          </p:cNvPr>
          <p:cNvSpPr txBox="1"/>
          <p:nvPr/>
        </p:nvSpPr>
        <p:spPr>
          <a:xfrm>
            <a:off x="2643174" y="5786454"/>
            <a:ext cx="150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 МАРТА</a:t>
            </a:r>
            <a:endParaRPr lang="ru-RU" sz="28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1" name="Рисунок 20" descr="511717960_w640_h640_8marta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0298" y="3912602"/>
            <a:ext cx="1757354" cy="1802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Скругленный прямоугольник 18">
            <a:hlinkClick r:id="rId7" action="ppaction://hlinksldjump"/>
          </p:cNvPr>
          <p:cNvSpPr/>
          <p:nvPr/>
        </p:nvSpPr>
        <p:spPr>
          <a:xfrm flipH="1">
            <a:off x="4714876" y="3786190"/>
            <a:ext cx="2071670" cy="2571768"/>
          </a:xfrm>
          <a:prstGeom prst="roundRect">
            <a:avLst>
              <a:gd name="adj" fmla="val 545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hlinkClick r:id="rId7" action="ppaction://hlinksldjump"/>
          </p:cNvPr>
          <p:cNvSpPr txBox="1"/>
          <p:nvPr/>
        </p:nvSpPr>
        <p:spPr>
          <a:xfrm flipH="1">
            <a:off x="4714876" y="5643578"/>
            <a:ext cx="2071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ДЕНЬ КОСМОНАВТИКИ</a:t>
            </a:r>
            <a:endParaRPr lang="ru-RU" sz="20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2" name="Рисунок 21" descr="rocket_blastoff_T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14876" y="4000504"/>
            <a:ext cx="2071702" cy="1553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Скругленный прямоугольник 16">
            <a:hlinkClick r:id="rId9" action="ppaction://hlinksldjump"/>
          </p:cNvPr>
          <p:cNvSpPr/>
          <p:nvPr/>
        </p:nvSpPr>
        <p:spPr>
          <a:xfrm flipH="1">
            <a:off x="6929454" y="2000240"/>
            <a:ext cx="2071670" cy="2571768"/>
          </a:xfrm>
          <a:prstGeom prst="roundRect">
            <a:avLst>
              <a:gd name="adj" fmla="val 545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hlinkClick r:id="rId9" action="ppaction://hlinksldjump"/>
          </p:cNvPr>
          <p:cNvSpPr txBox="1"/>
          <p:nvPr/>
        </p:nvSpPr>
        <p:spPr>
          <a:xfrm flipH="1">
            <a:off x="7358050" y="4000504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 МАЯ</a:t>
            </a:r>
            <a:endParaRPr lang="ru-RU" sz="28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3" name="Рисунок 22" descr="unnamed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9454" y="2000240"/>
            <a:ext cx="2071702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Управляющая кнопка: в конец 23">
            <a:hlinkClick r:id="" action="ppaction://hlinkshowjump?jump=endshow" highlightClick="1"/>
          </p:cNvPr>
          <p:cNvSpPr/>
          <p:nvPr/>
        </p:nvSpPr>
        <p:spPr>
          <a:xfrm>
            <a:off x="7929586" y="6143644"/>
            <a:ext cx="1000132" cy="500066"/>
          </a:xfrm>
          <a:prstGeom prst="actionButtonEn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000000"/>
            </a:gs>
            <a:gs pos="24000">
              <a:schemeClr val="tx1"/>
            </a:gs>
            <a:gs pos="63000">
              <a:schemeClr val="tx2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school43.tomsk.ru/files/img/image/16-05-18(2).png"/>
          <p:cNvPicPr>
            <a:picLocks noChangeAspect="1" noChangeArrowheads="1"/>
          </p:cNvPicPr>
          <p:nvPr/>
        </p:nvPicPr>
        <p:blipFill>
          <a:blip r:embed="rId2">
            <a:lum bright="61000" contrast="-100000"/>
          </a:blip>
          <a:srcRect/>
          <a:stretch>
            <a:fillRect/>
          </a:stretch>
        </p:blipFill>
        <p:spPr bwMode="auto">
          <a:xfrm>
            <a:off x="5143504" y="1071546"/>
            <a:ext cx="3143272" cy="3198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8" name="AutoShape 4" descr="https://www.picpng.com/images/large/cloud-weather-sky-soft-moisture-transparent-1081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Untitl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86388"/>
            <a:ext cx="9144000" cy="1554480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 flipH="1">
            <a:off x="357158" y="1000108"/>
            <a:ext cx="4143404" cy="4500594"/>
          </a:xfrm>
          <a:prstGeom prst="roundRect">
            <a:avLst>
              <a:gd name="adj" fmla="val 2564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28596" y="1000108"/>
            <a:ext cx="392909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этот день Гагарин Юрий</a:t>
            </a:r>
            <a:b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Совершил Земли облёт.</a:t>
            </a:r>
            <a:b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Удивился, восхитился,</a:t>
            </a:r>
            <a:b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Изумился весь народ.</a:t>
            </a:r>
          </a:p>
          <a:p>
            <a:pPr fontAlgn="base"/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Подскажите, объясните,</a:t>
            </a:r>
            <a:b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 какой день речь ведём?</a:t>
            </a:r>
            <a:b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(Этот день, серьёзный, важный,</a:t>
            </a:r>
            <a:b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Каждый год его мы ждём).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00232" y="-71462"/>
            <a:ext cx="5286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rgbClr val="FFFFFF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Угадайте загадки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 flipH="1">
            <a:off x="4643438" y="4357694"/>
            <a:ext cx="4143404" cy="1143008"/>
          </a:xfrm>
          <a:prstGeom prst="roundRect">
            <a:avLst>
              <a:gd name="adj" fmla="val 814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643438" y="4286256"/>
            <a:ext cx="4143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ДЕНЬ КОСМОНАВТИКИ</a:t>
            </a:r>
          </a:p>
        </p:txBody>
      </p:sp>
      <p:pic>
        <p:nvPicPr>
          <p:cNvPr id="20" name="Рисунок 19" descr="Orange_question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78772" y="1571612"/>
            <a:ext cx="2007938" cy="1857388"/>
          </a:xfrm>
          <a:prstGeom prst="rect">
            <a:avLst/>
          </a:prstGeom>
        </p:spPr>
      </p:pic>
      <p:pic>
        <p:nvPicPr>
          <p:cNvPr id="23" name="Picture 6" descr="http://school43.tomsk.ru/files/img/image/16-05-18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071546"/>
            <a:ext cx="3143272" cy="319824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000000"/>
            </a:gs>
            <a:gs pos="24000">
              <a:schemeClr val="tx1"/>
            </a:gs>
            <a:gs pos="63000">
              <a:schemeClr val="tx2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 descr="Untаваitled.png"/>
          <p:cNvPicPr>
            <a:picLocks noChangeAspect="1"/>
          </p:cNvPicPr>
          <p:nvPr/>
        </p:nvPicPr>
        <p:blipFill>
          <a:blip r:embed="rId2">
            <a:lum bright="63000" contrast="-100000"/>
          </a:blip>
          <a:stretch>
            <a:fillRect/>
          </a:stretch>
        </p:blipFill>
        <p:spPr>
          <a:xfrm>
            <a:off x="5715008" y="2571744"/>
            <a:ext cx="242889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automaty_rocket.png"/>
          <p:cNvPicPr>
            <a:picLocks noChangeAspect="1"/>
          </p:cNvPicPr>
          <p:nvPr/>
        </p:nvPicPr>
        <p:blipFill>
          <a:blip r:embed="rId3">
            <a:lum bright="63000" contrast="-100000"/>
          </a:blip>
          <a:stretch>
            <a:fillRect/>
          </a:stretch>
        </p:blipFill>
        <p:spPr>
          <a:xfrm>
            <a:off x="642910" y="2833858"/>
            <a:ext cx="3143272" cy="2227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8" name="AutoShape 4" descr="https://www.picpng.com/images/large/cloud-weather-sky-soft-moisture-transparent-1081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Untit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86388"/>
            <a:ext cx="9144000" cy="1554480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 flipH="1">
            <a:off x="142844" y="1000108"/>
            <a:ext cx="4143404" cy="1714512"/>
          </a:xfrm>
          <a:prstGeom prst="roundRect">
            <a:avLst>
              <a:gd name="adj" fmla="val 2564"/>
            </a:avLst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42844" y="1207644"/>
            <a:ext cx="41434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Видеть чудо на дальней планете,</a:t>
            </a:r>
            <a:b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Сможешь ты, полетев на 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00232" y="-71462"/>
            <a:ext cx="5286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rgbClr val="FFFFFF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Угадайте загадки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 flipH="1">
            <a:off x="142844" y="5078567"/>
            <a:ext cx="4143404" cy="676825"/>
          </a:xfrm>
          <a:prstGeom prst="roundRect">
            <a:avLst>
              <a:gd name="adj" fmla="val 3191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42844" y="5078568"/>
            <a:ext cx="4143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РАКЕТЕ</a:t>
            </a:r>
          </a:p>
        </p:txBody>
      </p:sp>
      <p:pic>
        <p:nvPicPr>
          <p:cNvPr id="20" name="Рисунок 19" descr="Orange_question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042" y="3357562"/>
            <a:ext cx="1208951" cy="1118307"/>
          </a:xfrm>
          <a:prstGeom prst="rect">
            <a:avLst/>
          </a:prstGeom>
        </p:spPr>
      </p:pic>
      <p:sp>
        <p:nvSpPr>
          <p:cNvPr id="26626" name="AutoShape 2" descr="https://www.pngarts.com/files/4/Space-Rocket-PNG-Image-Transparent-Backgroun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Рисунок 21" descr="automaty_rocke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844631"/>
            <a:ext cx="3143272" cy="2227443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 flipH="1">
            <a:off x="4786314" y="1000108"/>
            <a:ext cx="4143404" cy="1714512"/>
          </a:xfrm>
          <a:prstGeom prst="roundRect">
            <a:avLst>
              <a:gd name="adj" fmla="val 2564"/>
            </a:avLst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786314" y="1000108"/>
            <a:ext cx="414340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полёт на «Востоке»</a:t>
            </a:r>
            <a:b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Решился не барин,</a:t>
            </a:r>
            <a:b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русский парнишка</a:t>
            </a:r>
            <a:b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Юрий …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 flipH="1">
            <a:off x="4786314" y="5078567"/>
            <a:ext cx="4143404" cy="676825"/>
          </a:xfrm>
          <a:prstGeom prst="roundRect">
            <a:avLst>
              <a:gd name="adj" fmla="val 3191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4786314" y="5078568"/>
            <a:ext cx="4143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ГАГАРИН</a:t>
            </a:r>
          </a:p>
        </p:txBody>
      </p:sp>
      <p:pic>
        <p:nvPicPr>
          <p:cNvPr id="29" name="Рисунок 28" descr="Orange_question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3636" y="3178935"/>
            <a:ext cx="1428760" cy="1321635"/>
          </a:xfrm>
          <a:prstGeom prst="rect">
            <a:avLst/>
          </a:prstGeom>
        </p:spPr>
      </p:pic>
      <p:pic>
        <p:nvPicPr>
          <p:cNvPr id="39" name="Рисунок 38" descr="Untава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8" y="2571744"/>
            <a:ext cx="2428892" cy="242889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 animBg="1"/>
      <p:bldP spid="26" grpId="0"/>
      <p:bldP spid="27" grpId="0" animBg="1"/>
      <p:bldP spid="2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000000"/>
            </a:gs>
            <a:gs pos="24000">
              <a:schemeClr val="tx1"/>
            </a:gs>
            <a:gs pos="63000">
              <a:schemeClr val="tx2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7c8801baba4297b6f405d14f6f4ba1af.png"/>
          <p:cNvPicPr>
            <a:picLocks noChangeAspect="1"/>
          </p:cNvPicPr>
          <p:nvPr/>
        </p:nvPicPr>
        <p:blipFill>
          <a:blip r:embed="rId2" cstate="print">
            <a:lum bright="50000" contrast="-100000"/>
          </a:blip>
          <a:stretch>
            <a:fillRect/>
          </a:stretch>
        </p:blipFill>
        <p:spPr>
          <a:xfrm>
            <a:off x="5715008" y="2643182"/>
            <a:ext cx="228601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0" name="Picture 2" descr="http://school78nkz.ucoz.ru/3/72062154.png"/>
          <p:cNvPicPr>
            <a:picLocks noChangeAspect="1" noChangeArrowheads="1"/>
          </p:cNvPicPr>
          <p:nvPr/>
        </p:nvPicPr>
        <p:blipFill>
          <a:blip r:embed="rId3" cstate="print">
            <a:lum bright="62000" contrast="-100000"/>
          </a:blip>
          <a:srcRect/>
          <a:stretch>
            <a:fillRect/>
          </a:stretch>
        </p:blipFill>
        <p:spPr bwMode="auto">
          <a:xfrm>
            <a:off x="457257" y="2571745"/>
            <a:ext cx="340036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8" name="AutoShape 4" descr="https://www.picpng.com/images/large/cloud-weather-sky-soft-moisture-transparent-1081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Untit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86388"/>
            <a:ext cx="9144000" cy="1554480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 flipH="1">
            <a:off x="214282" y="785794"/>
            <a:ext cx="4071966" cy="1714512"/>
          </a:xfrm>
          <a:prstGeom prst="roundRect">
            <a:avLst>
              <a:gd name="adj" fmla="val 2564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14314" y="785794"/>
            <a:ext cx="407193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космосе сквозь толщу лет</a:t>
            </a:r>
            <a:b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Ледяной летит объект.</a:t>
            </a:r>
            <a:b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Хвост его — полоска света,</a:t>
            </a:r>
            <a:b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зовут объект…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00232" y="-71462"/>
            <a:ext cx="5286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rgbClr val="FFFFFF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Угадайте загадки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 flipH="1">
            <a:off x="142844" y="5078567"/>
            <a:ext cx="4143404" cy="676825"/>
          </a:xfrm>
          <a:prstGeom prst="roundRect">
            <a:avLst>
              <a:gd name="adj" fmla="val 3191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42844" y="5078568"/>
            <a:ext cx="4143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КОМЕТА</a:t>
            </a:r>
          </a:p>
        </p:txBody>
      </p:sp>
      <p:pic>
        <p:nvPicPr>
          <p:cNvPr id="20" name="Рисунок 19" descr="Orange_question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7290" y="3214686"/>
            <a:ext cx="1208951" cy="1118307"/>
          </a:xfrm>
          <a:prstGeom prst="rect">
            <a:avLst/>
          </a:prstGeom>
        </p:spPr>
      </p:pic>
      <p:sp>
        <p:nvSpPr>
          <p:cNvPr id="26626" name="AutoShape 2" descr="https://www.pngarts.com/files/4/Space-Rocket-PNG-Image-Transparent-Backgroun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 flipH="1">
            <a:off x="4786314" y="785794"/>
            <a:ext cx="4143404" cy="1714512"/>
          </a:xfrm>
          <a:prstGeom prst="roundRect">
            <a:avLst>
              <a:gd name="adj" fmla="val 2564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786314" y="785794"/>
            <a:ext cx="414340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Планета голубая,</a:t>
            </a:r>
            <a:b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Любимая, родная.</a:t>
            </a:r>
            <a:b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Она твоя, она моя,</a:t>
            </a:r>
            <a:b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называется…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 flipH="1">
            <a:off x="4786314" y="5078567"/>
            <a:ext cx="4143404" cy="676825"/>
          </a:xfrm>
          <a:prstGeom prst="roundRect">
            <a:avLst>
              <a:gd name="adj" fmla="val 3191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4786314" y="5078568"/>
            <a:ext cx="4143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ЗЕМЛЯ</a:t>
            </a:r>
          </a:p>
        </p:txBody>
      </p:sp>
      <p:pic>
        <p:nvPicPr>
          <p:cNvPr id="29" name="Рисунок 28" descr="Orange_question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3636" y="3178935"/>
            <a:ext cx="1428760" cy="1321635"/>
          </a:xfrm>
          <a:prstGeom prst="rect">
            <a:avLst/>
          </a:prstGeom>
        </p:spPr>
      </p:pic>
      <p:pic>
        <p:nvPicPr>
          <p:cNvPr id="23" name="Picture 2" descr="http://school78nkz.ucoz.ru/3/72062154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500034" y="2571744"/>
            <a:ext cx="3400363" cy="2500330"/>
          </a:xfrm>
          <a:prstGeom prst="rect">
            <a:avLst/>
          </a:prstGeom>
          <a:noFill/>
        </p:spPr>
      </p:pic>
      <p:sp>
        <p:nvSpPr>
          <p:cNvPr id="27652" name="AutoShape 4" descr="https://i.pinimg.com/originals/7c/88/01/7c8801baba4297b6f405d14f6f4ba1a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" name="Рисунок 29" descr="7c8801baba4297b6f405d14f6f4ba1a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8" y="2643182"/>
            <a:ext cx="2286016" cy="228601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 animBg="1"/>
      <p:bldP spid="26" grpId="0"/>
      <p:bldP spid="27" grpId="0" animBg="1"/>
      <p:bldP spid="2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000000"/>
            </a:gs>
            <a:gs pos="24000">
              <a:schemeClr val="tx1"/>
            </a:gs>
            <a:gs pos="63000">
              <a:schemeClr val="tx2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s://www.picpng.com/images/large/cloud-weather-sky-soft-moisture-transparent-1081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Unt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6388"/>
            <a:ext cx="9144000" cy="1554480"/>
          </a:xfrm>
          <a:prstGeom prst="rect">
            <a:avLst/>
          </a:prstGeom>
        </p:spPr>
      </p:pic>
      <p:sp>
        <p:nvSpPr>
          <p:cNvPr id="26626" name="AutoShape 2" descr="https://www.pngarts.com/files/4/Space-Rocket-PNG-Image-Transparent-Backgroun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https://i.pinimg.com/originals/7c/88/01/7c8801baba4297b6f405d14f6f4ba1a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6" name="AutoShape 2" descr="https://sunveter.ru/uploads/posts/2015-07/1437676154_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-7146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rgbClr val="FFFFFF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Разгадайте ребусы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282" y="1359134"/>
            <a:ext cx="2907719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8000" b="1" dirty="0" smtClean="0">
                <a:ln/>
                <a:solidFill>
                  <a:schemeClr val="accent3"/>
                </a:solidFill>
              </a:rPr>
              <a:t>МЕРА</a:t>
            </a:r>
            <a:r>
              <a:rPr lang="en-US" sz="8000" b="1" dirty="0" smtClean="0">
                <a:ln/>
                <a:solidFill>
                  <a:schemeClr val="accent3"/>
                </a:solidFill>
              </a:rPr>
              <a:t>’</a:t>
            </a:r>
            <a:endParaRPr lang="ru-RU" sz="8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0722" name="AutoShape 2" descr="https://s.cafebazaar.ir/1/icons/dozd.morgh_128x12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dozd.morgh_128x1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66222" y="1323415"/>
            <a:ext cx="1357322" cy="13573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1219" y="928670"/>
            <a:ext cx="713657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</a:rPr>
              <a:t>’’</a:t>
            </a:r>
          </a:p>
        </p:txBody>
      </p:sp>
      <p:pic>
        <p:nvPicPr>
          <p:cNvPr id="30725" name="Picture 5" descr="http://www.transparentpng.com/download/venus/solar-system-for-kids-solar-system-planets-dk-find-out-1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1463" y="3214686"/>
            <a:ext cx="2357454" cy="236482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928662" y="3714752"/>
            <a:ext cx="2811667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8000" b="1" dirty="0" smtClean="0">
                <a:ln/>
                <a:solidFill>
                  <a:schemeClr val="accent3"/>
                </a:solidFill>
              </a:rPr>
              <a:t>ВЕТЕР</a:t>
            </a:r>
            <a:endParaRPr lang="ru-RU" sz="8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7356" y="3357562"/>
            <a:ext cx="1016625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000" b="1" dirty="0" smtClean="0">
                <a:ln/>
                <a:solidFill>
                  <a:schemeClr val="accent3"/>
                </a:solidFill>
              </a:rPr>
              <a:t>Т=Н</a:t>
            </a:r>
            <a:endParaRPr lang="ru-RU" sz="4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37403" y="3424340"/>
            <a:ext cx="1077539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1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</a:t>
            </a:r>
            <a:endParaRPr lang="ru-RU" sz="11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14876" y="1142984"/>
            <a:ext cx="1146468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1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Й</a:t>
            </a:r>
            <a:endParaRPr lang="ru-RU" sz="11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727" name="AutoShape 7" descr="https://gurindergirn.com/solarsystem/images/mercury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Рисунок 20" descr="mercur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074" y="714356"/>
            <a:ext cx="2570233" cy="251615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000000"/>
            </a:gs>
            <a:gs pos="24000">
              <a:schemeClr val="tx1"/>
            </a:gs>
            <a:gs pos="63000">
              <a:schemeClr val="tx2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s://www.picpng.com/images/large/cloud-weather-sky-soft-moisture-transparent-1081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Unt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03520"/>
            <a:ext cx="9144000" cy="1554480"/>
          </a:xfrm>
          <a:prstGeom prst="rect">
            <a:avLst/>
          </a:prstGeom>
        </p:spPr>
      </p:pic>
      <p:sp>
        <p:nvSpPr>
          <p:cNvPr id="26626" name="AutoShape 2" descr="https://www.pngarts.com/files/4/Space-Rocket-PNG-Image-Transparent-Backgroun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https://i.pinimg.com/originals/7c/88/01/7c8801baba4297b6f405d14f6f4ba1a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6" name="AutoShape 2" descr="https://sunveter.ru/uploads/posts/2015-07/1437676154_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-7146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rgbClr val="FFFFFF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Разгадайте ребусы</a:t>
            </a:r>
          </a:p>
        </p:txBody>
      </p:sp>
      <p:sp>
        <p:nvSpPr>
          <p:cNvPr id="30722" name="AutoShape 2" descr="https://s.cafebazaar.ir/1/icons/dozd.morgh_128x12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428992" y="928670"/>
            <a:ext cx="1242648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</a:rPr>
              <a:t>’’’’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14087" y="3500438"/>
            <a:ext cx="965329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1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</a:t>
            </a:r>
            <a:endParaRPr lang="ru-RU" sz="11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727" name="AutoShape 7" descr="https://gurindergirn.com/solarsystem/images/mercury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storage.needpix.com/rsynced_images/strawberries-2500159_128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img-fotki.yandex.ru/get/6312/47407354.641/0_d78d8_204ccdf6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857232"/>
            <a:ext cx="1971166" cy="2357454"/>
          </a:xfrm>
          <a:prstGeom prst="rect">
            <a:avLst/>
          </a:prstGeom>
          <a:noFill/>
        </p:spPr>
      </p:pic>
      <p:pic>
        <p:nvPicPr>
          <p:cNvPr id="1032" name="Picture 8" descr="https://purepng.com/public/uploads/large/purepng.com-earth-planet-globe-worldnatureearthglobeplanetworld-9615246779010hvv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642918"/>
            <a:ext cx="2643206" cy="2643206"/>
          </a:xfrm>
          <a:prstGeom prst="rect">
            <a:avLst/>
          </a:prstGeom>
          <a:noFill/>
        </p:spPr>
      </p:pic>
      <p:pic>
        <p:nvPicPr>
          <p:cNvPr id="1034" name="Picture 10" descr="http://www.dottodotgame.com/data/images/mosquito,-an-insect-that-causes-us-discomfort_5065a0f30e7ce-thum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6567" y="3500438"/>
            <a:ext cx="2366960" cy="2069021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1214414" y="3605759"/>
            <a:ext cx="713657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</a:rPr>
              <a:t>’’</a:t>
            </a:r>
          </a:p>
        </p:txBody>
      </p:sp>
      <p:pic>
        <p:nvPicPr>
          <p:cNvPr id="1036" name="Picture 12" descr="https://2.gravatar.com/avatar/5b750c0b59805f98bc5828484db87ec2?s=200&amp;amp;d=identicon&amp;amp;r=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2231" y="3214686"/>
            <a:ext cx="2286016" cy="228601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000000"/>
            </a:gs>
            <a:gs pos="24000">
              <a:schemeClr val="tx1"/>
            </a:gs>
            <a:gs pos="63000">
              <a:schemeClr val="tx2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s://www.picpng.com/images/large/cloud-weather-sky-soft-moisture-transparent-1081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Unt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6388"/>
            <a:ext cx="9144000" cy="1554480"/>
          </a:xfrm>
          <a:prstGeom prst="rect">
            <a:avLst/>
          </a:prstGeom>
        </p:spPr>
      </p:pic>
      <p:sp>
        <p:nvSpPr>
          <p:cNvPr id="26626" name="AutoShape 2" descr="https://www.pngarts.com/files/4/Space-Rocket-PNG-Image-Transparent-Backgroun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https://i.pinimg.com/originals/7c/88/01/7c8801baba4297b6f405d14f6f4ba1a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6" name="AutoShape 2" descr="https://sunveter.ru/uploads/posts/2015-07/1437676154_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-7146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rgbClr val="FFFFFF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Разгадайте ребусы</a:t>
            </a:r>
          </a:p>
        </p:txBody>
      </p:sp>
      <p:sp>
        <p:nvSpPr>
          <p:cNvPr id="30722" name="AutoShape 2" descr="https://s.cafebazaar.ir/1/icons/dozd.morgh_128x12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736723" y="785794"/>
            <a:ext cx="978153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’’’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2844" y="928670"/>
            <a:ext cx="1531188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1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Ю</a:t>
            </a:r>
            <a:endParaRPr lang="ru-RU" sz="11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727" name="AutoShape 7" descr="https://gurindergirn.com/solarsystem/images/mercury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storage.needpix.com/rsynced_images/strawberries-2500159_128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2759718" y="785794"/>
            <a:ext cx="713657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</a:rPr>
              <a:t>’’</a:t>
            </a:r>
          </a:p>
        </p:txBody>
      </p:sp>
      <p:pic>
        <p:nvPicPr>
          <p:cNvPr id="32770" name="Picture 2" descr="https://avatars.mds.yandex.net/get-pdb/226447/a94c14f4-c2c7-4160-9d03-84a7d8bc5c63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44460">
            <a:off x="1653524" y="943637"/>
            <a:ext cx="1785950" cy="1907990"/>
          </a:xfrm>
          <a:prstGeom prst="rect">
            <a:avLst/>
          </a:prstGeom>
          <a:noFill/>
        </p:spPr>
      </p:pic>
      <p:sp>
        <p:nvSpPr>
          <p:cNvPr id="32772" name="AutoShape 4" descr="https://content.mycutegraphics.com/graphics/clothing/striped-sweater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https://ykl-res.azureedge.net/d5a37786-ec5d-4f22-adcd-3f70373e4255/2824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Рисунок 20" descr="2824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1214422"/>
            <a:ext cx="1928826" cy="1562349"/>
          </a:xfrm>
          <a:prstGeom prst="rect">
            <a:avLst/>
          </a:prstGeom>
        </p:spPr>
      </p:pic>
      <p:pic>
        <p:nvPicPr>
          <p:cNvPr id="32776" name="Picture 8" descr="https://controversialastrology.files.wordpress.com/2018/02/15182289556701246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714356"/>
            <a:ext cx="2500330" cy="250033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1285852" y="3500438"/>
            <a:ext cx="3607975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8000" b="1" dirty="0" smtClean="0">
                <a:ln/>
                <a:solidFill>
                  <a:schemeClr val="accent3"/>
                </a:solidFill>
              </a:rPr>
              <a:t>СТРУНА</a:t>
            </a:r>
            <a:endParaRPr lang="ru-RU" sz="8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57290" y="4500570"/>
            <a:ext cx="350046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1  3  5   4   6   2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778" name="AutoShape 10" descr="https://avatanplus.com/files/resources/original/58a5f9c3d87fa15a4857a52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Рисунок 25" descr="58a5f9c3d87fa15a4857a52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182824">
            <a:off x="5271628" y="3245025"/>
            <a:ext cx="3922318" cy="224411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000000"/>
            </a:gs>
            <a:gs pos="24000">
              <a:schemeClr val="tx1"/>
            </a:gs>
            <a:gs pos="63000">
              <a:schemeClr val="tx2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s://www.picpng.com/images/large/cloud-weather-sky-soft-moisture-transparent-1081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Unt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6388"/>
            <a:ext cx="9144000" cy="1554480"/>
          </a:xfrm>
          <a:prstGeom prst="rect">
            <a:avLst/>
          </a:prstGeom>
        </p:spPr>
      </p:pic>
      <p:sp>
        <p:nvSpPr>
          <p:cNvPr id="26626" name="AutoShape 2" descr="https://www.pngarts.com/files/4/Space-Rocket-PNG-Image-Transparent-Backgroun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https://i.pinimg.com/originals/7c/88/01/7c8801baba4297b6f405d14f6f4ba1a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6" name="AutoShape 2" descr="https://sunveter.ru/uploads/posts/2015-07/1437676154_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-7146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rgbClr val="FFFFFF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Разгадайте ребусы</a:t>
            </a:r>
          </a:p>
        </p:txBody>
      </p:sp>
      <p:sp>
        <p:nvSpPr>
          <p:cNvPr id="30722" name="AutoShape 2" descr="https://s.cafebazaar.ir/1/icons/dozd.morgh_128x12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579371" y="928670"/>
            <a:ext cx="1778051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1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УР</a:t>
            </a:r>
            <a:endParaRPr lang="ru-RU" sz="11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727" name="AutoShape 7" descr="https://gurindergirn.com/solarsystem/images/mercury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storage.needpix.com/rsynced_images/strawberries-2500159_128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2" name="AutoShape 4" descr="https://content.mycutegraphics.com/graphics/clothing/striped-sweater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https://ykl-res.azureedge.net/d5a37786-ec5d-4f22-adcd-3f70373e4255/2824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8" name="AutoShape 10" descr="https://avatanplus.com/files/resources/original/58a5f9c3d87fa15a4857a52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4286248" y="857232"/>
            <a:ext cx="449162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</a:rPr>
              <a:t>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43174" y="857232"/>
            <a:ext cx="449162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</a:rPr>
              <a:t>’</a:t>
            </a:r>
          </a:p>
        </p:txBody>
      </p:sp>
      <p:pic>
        <p:nvPicPr>
          <p:cNvPr id="33794" name="Picture 2" descr="https://www.hitapk.com/android/action/wp-content/uploads/2016/07/Tank-Battle-Fores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857232"/>
            <a:ext cx="1928826" cy="1928826"/>
          </a:xfrm>
          <a:prstGeom prst="rect">
            <a:avLst/>
          </a:prstGeom>
          <a:noFill/>
        </p:spPr>
      </p:pic>
      <p:pic>
        <p:nvPicPr>
          <p:cNvPr id="33796" name="Picture 4" descr="http://cdn130.picsart.com/2482319350142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284183">
            <a:off x="5056287" y="857232"/>
            <a:ext cx="4286280" cy="2366428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71406" y="3495778"/>
            <a:ext cx="2762295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1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НЕП</a:t>
            </a:r>
            <a:endParaRPr lang="ru-RU" sz="11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3500438"/>
            <a:ext cx="1114408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1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</a:t>
            </a:r>
            <a:endParaRPr lang="ru-RU" sz="11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3798" name="AutoShape 6" descr="https://openclipart.org/image/2400px/svg_to_png/287114/150582017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" name="Рисунок 30" descr="150582017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3429000"/>
            <a:ext cx="1643074" cy="196187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071802" y="3286124"/>
            <a:ext cx="449162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</a:rPr>
              <a:t>’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00562" y="3286124"/>
            <a:ext cx="449162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</a:rPr>
              <a:t>’</a:t>
            </a:r>
          </a:p>
        </p:txBody>
      </p:sp>
      <p:pic>
        <p:nvPicPr>
          <p:cNvPr id="33800" name="Picture 8" descr="https://www.wpclipart.com/dl.php?img=/space/solar_system/Neptune/Neptune_isolated_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1894" y="3143248"/>
            <a:ext cx="2642072" cy="2600791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000000"/>
            </a:gs>
            <a:gs pos="24000">
              <a:schemeClr val="tx1"/>
            </a:gs>
            <a:gs pos="63000">
              <a:schemeClr val="tx2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s://www.picpng.com/images/large/cloud-weather-sky-soft-moisture-transparent-1081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Unt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6388"/>
            <a:ext cx="9144000" cy="1554480"/>
          </a:xfrm>
          <a:prstGeom prst="rect">
            <a:avLst/>
          </a:prstGeom>
        </p:spPr>
      </p:pic>
      <p:sp>
        <p:nvSpPr>
          <p:cNvPr id="26626" name="AutoShape 2" descr="https://www.pngarts.com/files/4/Space-Rocket-PNG-Image-Transparent-Backgroun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https://i.pinimg.com/originals/7c/88/01/7c8801baba4297b6f405d14f6f4ba1a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6" name="AutoShape 2" descr="https://sunveter.ru/uploads/posts/2015-07/1437676154_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-7146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rgbClr val="FFFFFF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Назовите планеты по порядку</a:t>
            </a:r>
          </a:p>
        </p:txBody>
      </p:sp>
      <p:sp>
        <p:nvSpPr>
          <p:cNvPr id="30722" name="AutoShape 2" descr="https://s.cafebazaar.ir/1/icons/dozd.morgh_128x12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7" name="AutoShape 7" descr="https://gurindergirn.com/solarsystem/images/mercury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storage.needpix.com/rsynced_images/strawberries-2500159_128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2" name="AutoShape 4" descr="https://content.mycutegraphics.com/graphics/clothing/striped-sweater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https://ykl-res.azureedge.net/d5a37786-ec5d-4f22-adcd-3f70373e4255/2824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8" name="AutoShape 10" descr="https://avatanplus.com/files/resources/original/58a5f9c3d87fa15a4857a52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8" name="AutoShape 6" descr="https://openclipart.org/image/2400px/svg_to_png/287114/150582017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2" descr="https://pp.userapi.com/c849324/v849324208/12165a/oKwScHjHrBk.jpg"/>
          <p:cNvPicPr>
            <a:picLocks noChangeAspect="1" noChangeArrowheads="1"/>
          </p:cNvPicPr>
          <p:nvPr/>
        </p:nvPicPr>
        <p:blipFill>
          <a:blip r:embed="rId3"/>
          <a:srcRect r="9091" b="7878"/>
          <a:stretch>
            <a:fillRect/>
          </a:stretch>
        </p:blipFill>
        <p:spPr bwMode="auto">
          <a:xfrm>
            <a:off x="1142976" y="857233"/>
            <a:ext cx="6786610" cy="3868368"/>
          </a:xfrm>
          <a:prstGeom prst="rect">
            <a:avLst/>
          </a:prstGeom>
          <a:noFill/>
        </p:spPr>
      </p:pic>
      <p:sp>
        <p:nvSpPr>
          <p:cNvPr id="34" name="Кольцо 33"/>
          <p:cNvSpPr/>
          <p:nvPr/>
        </p:nvSpPr>
        <p:spPr>
          <a:xfrm>
            <a:off x="3000364" y="3714752"/>
            <a:ext cx="714380" cy="714380"/>
          </a:xfrm>
          <a:prstGeom prst="donut">
            <a:avLst>
              <a:gd name="adj" fmla="val 7851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Кольцо 34"/>
          <p:cNvSpPr/>
          <p:nvPr/>
        </p:nvSpPr>
        <p:spPr>
          <a:xfrm>
            <a:off x="3929058" y="3500438"/>
            <a:ext cx="928694" cy="928694"/>
          </a:xfrm>
          <a:prstGeom prst="donut">
            <a:avLst>
              <a:gd name="adj" fmla="val 7851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Кольцо 35"/>
          <p:cNvSpPr/>
          <p:nvPr/>
        </p:nvSpPr>
        <p:spPr>
          <a:xfrm>
            <a:off x="3714744" y="2285992"/>
            <a:ext cx="928694" cy="928694"/>
          </a:xfrm>
          <a:prstGeom prst="donut">
            <a:avLst>
              <a:gd name="adj" fmla="val 7851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Кольцо 36"/>
          <p:cNvSpPr/>
          <p:nvPr/>
        </p:nvSpPr>
        <p:spPr>
          <a:xfrm>
            <a:off x="4286248" y="1428736"/>
            <a:ext cx="928694" cy="928694"/>
          </a:xfrm>
          <a:prstGeom prst="donut">
            <a:avLst>
              <a:gd name="adj" fmla="val 7851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Кольцо 37"/>
          <p:cNvSpPr/>
          <p:nvPr/>
        </p:nvSpPr>
        <p:spPr>
          <a:xfrm>
            <a:off x="5214942" y="1285860"/>
            <a:ext cx="1500198" cy="1500198"/>
          </a:xfrm>
          <a:prstGeom prst="donut">
            <a:avLst>
              <a:gd name="adj" fmla="val 5073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Кольцо 38"/>
          <p:cNvSpPr/>
          <p:nvPr/>
        </p:nvSpPr>
        <p:spPr>
          <a:xfrm>
            <a:off x="5643570" y="2786058"/>
            <a:ext cx="1928826" cy="1928826"/>
          </a:xfrm>
          <a:prstGeom prst="donut">
            <a:avLst>
              <a:gd name="adj" fmla="val 3354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Кольцо 39"/>
          <p:cNvSpPr/>
          <p:nvPr/>
        </p:nvSpPr>
        <p:spPr>
          <a:xfrm>
            <a:off x="6715140" y="2000240"/>
            <a:ext cx="1000132" cy="1000132"/>
          </a:xfrm>
          <a:prstGeom prst="donut">
            <a:avLst>
              <a:gd name="adj" fmla="val 5416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Кольцо 40"/>
          <p:cNvSpPr/>
          <p:nvPr/>
        </p:nvSpPr>
        <p:spPr>
          <a:xfrm>
            <a:off x="7072330" y="857232"/>
            <a:ext cx="1000132" cy="1000132"/>
          </a:xfrm>
          <a:prstGeom prst="donut">
            <a:avLst>
              <a:gd name="adj" fmla="val 5416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00232" y="4605891"/>
            <a:ext cx="5149167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МЕРКУРИЙ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86050" y="4605891"/>
            <a:ext cx="3519490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ВЕНЕРА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04552" y="4605891"/>
            <a:ext cx="3310522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ЗЕМЛЯ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056952" y="4605891"/>
            <a:ext cx="2792752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МАРС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643174" y="4605891"/>
            <a:ext cx="3991798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ЮПИТЕР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75017" y="4605891"/>
            <a:ext cx="3554371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САТУРН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24534" y="4605891"/>
            <a:ext cx="2504788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УРАН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14612" y="4605891"/>
            <a:ext cx="3706271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НЕПТУН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29" grpId="0"/>
      <p:bldP spid="29" grpId="1"/>
      <p:bldP spid="30" grpId="0"/>
      <p:bldP spid="30" grpId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Easter-Lady-Spring-2880x19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7222" y="0"/>
            <a:ext cx="10287001" cy="6858000"/>
          </a:xfrm>
          <a:prstGeom prst="rect">
            <a:avLst/>
          </a:prstGeom>
        </p:spPr>
      </p:pic>
      <p:sp>
        <p:nvSpPr>
          <p:cNvPr id="2050" name="AutoShape 2" descr="https://f.vividscreen.info/soft/8b2ce6532a437bf8369fa737adc6538d/Easter-Lady-Spring-2880x19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f.vividscreen.info/soft/8b2ce6532a437bf8369fa737adc6538d/Easter-Lady-Spring-2880x19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285992"/>
            <a:ext cx="57150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70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ПРАЗДНИКИ</a:t>
            </a:r>
            <a:endParaRPr lang="ru-RU" sz="7000" dirty="0" smtClean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glow rad="1016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00298" y="6215082"/>
            <a:ext cx="67151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Презентацию  подготовила  учитель-логопед  Агеева  В.  Н.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000000"/>
            </a:gs>
            <a:gs pos="24000">
              <a:schemeClr val="tx1"/>
            </a:gs>
            <a:gs pos="63000">
              <a:schemeClr val="tx2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s://www.picpng.com/images/large/cloud-weather-sky-soft-moisture-transparent-1081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Unt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6388"/>
            <a:ext cx="9144000" cy="1554480"/>
          </a:xfrm>
          <a:prstGeom prst="rect">
            <a:avLst/>
          </a:prstGeom>
        </p:spPr>
      </p:pic>
      <p:sp>
        <p:nvSpPr>
          <p:cNvPr id="26626" name="AutoShape 2" descr="https://www.pngarts.com/files/4/Space-Rocket-PNG-Image-Transparent-Backgroun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https://i.pinimg.com/originals/7c/88/01/7c8801baba4297b6f405d14f6f4ba1a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6" name="AutoShape 2" descr="https://sunveter.ru/uploads/posts/2015-07/1437676154_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-7146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rgbClr val="FFFFFF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Назовите планеты по порядку</a:t>
            </a:r>
          </a:p>
        </p:txBody>
      </p:sp>
      <p:sp>
        <p:nvSpPr>
          <p:cNvPr id="30722" name="AutoShape 2" descr="https://s.cafebazaar.ir/1/icons/dozd.morgh_128x12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7" name="AutoShape 7" descr="https://gurindergirn.com/solarsystem/images/mercury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storage.needpix.com/rsynced_images/strawberries-2500159_128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2" name="AutoShape 4" descr="https://content.mycutegraphics.com/graphics/clothing/striped-sweater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https://ykl-res.azureedge.net/d5a37786-ec5d-4f22-adcd-3f70373e4255/2824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8" name="AutoShape 10" descr="https://avatanplus.com/files/resources/original/58a5f9c3d87fa15a4857a52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8" name="AutoShape 6" descr="https://openclipart.org/image/2400px/svg_to_png/287114/150582017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2" descr="https://pp.userapi.com/c849324/v849324208/12165a/oKwScHjHrBk.jpg"/>
          <p:cNvPicPr>
            <a:picLocks noChangeAspect="1" noChangeArrowheads="1"/>
          </p:cNvPicPr>
          <p:nvPr/>
        </p:nvPicPr>
        <p:blipFill>
          <a:blip r:embed="rId3"/>
          <a:srcRect r="9091" b="7878"/>
          <a:stretch>
            <a:fillRect/>
          </a:stretch>
        </p:blipFill>
        <p:spPr bwMode="auto">
          <a:xfrm>
            <a:off x="1142976" y="857233"/>
            <a:ext cx="6786610" cy="3868368"/>
          </a:xfrm>
          <a:prstGeom prst="rect">
            <a:avLst/>
          </a:prstGeom>
          <a:noFill/>
        </p:spPr>
      </p:pic>
      <p:sp>
        <p:nvSpPr>
          <p:cNvPr id="34" name="Кольцо 33"/>
          <p:cNvSpPr/>
          <p:nvPr/>
        </p:nvSpPr>
        <p:spPr>
          <a:xfrm>
            <a:off x="3000364" y="3714752"/>
            <a:ext cx="714380" cy="714380"/>
          </a:xfrm>
          <a:prstGeom prst="donut">
            <a:avLst>
              <a:gd name="adj" fmla="val 7851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Кольцо 34"/>
          <p:cNvSpPr/>
          <p:nvPr/>
        </p:nvSpPr>
        <p:spPr>
          <a:xfrm>
            <a:off x="3929058" y="3500438"/>
            <a:ext cx="928694" cy="928694"/>
          </a:xfrm>
          <a:prstGeom prst="donut">
            <a:avLst>
              <a:gd name="adj" fmla="val 7851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Кольцо 35"/>
          <p:cNvSpPr/>
          <p:nvPr/>
        </p:nvSpPr>
        <p:spPr>
          <a:xfrm>
            <a:off x="3714744" y="2285992"/>
            <a:ext cx="928694" cy="928694"/>
          </a:xfrm>
          <a:prstGeom prst="donut">
            <a:avLst>
              <a:gd name="adj" fmla="val 7851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Кольцо 36"/>
          <p:cNvSpPr/>
          <p:nvPr/>
        </p:nvSpPr>
        <p:spPr>
          <a:xfrm>
            <a:off x="4286248" y="1428736"/>
            <a:ext cx="928694" cy="928694"/>
          </a:xfrm>
          <a:prstGeom prst="donut">
            <a:avLst>
              <a:gd name="adj" fmla="val 7851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Кольцо 37"/>
          <p:cNvSpPr/>
          <p:nvPr/>
        </p:nvSpPr>
        <p:spPr>
          <a:xfrm>
            <a:off x="5214942" y="1285860"/>
            <a:ext cx="1500198" cy="1500198"/>
          </a:xfrm>
          <a:prstGeom prst="donut">
            <a:avLst>
              <a:gd name="adj" fmla="val 5073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Кольцо 38"/>
          <p:cNvSpPr/>
          <p:nvPr/>
        </p:nvSpPr>
        <p:spPr>
          <a:xfrm>
            <a:off x="5643570" y="2786058"/>
            <a:ext cx="1928826" cy="1928826"/>
          </a:xfrm>
          <a:prstGeom prst="donut">
            <a:avLst>
              <a:gd name="adj" fmla="val 3354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Кольцо 39"/>
          <p:cNvSpPr/>
          <p:nvPr/>
        </p:nvSpPr>
        <p:spPr>
          <a:xfrm>
            <a:off x="6715140" y="2000240"/>
            <a:ext cx="1000132" cy="1000132"/>
          </a:xfrm>
          <a:prstGeom prst="donut">
            <a:avLst>
              <a:gd name="adj" fmla="val 5416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Кольцо 40"/>
          <p:cNvSpPr/>
          <p:nvPr/>
        </p:nvSpPr>
        <p:spPr>
          <a:xfrm>
            <a:off x="7072330" y="857232"/>
            <a:ext cx="1000132" cy="1000132"/>
          </a:xfrm>
          <a:prstGeom prst="donut">
            <a:avLst>
              <a:gd name="adj" fmla="val 5416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Easter-Lady-Spring-2880x1920.jpg"/>
          <p:cNvPicPr>
            <a:picLocks noChangeAspect="1"/>
          </p:cNvPicPr>
          <p:nvPr/>
        </p:nvPicPr>
        <p:blipFill>
          <a:blip r:embed="rId2" cstate="print"/>
          <a:srcRect l="3473" r="763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71736" y="1000108"/>
            <a:ext cx="4000528" cy="1571636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i="0" u="none" strike="noStrike" kern="1200" normalizeH="0" baseline="0" noProof="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Выбери праздник</a:t>
            </a:r>
            <a:endParaRPr kumimoji="0" lang="ru-RU" sz="7200" i="0" u="none" strike="noStrike" kern="1200" normalizeH="0" baseline="0" noProof="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glow rad="1016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6" name="AutoShape 2" descr="https://sunveter.ru/uploads/posts/2016-03/1459373663_1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>
            <a:hlinkClick r:id="rId3" action="ppaction://hlinksldjump"/>
          </p:cNvPr>
          <p:cNvSpPr/>
          <p:nvPr/>
        </p:nvSpPr>
        <p:spPr>
          <a:xfrm>
            <a:off x="142876" y="2071678"/>
            <a:ext cx="2071670" cy="2571768"/>
          </a:xfrm>
          <a:prstGeom prst="roundRect">
            <a:avLst>
              <a:gd name="adj" fmla="val 545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571472" y="4071942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ПАСХА</a:t>
            </a:r>
            <a:endParaRPr lang="ru-RU" sz="28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Рисунок 10" descr="1459373663_15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3116"/>
            <a:ext cx="1891895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2357422" y="3786190"/>
            <a:ext cx="2071670" cy="2571768"/>
          </a:xfrm>
          <a:prstGeom prst="roundRect">
            <a:avLst>
              <a:gd name="adj" fmla="val 545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5" action="ppaction://hlinksldjump"/>
          </p:cNvPr>
          <p:cNvSpPr txBox="1"/>
          <p:nvPr/>
        </p:nvSpPr>
        <p:spPr>
          <a:xfrm>
            <a:off x="2643174" y="5786454"/>
            <a:ext cx="150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 МАРТА</a:t>
            </a:r>
            <a:endParaRPr lang="ru-RU" sz="28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1" name="Рисунок 20" descr="511717960_w640_h640_8marta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0298" y="3912602"/>
            <a:ext cx="1757354" cy="1802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Скругленный прямоугольник 18">
            <a:hlinkClick r:id="rId7" action="ppaction://hlinksldjump"/>
          </p:cNvPr>
          <p:cNvSpPr/>
          <p:nvPr/>
        </p:nvSpPr>
        <p:spPr>
          <a:xfrm flipH="1">
            <a:off x="4714876" y="3786190"/>
            <a:ext cx="2071670" cy="2571768"/>
          </a:xfrm>
          <a:prstGeom prst="roundRect">
            <a:avLst>
              <a:gd name="adj" fmla="val 545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hlinkClick r:id="rId7" action="ppaction://hlinksldjump"/>
          </p:cNvPr>
          <p:cNvSpPr txBox="1"/>
          <p:nvPr/>
        </p:nvSpPr>
        <p:spPr>
          <a:xfrm flipH="1">
            <a:off x="4714876" y="5643578"/>
            <a:ext cx="2071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ДЕНЬ КОСМОНАВТИКИ</a:t>
            </a:r>
            <a:endParaRPr lang="ru-RU" sz="20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2" name="Рисунок 21" descr="rocket_blastoff_T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14876" y="4000504"/>
            <a:ext cx="2071702" cy="1553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Скругленный прямоугольник 16">
            <a:hlinkClick r:id="rId9" action="ppaction://hlinksldjump"/>
          </p:cNvPr>
          <p:cNvSpPr/>
          <p:nvPr/>
        </p:nvSpPr>
        <p:spPr>
          <a:xfrm flipH="1">
            <a:off x="6929454" y="2000240"/>
            <a:ext cx="2071670" cy="2571768"/>
          </a:xfrm>
          <a:prstGeom prst="roundRect">
            <a:avLst>
              <a:gd name="adj" fmla="val 545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hlinkClick r:id="rId9" action="ppaction://hlinksldjump"/>
          </p:cNvPr>
          <p:cNvSpPr txBox="1"/>
          <p:nvPr/>
        </p:nvSpPr>
        <p:spPr>
          <a:xfrm flipH="1">
            <a:off x="7358050" y="4000504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 МАЯ</a:t>
            </a:r>
            <a:endParaRPr lang="ru-RU" sz="28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3" name="Рисунок 22" descr="unnamed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9454" y="2000240"/>
            <a:ext cx="2071702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Управляющая кнопка: в конец 23">
            <a:hlinkClick r:id="" action="ppaction://hlinkshowjump?jump=endshow" highlightClick="1"/>
          </p:cNvPr>
          <p:cNvSpPr/>
          <p:nvPr/>
        </p:nvSpPr>
        <p:spPr>
          <a:xfrm>
            <a:off x="7929586" y="6143644"/>
            <a:ext cx="1000132" cy="500066"/>
          </a:xfrm>
          <a:prstGeom prst="actionButtonEn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ddu.lyahovichi.edu.by/ru/sm.aspx?guid=33923"/>
          <p:cNvPicPr>
            <a:picLocks noChangeAspect="1" noChangeArrowheads="1"/>
          </p:cNvPicPr>
          <p:nvPr/>
        </p:nvPicPr>
        <p:blipFill>
          <a:blip r:embed="rId3">
            <a:lum bright="-100000" contrast="-100000"/>
          </a:blip>
          <a:srcRect/>
          <a:stretch>
            <a:fillRect/>
          </a:stretch>
        </p:blipFill>
        <p:spPr bwMode="auto">
          <a:xfrm>
            <a:off x="5715009" y="2470472"/>
            <a:ext cx="1803422" cy="238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http://img-fotki.yandex.ru/get/6438/47407354.b54/0_117868_4f3cb44c_orig.png"/>
          <p:cNvPicPr>
            <a:picLocks noChangeAspect="1" noChangeArrowheads="1"/>
          </p:cNvPicPr>
          <p:nvPr/>
        </p:nvPicPr>
        <p:blipFill>
          <a:blip r:embed="rId4" cstate="print">
            <a:lum bright="-100000" contrast="-100000"/>
          </a:blip>
          <a:srcRect r="1177" b="2857"/>
          <a:stretch>
            <a:fillRect/>
          </a:stretch>
        </p:blipFill>
        <p:spPr bwMode="auto">
          <a:xfrm>
            <a:off x="1464764" y="2428868"/>
            <a:ext cx="1749914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 flipH="1">
            <a:off x="357158" y="785794"/>
            <a:ext cx="4143404" cy="1643074"/>
          </a:xfrm>
          <a:prstGeom prst="roundRect">
            <a:avLst>
              <a:gd name="adj" fmla="val 2564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6" name="AutoShape 2" descr="Картинки по запросу фон пасх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www.pngarts.com/files/2/Easter-Grass-Eggs-Download-Transparent-PNG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www.pngarts.com/files/2/Easter-Grass-Eggs-Download-Transparent-PNG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Easter Grass Eggs Download Transparent PNG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28596" y="785794"/>
            <a:ext cx="39290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Расцветает он весной —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Самой радостной порой.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найти в цветке изъян,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 прекрасен наш...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0232" y="-71462"/>
            <a:ext cx="5286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Угадайте загадки</a:t>
            </a:r>
          </a:p>
        </p:txBody>
      </p:sp>
      <p:sp>
        <p:nvSpPr>
          <p:cNvPr id="2" name="AutoShape 2" descr="https://img-fotki.yandex.ru/get/5504/65387414.7c7/0_12652d_f3641b3e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img-fotki.yandex.ru/get/5504/65387414.7c7/0_12652d_f3641b3e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 flipH="1">
            <a:off x="357158" y="4913667"/>
            <a:ext cx="4143404" cy="857256"/>
          </a:xfrm>
          <a:prstGeom prst="roundRect">
            <a:avLst>
              <a:gd name="adj" fmla="val 531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57158" y="4842229"/>
            <a:ext cx="414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ТЮЛЬПАН</a:t>
            </a:r>
          </a:p>
        </p:txBody>
      </p:sp>
      <p:sp>
        <p:nvSpPr>
          <p:cNvPr id="3" name="AutoShape 8" descr="https://upload.wikimedia.org/wikipedia/commons/thumb/8/81/Orange_question.svg/1107px-Orange_question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 descr="Uвыаывпntitl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10612"/>
            <a:ext cx="4572000" cy="1247388"/>
          </a:xfrm>
          <a:prstGeom prst="rect">
            <a:avLst/>
          </a:prstGeom>
        </p:spPr>
      </p:pic>
      <p:pic>
        <p:nvPicPr>
          <p:cNvPr id="21" name="Рисунок 20" descr="Uвыаывпntitl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5610612"/>
            <a:ext cx="4572000" cy="1247388"/>
          </a:xfrm>
          <a:prstGeom prst="rect">
            <a:avLst/>
          </a:prstGeom>
        </p:spPr>
      </p:pic>
      <p:pic>
        <p:nvPicPr>
          <p:cNvPr id="22" name="Рисунок 21" descr="Orange_question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85918" y="2857496"/>
            <a:ext cx="1143007" cy="1057307"/>
          </a:xfrm>
          <a:prstGeom prst="rect">
            <a:avLst/>
          </a:prstGeom>
        </p:spPr>
      </p:pic>
      <p:pic>
        <p:nvPicPr>
          <p:cNvPr id="23" name="Picture 2" descr="http://img-fotki.yandex.ru/get/6438/47407354.b54/0_117868_4f3cb44c_orig.png"/>
          <p:cNvPicPr>
            <a:picLocks noChangeAspect="1" noChangeArrowheads="1"/>
          </p:cNvPicPr>
          <p:nvPr/>
        </p:nvPicPr>
        <p:blipFill>
          <a:blip r:embed="rId4" cstate="print"/>
          <a:srcRect r="1177" b="2857"/>
          <a:stretch>
            <a:fillRect/>
          </a:stretch>
        </p:blipFill>
        <p:spPr bwMode="auto">
          <a:xfrm>
            <a:off x="1428728" y="2428868"/>
            <a:ext cx="1749914" cy="2428892"/>
          </a:xfrm>
          <a:prstGeom prst="rect">
            <a:avLst/>
          </a:prstGeom>
          <a:noFill/>
        </p:spPr>
      </p:pic>
      <p:sp>
        <p:nvSpPr>
          <p:cNvPr id="25" name="Скругленный прямоугольник 24"/>
          <p:cNvSpPr/>
          <p:nvPr/>
        </p:nvSpPr>
        <p:spPr>
          <a:xfrm flipH="1">
            <a:off x="4643438" y="785794"/>
            <a:ext cx="4143404" cy="1643074"/>
          </a:xfrm>
          <a:prstGeom prst="roundRect">
            <a:avLst>
              <a:gd name="adj" fmla="val 2564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714876" y="785794"/>
            <a:ext cx="39290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Кто на свете всех милее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теплом своим согреет,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Любит больше, чем себя?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Это ... моя.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 flipH="1">
            <a:off x="4643438" y="4913667"/>
            <a:ext cx="4143404" cy="857256"/>
          </a:xfrm>
          <a:prstGeom prst="roundRect">
            <a:avLst>
              <a:gd name="adj" fmla="val 531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 descr="Orange_question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2198" y="3214686"/>
            <a:ext cx="1143007" cy="105730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643438" y="4857760"/>
            <a:ext cx="414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МАМОЧКА</a:t>
            </a:r>
          </a:p>
        </p:txBody>
      </p:sp>
      <p:pic>
        <p:nvPicPr>
          <p:cNvPr id="38" name="Picture 4" descr="http://ddu.lyahovichi.edu.by/ru/sm.aspx?guid=33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2470472"/>
            <a:ext cx="1803422" cy="238728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 animBg="1"/>
      <p:bldP spid="26" grpId="0"/>
      <p:bldP spid="27" grpId="0" animBg="1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ttps://img-fotki.yandex.ru/get/6001/107301928.ca/0_ca264_b48668fe_orig.png"/>
          <p:cNvPicPr>
            <a:picLocks noChangeAspect="1" noChangeArrowheads="1"/>
          </p:cNvPicPr>
          <p:nvPr/>
        </p:nvPicPr>
        <p:blipFill>
          <a:blip r:embed="rId3">
            <a:lum bright="-100000"/>
          </a:blip>
          <a:srcRect/>
          <a:stretch>
            <a:fillRect/>
          </a:stretch>
        </p:blipFill>
        <p:spPr bwMode="auto">
          <a:xfrm>
            <a:off x="5214942" y="2500306"/>
            <a:ext cx="2714644" cy="2295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oma80.png"/>
          <p:cNvPicPr>
            <a:picLocks noChangeAspect="1"/>
          </p:cNvPicPr>
          <p:nvPr/>
        </p:nvPicPr>
        <p:blipFill>
          <a:blip r:embed="rId4">
            <a:lum bright="-100000" contrast="-100000"/>
          </a:blip>
          <a:srcRect l="25781" r="25000"/>
          <a:stretch>
            <a:fillRect/>
          </a:stretch>
        </p:blipFill>
        <p:spPr>
          <a:xfrm>
            <a:off x="1357290" y="2500306"/>
            <a:ext cx="2214578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 flipH="1">
            <a:off x="357158" y="785794"/>
            <a:ext cx="4143404" cy="1643074"/>
          </a:xfrm>
          <a:prstGeom prst="roundRect">
            <a:avLst>
              <a:gd name="adj" fmla="val 2564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6" name="AutoShape 2" descr="Картинки по запросу фон пасх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www.pngarts.com/files/2/Easter-Grass-Eggs-Download-Transparent-PNG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www.pngarts.com/files/2/Easter-Grass-Eggs-Download-Transparent-PNG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Easter Grass Eggs Download Transparent PNG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28596" y="785794"/>
            <a:ext cx="39290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Кто носки внучатам свяжет,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Сказку старую расскажет,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медом даст оладушки? –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Это наша…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0232" y="-71462"/>
            <a:ext cx="5286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Угадайте загадки</a:t>
            </a:r>
          </a:p>
        </p:txBody>
      </p:sp>
      <p:sp>
        <p:nvSpPr>
          <p:cNvPr id="2" name="AutoShape 2" descr="https://img-fotki.yandex.ru/get/5504/65387414.7c7/0_12652d_f3641b3e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img-fotki.yandex.ru/get/5504/65387414.7c7/0_12652d_f3641b3e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 flipH="1">
            <a:off x="357158" y="4913667"/>
            <a:ext cx="4143404" cy="857256"/>
          </a:xfrm>
          <a:prstGeom prst="roundRect">
            <a:avLst>
              <a:gd name="adj" fmla="val 531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57158" y="4842229"/>
            <a:ext cx="414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БАБУШКА</a:t>
            </a:r>
          </a:p>
        </p:txBody>
      </p:sp>
      <p:sp>
        <p:nvSpPr>
          <p:cNvPr id="3" name="AutoShape 8" descr="https://upload.wikimedia.org/wikipedia/commons/thumb/8/81/Orange_question.svg/1107px-Orange_question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 descr="Uвыаывпntitl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10612"/>
            <a:ext cx="4572000" cy="1247388"/>
          </a:xfrm>
          <a:prstGeom prst="rect">
            <a:avLst/>
          </a:prstGeom>
        </p:spPr>
      </p:pic>
      <p:pic>
        <p:nvPicPr>
          <p:cNvPr id="21" name="Рисунок 20" descr="Uвыаывпntitl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5610612"/>
            <a:ext cx="4572000" cy="1247388"/>
          </a:xfrm>
          <a:prstGeom prst="rect">
            <a:avLst/>
          </a:prstGeom>
        </p:spPr>
      </p:pic>
      <p:pic>
        <p:nvPicPr>
          <p:cNvPr id="22" name="Рисунок 21" descr="Orange_question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1604" y="3286124"/>
            <a:ext cx="1143007" cy="1057307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 flipH="1">
            <a:off x="4643438" y="785794"/>
            <a:ext cx="4143404" cy="1643074"/>
          </a:xfrm>
          <a:prstGeom prst="roundRect">
            <a:avLst>
              <a:gd name="adj" fmla="val 2564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643438" y="785794"/>
            <a:ext cx="41434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Праздник бабушки и мамы,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Он весенний, светлый самый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веселый, правда-правда!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Это день...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 flipH="1">
            <a:off x="4643438" y="4913667"/>
            <a:ext cx="4143404" cy="857256"/>
          </a:xfrm>
          <a:prstGeom prst="roundRect">
            <a:avLst>
              <a:gd name="adj" fmla="val 531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 descr="Orange_question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0694" y="3000372"/>
            <a:ext cx="1143007" cy="105730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643438" y="4857760"/>
            <a:ext cx="414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 МАРТА</a:t>
            </a:r>
          </a:p>
        </p:txBody>
      </p:sp>
      <p:sp>
        <p:nvSpPr>
          <p:cNvPr id="37890" name="AutoShape 2" descr="https://cadeaupourgrand-mere.fr/wp-content/themes/cadeauvooroma-genesis-child/logo/opengraph630px/oma8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" name="Рисунок 29" descr="oma80.png"/>
          <p:cNvPicPr>
            <a:picLocks noChangeAspect="1"/>
          </p:cNvPicPr>
          <p:nvPr/>
        </p:nvPicPr>
        <p:blipFill>
          <a:blip r:embed="rId4"/>
          <a:srcRect l="25781" r="25000"/>
          <a:stretch>
            <a:fillRect/>
          </a:stretch>
        </p:blipFill>
        <p:spPr>
          <a:xfrm>
            <a:off x="1357290" y="2500306"/>
            <a:ext cx="2214578" cy="2362200"/>
          </a:xfrm>
          <a:prstGeom prst="rect">
            <a:avLst/>
          </a:prstGeom>
        </p:spPr>
      </p:pic>
      <p:pic>
        <p:nvPicPr>
          <p:cNvPr id="31" name="Picture 4" descr="https://img-fotki.yandex.ru/get/6001/107301928.ca/0_ca264_b48668fe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2500306"/>
            <a:ext cx="2714644" cy="229510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 animBg="1"/>
      <p:bldP spid="26" grpId="0"/>
      <p:bldP spid="27" grpId="0" animBg="1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Картинки по запросу фон пасх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www.pngarts.com/files/2/Easter-Grass-Eggs-Download-Transparent-PNG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www.pngarts.com/files/2/Easter-Grass-Eggs-Download-Transparent-PNG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Easter Grass Eggs Download Transparent PNG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img-fotki.yandex.ru/get/5504/65387414.7c7/0_12652d_f3641b3e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img-fotki.yandex.ru/get/5504/65387414.7c7/0_12652d_f3641b3e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https://upload.wikimedia.org/wikipedia/commons/thumb/8/81/Orange_question.svg/1107px-Orange_question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 descr="Uвыаывпntitl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7826"/>
            <a:ext cx="4572000" cy="1247388"/>
          </a:xfrm>
          <a:prstGeom prst="rect">
            <a:avLst/>
          </a:prstGeom>
        </p:spPr>
      </p:pic>
      <p:pic>
        <p:nvPicPr>
          <p:cNvPr id="21" name="Рисунок 20" descr="Uвыаывпntitl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967826"/>
            <a:ext cx="4572000" cy="1247388"/>
          </a:xfrm>
          <a:prstGeom prst="rect">
            <a:avLst/>
          </a:prstGeom>
        </p:spPr>
      </p:pic>
      <p:sp>
        <p:nvSpPr>
          <p:cNvPr id="37890" name="AutoShape 2" descr="https://cadeaupourgrand-mere.fr/wp-content/themes/cadeauvooroma-genesis-child/logo/opengraph630px/oma8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0" y="-7146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Соберите букеты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709838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Если цветок красный, то его необходимо положить в круглую вазу, а если синий, то в прямоугольную. Остальное – в корзину.</a:t>
            </a:r>
          </a:p>
        </p:txBody>
      </p:sp>
      <p:pic>
        <p:nvPicPr>
          <p:cNvPr id="45" name="Рисунок 44" descr="Untапвапitl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02029" y="4286256"/>
            <a:ext cx="2416575" cy="2000264"/>
          </a:xfrm>
          <a:prstGeom prst="rect">
            <a:avLst/>
          </a:prstGeom>
        </p:spPr>
      </p:pic>
      <p:pic>
        <p:nvPicPr>
          <p:cNvPr id="46" name="Рисунок 45" descr="Uафапntitled.p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15206" y="3643314"/>
            <a:ext cx="2006531" cy="2789567"/>
          </a:xfrm>
          <a:prstGeom prst="rect">
            <a:avLst/>
          </a:prstGeom>
        </p:spPr>
      </p:pic>
      <p:pic>
        <p:nvPicPr>
          <p:cNvPr id="38920" name="Picture 8" descr="http://recueil-de-png.r.e.pic.centerblog.net/c76d307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4714884"/>
            <a:ext cx="3286148" cy="1449358"/>
          </a:xfrm>
          <a:prstGeom prst="rect">
            <a:avLst/>
          </a:prstGeom>
          <a:noFill/>
        </p:spPr>
      </p:pic>
      <p:pic>
        <p:nvPicPr>
          <p:cNvPr id="38918" name="Picture 6" descr="http://www.playcast.ru/uploads/2018/07/04/2549615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1714488"/>
            <a:ext cx="2714644" cy="2714644"/>
          </a:xfrm>
          <a:prstGeom prst="rect">
            <a:avLst/>
          </a:prstGeom>
          <a:noFill/>
        </p:spPr>
      </p:pic>
      <p:pic>
        <p:nvPicPr>
          <p:cNvPr id="66" name="Рисунок 65" descr="1141838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14678" y="2143116"/>
            <a:ext cx="2842075" cy="1643074"/>
          </a:xfrm>
          <a:prstGeom prst="rect">
            <a:avLst/>
          </a:prstGeom>
        </p:spPr>
      </p:pic>
      <p:pic>
        <p:nvPicPr>
          <p:cNvPr id="54" name="Рисунок 53" descr="1435672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1802" y="1571612"/>
            <a:ext cx="2428892" cy="2428892"/>
          </a:xfrm>
          <a:prstGeom prst="rect">
            <a:avLst/>
          </a:prstGeom>
        </p:spPr>
      </p:pic>
      <p:pic>
        <p:nvPicPr>
          <p:cNvPr id="61" name="Рисунок 60" descr="Red-Pink-Lillies_06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786050" y="1500174"/>
            <a:ext cx="3571900" cy="2518469"/>
          </a:xfrm>
          <a:prstGeom prst="rect">
            <a:avLst/>
          </a:prstGeom>
        </p:spPr>
      </p:pic>
      <p:pic>
        <p:nvPicPr>
          <p:cNvPr id="70" name="Рисунок 69" descr="pe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00496" y="1643050"/>
            <a:ext cx="1428760" cy="2293009"/>
          </a:xfrm>
          <a:prstGeom prst="rect">
            <a:avLst/>
          </a:prstGeom>
        </p:spPr>
      </p:pic>
      <p:pic>
        <p:nvPicPr>
          <p:cNvPr id="53" name="Рисунок 52" descr="514345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214678" y="1500174"/>
            <a:ext cx="2643206" cy="2584230"/>
          </a:xfrm>
          <a:prstGeom prst="rect">
            <a:avLst/>
          </a:prstGeom>
        </p:spPr>
      </p:pic>
      <p:pic>
        <p:nvPicPr>
          <p:cNvPr id="60" name="Рисунок 59" descr="Red-Gerbera_51.m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8926" y="1571612"/>
            <a:ext cx="2857520" cy="2423177"/>
          </a:xfrm>
          <a:prstGeom prst="rect">
            <a:avLst/>
          </a:prstGeom>
        </p:spPr>
      </p:pic>
      <p:pic>
        <p:nvPicPr>
          <p:cNvPr id="65" name="Рисунок 64" descr="95935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570915" y="1500174"/>
            <a:ext cx="2072655" cy="2428892"/>
          </a:xfrm>
          <a:prstGeom prst="rect">
            <a:avLst/>
          </a:prstGeom>
        </p:spPr>
      </p:pic>
      <p:pic>
        <p:nvPicPr>
          <p:cNvPr id="59" name="Рисунок 58" descr="Flowers-Drawn_14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071802" y="1571612"/>
            <a:ext cx="2595143" cy="2428892"/>
          </a:xfrm>
          <a:prstGeom prst="rect">
            <a:avLst/>
          </a:prstGeom>
        </p:spPr>
      </p:pic>
      <p:pic>
        <p:nvPicPr>
          <p:cNvPr id="52" name="Рисунок 51" descr="646748a9b8c72b822e8beb51229de931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000364" y="1487115"/>
            <a:ext cx="2500298" cy="2942017"/>
          </a:xfrm>
          <a:prstGeom prst="rect">
            <a:avLst/>
          </a:prstGeom>
        </p:spPr>
      </p:pic>
      <p:pic>
        <p:nvPicPr>
          <p:cNvPr id="69" name="Рисунок 68" descr="dish-dishes-essen-food-plate-download-png-62434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143240" y="2143116"/>
            <a:ext cx="2857520" cy="1428760"/>
          </a:xfrm>
          <a:prstGeom prst="rect">
            <a:avLst/>
          </a:prstGeom>
        </p:spPr>
      </p:pic>
      <p:pic>
        <p:nvPicPr>
          <p:cNvPr id="56" name="Рисунок 55" descr="0_12730e_839cface_orig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357554" y="1643050"/>
            <a:ext cx="2249832" cy="2058597"/>
          </a:xfrm>
          <a:prstGeom prst="rect">
            <a:avLst/>
          </a:prstGeom>
        </p:spPr>
      </p:pic>
      <p:pic>
        <p:nvPicPr>
          <p:cNvPr id="63" name="Рисунок 62" descr="0_8bbec_90becccd_M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33822" y="1714488"/>
            <a:ext cx="1423996" cy="1857388"/>
          </a:xfrm>
          <a:prstGeom prst="rect">
            <a:avLst/>
          </a:prstGeom>
        </p:spPr>
      </p:pic>
      <p:pic>
        <p:nvPicPr>
          <p:cNvPr id="49" name="Рисунок 48" descr="0_bd2cd_ce8bb8b1_XL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357554" y="1571612"/>
            <a:ext cx="2428892" cy="2301375"/>
          </a:xfrm>
          <a:prstGeom prst="rect">
            <a:avLst/>
          </a:prstGeom>
        </p:spPr>
      </p:pic>
      <p:pic>
        <p:nvPicPr>
          <p:cNvPr id="50" name="Рисунок 49" descr="0_bd319_f1c3057b_XL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286116" y="1571612"/>
            <a:ext cx="2388523" cy="2367623"/>
          </a:xfrm>
          <a:prstGeom prst="rect">
            <a:avLst/>
          </a:prstGeom>
        </p:spPr>
      </p:pic>
      <p:pic>
        <p:nvPicPr>
          <p:cNvPr id="64" name="Рисунок 63" descr="0_8f5dc_fc557dd4_orig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428992" y="1714488"/>
            <a:ext cx="2342307" cy="2143140"/>
          </a:xfrm>
          <a:prstGeom prst="rect">
            <a:avLst/>
          </a:prstGeom>
        </p:spPr>
      </p:pic>
      <p:pic>
        <p:nvPicPr>
          <p:cNvPr id="57" name="Рисунок 56" descr="49.750x0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428992" y="1643050"/>
            <a:ext cx="2143109" cy="2317415"/>
          </a:xfrm>
          <a:prstGeom prst="rect">
            <a:avLst/>
          </a:prstGeom>
        </p:spPr>
      </p:pic>
      <p:pic>
        <p:nvPicPr>
          <p:cNvPr id="68" name="Рисунок 67" descr="5ba4588dd1bab5837e83aaed1c25490f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571868" y="1714488"/>
            <a:ext cx="1900230" cy="2143116"/>
          </a:xfrm>
          <a:prstGeom prst="rect">
            <a:avLst/>
          </a:prstGeom>
        </p:spPr>
      </p:pic>
      <p:pic>
        <p:nvPicPr>
          <p:cNvPr id="55" name="Рисунок 54" descr="s1200 (1)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357554" y="1785926"/>
            <a:ext cx="2286016" cy="2177158"/>
          </a:xfrm>
          <a:prstGeom prst="rect">
            <a:avLst/>
          </a:prstGeom>
        </p:spPr>
      </p:pic>
      <p:pic>
        <p:nvPicPr>
          <p:cNvPr id="48" name="Рисунок 47" descr="s1200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2786050" y="1571612"/>
            <a:ext cx="3381399" cy="2536049"/>
          </a:xfrm>
          <a:prstGeom prst="rect">
            <a:avLst/>
          </a:prstGeom>
        </p:spPr>
      </p:pic>
      <p:pic>
        <p:nvPicPr>
          <p:cNvPr id="62" name="Рисунок 61" descr="red-sock-clip-art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857620" y="1714488"/>
            <a:ext cx="1428760" cy="2135374"/>
          </a:xfrm>
          <a:prstGeom prst="rect">
            <a:avLst/>
          </a:prstGeom>
        </p:spPr>
      </p:pic>
      <p:pic>
        <p:nvPicPr>
          <p:cNvPr id="58" name="Рисунок 57" descr="Beautiful-Tulips_097.md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4143372" y="1500174"/>
            <a:ext cx="1392652" cy="2763021"/>
          </a:xfrm>
          <a:prstGeom prst="rect">
            <a:avLst/>
          </a:prstGeom>
        </p:spPr>
      </p:pic>
      <p:pic>
        <p:nvPicPr>
          <p:cNvPr id="47" name="Рисунок 46" descr="NeLLe-flower_Biljke_full_2353_135645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428992" y="1643050"/>
            <a:ext cx="2286016" cy="2137467"/>
          </a:xfrm>
          <a:prstGeom prst="rect">
            <a:avLst/>
          </a:prstGeom>
        </p:spPr>
      </p:pic>
      <p:pic>
        <p:nvPicPr>
          <p:cNvPr id="67" name="Рисунок 66" descr="tshirt-shirt-clothing-man-blue-photos-104591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538500" y="1643050"/>
            <a:ext cx="2247946" cy="221457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40955 0.3041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" y="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0.00087 0.351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69 L 0.43264 0.3240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38594 0.3706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-0.01041 L 0.00018 0.3872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0.40555 0.3342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3625 0.3567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" y="1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1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-0.36372 0.3666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1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 L 0.4368 0.31019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" y="1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5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37604 0.3729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" y="1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39375 0.33403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00"/>
                            </p:stCondLst>
                            <p:childTnLst>
                              <p:par>
                                <p:cTn id="1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7 L 0.41163 0.33982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" y="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2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37813 0.35394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" y="1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5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38594 0.34352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" y="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41198 0.32732 " pathEditMode="relative" rAng="0" ptsTypes="AA">
                                      <p:cBhvr>
                                        <p:cTn id="27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" y="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000"/>
                            </p:stCondLst>
                            <p:childTnLst>
                              <p:par>
                                <p:cTn id="2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9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000"/>
                            </p:stCondLst>
                            <p:childTnLst>
                              <p:par>
                                <p:cTn id="29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41511 0.34236 " pathEditMode="relative" rAng="0" ptsTypes="AA">
                                      <p:cBhvr>
                                        <p:cTn id="30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000"/>
                            </p:stCondLst>
                            <p:childTnLst>
                              <p:par>
                                <p:cTn id="3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39375 0.33565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" y="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3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 descr="Unыфавфыаtitl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492" y="1142984"/>
            <a:ext cx="1438407" cy="2214578"/>
          </a:xfrm>
          <a:prstGeom prst="rect">
            <a:avLst/>
          </a:prstGeom>
        </p:spPr>
      </p:pic>
      <p:sp>
        <p:nvSpPr>
          <p:cNvPr id="1026" name="AutoShape 2" descr="Картинки по запросу фон пасх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www.pngarts.com/files/2/Easter-Grass-Eggs-Download-Transparent-PNG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www.pngarts.com/files/2/Easter-Grass-Eggs-Download-Transparent-PNG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Easter Grass Eggs Download Transparent PNG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img-fotki.yandex.ru/get/5504/65387414.7c7/0_12652d_f3641b3e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img-fotki.yandex.ru/get/5504/65387414.7c7/0_12652d_f3641b3e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https://upload.wikimedia.org/wikipedia/commons/thumb/8/81/Orange_question.svg/1107px-Orange_question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 descr="Uвыаывпntit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29330"/>
            <a:ext cx="4572000" cy="1247388"/>
          </a:xfrm>
          <a:prstGeom prst="rect">
            <a:avLst/>
          </a:prstGeom>
        </p:spPr>
      </p:pic>
      <p:pic>
        <p:nvPicPr>
          <p:cNvPr id="21" name="Рисунок 20" descr="Uвыаывпntit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929330"/>
            <a:ext cx="4572000" cy="1247388"/>
          </a:xfrm>
          <a:prstGeom prst="rect">
            <a:avLst/>
          </a:prstGeom>
        </p:spPr>
      </p:pic>
      <p:sp>
        <p:nvSpPr>
          <p:cNvPr id="37890" name="AutoShape 2" descr="https://cadeaupourgrand-mere.fr/wp-content/themes/cadeauvooroma-genesis-child/logo/opengraph630px/oma8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0" y="-7146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Какой подарок?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709838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Найдите какие подарки достались мамам.</a:t>
            </a:r>
          </a:p>
        </p:txBody>
      </p:sp>
      <p:sp>
        <p:nvSpPr>
          <p:cNvPr id="5" name="AutoShape 4" descr="http://evzrus.ru/images/operator-call-1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" name="Рисунок 43" descr="Uаыфафыntitl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2476983"/>
            <a:ext cx="1785950" cy="2309339"/>
          </a:xfrm>
          <a:prstGeom prst="rect">
            <a:avLst/>
          </a:prstGeom>
        </p:spPr>
      </p:pic>
      <p:pic>
        <p:nvPicPr>
          <p:cNvPr id="4" name="Picture 2" descr="https://www.kidsworldfun.com/images/story-contest/2017-1/Alive-Story-Gir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2854" y="3857628"/>
            <a:ext cx="1431683" cy="2214578"/>
          </a:xfrm>
          <a:prstGeom prst="rect">
            <a:avLst/>
          </a:prstGeom>
          <a:noFill/>
        </p:spPr>
      </p:pic>
      <p:sp>
        <p:nvSpPr>
          <p:cNvPr id="6" name="AutoShape 8" descr="https://i.pinimg.com/originals/ca/72/33/ca72335f8089d709ea47b080b0c997b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s://i.pinimg.com/originals/ca/72/33/ca72335f8089d709ea47b080b0c997b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" name="Рисунок 70" descr="chocolate_cake_PNG4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87683" y="2928934"/>
            <a:ext cx="1512302" cy="1143008"/>
          </a:xfrm>
          <a:prstGeom prst="rect">
            <a:avLst/>
          </a:prstGeom>
        </p:spPr>
      </p:pic>
      <p:pic>
        <p:nvPicPr>
          <p:cNvPr id="72" name="Рисунок 71" descr="2165035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58016" y="1285860"/>
            <a:ext cx="1571636" cy="1363347"/>
          </a:xfrm>
          <a:prstGeom prst="rect">
            <a:avLst/>
          </a:prstGeom>
        </p:spPr>
      </p:pic>
      <p:pic>
        <p:nvPicPr>
          <p:cNvPr id="73" name="Рисунок 72" descr="ca72335f8089d709ea47b080b0c997b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38559" y="4357694"/>
            <a:ext cx="1210550" cy="1705000"/>
          </a:xfrm>
          <a:prstGeom prst="rect">
            <a:avLst/>
          </a:prstGeom>
        </p:spPr>
      </p:pic>
      <p:cxnSp>
        <p:nvCxnSpPr>
          <p:cNvPr id="83" name="Прямая соединительная линия 82"/>
          <p:cNvCxnSpPr/>
          <p:nvPr/>
        </p:nvCxnSpPr>
        <p:spPr>
          <a:xfrm>
            <a:off x="1928794" y="3571876"/>
            <a:ext cx="428628" cy="1588"/>
          </a:xfrm>
          <a:prstGeom prst="line">
            <a:avLst/>
          </a:prstGeom>
          <a:ln w="1016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Соединительная линия уступом 91"/>
          <p:cNvCxnSpPr/>
          <p:nvPr/>
        </p:nvCxnSpPr>
        <p:spPr>
          <a:xfrm>
            <a:off x="2071670" y="2071678"/>
            <a:ext cx="1571636" cy="928694"/>
          </a:xfrm>
          <a:prstGeom prst="bentConnector3">
            <a:avLst>
              <a:gd name="adj1" fmla="val 50000"/>
            </a:avLst>
          </a:prstGeom>
          <a:ln w="1016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Соединительная линия уступом 96"/>
          <p:cNvCxnSpPr/>
          <p:nvPr/>
        </p:nvCxnSpPr>
        <p:spPr>
          <a:xfrm flipV="1">
            <a:off x="3643306" y="2714620"/>
            <a:ext cx="1214446" cy="285752"/>
          </a:xfrm>
          <a:prstGeom prst="bentConnector3">
            <a:avLst>
              <a:gd name="adj1" fmla="val 50000"/>
            </a:avLst>
          </a:prstGeom>
          <a:ln w="1016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Соединительная линия уступом 98"/>
          <p:cNvCxnSpPr/>
          <p:nvPr/>
        </p:nvCxnSpPr>
        <p:spPr>
          <a:xfrm rot="5400000">
            <a:off x="2964645" y="3464719"/>
            <a:ext cx="2643206" cy="1143008"/>
          </a:xfrm>
          <a:prstGeom prst="bentConnector3">
            <a:avLst>
              <a:gd name="adj1" fmla="val 50000"/>
            </a:avLst>
          </a:prstGeom>
          <a:ln w="1016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Соединительная линия уступом 100"/>
          <p:cNvCxnSpPr/>
          <p:nvPr/>
        </p:nvCxnSpPr>
        <p:spPr>
          <a:xfrm>
            <a:off x="3714744" y="5357826"/>
            <a:ext cx="500066" cy="428628"/>
          </a:xfrm>
          <a:prstGeom prst="bentConnector3">
            <a:avLst>
              <a:gd name="adj1" fmla="val 50000"/>
            </a:avLst>
          </a:prstGeom>
          <a:ln w="1016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Соединительная линия уступом 102"/>
          <p:cNvCxnSpPr/>
          <p:nvPr/>
        </p:nvCxnSpPr>
        <p:spPr>
          <a:xfrm flipV="1">
            <a:off x="4214810" y="4643446"/>
            <a:ext cx="1214446" cy="1143008"/>
          </a:xfrm>
          <a:prstGeom prst="bentConnector3">
            <a:avLst>
              <a:gd name="adj1" fmla="val 50000"/>
            </a:avLst>
          </a:prstGeom>
          <a:ln w="1016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Соединительная линия уступом 104"/>
          <p:cNvCxnSpPr/>
          <p:nvPr/>
        </p:nvCxnSpPr>
        <p:spPr>
          <a:xfrm rot="16200000" flipH="1">
            <a:off x="5286380" y="4786322"/>
            <a:ext cx="785818" cy="500066"/>
          </a:xfrm>
          <a:prstGeom prst="bentConnector3">
            <a:avLst>
              <a:gd name="adj1" fmla="val 50000"/>
            </a:avLst>
          </a:prstGeom>
          <a:ln w="1016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Соединительная линия уступом 110"/>
          <p:cNvCxnSpPr/>
          <p:nvPr/>
        </p:nvCxnSpPr>
        <p:spPr>
          <a:xfrm>
            <a:off x="2357422" y="3571876"/>
            <a:ext cx="1714512" cy="1357322"/>
          </a:xfrm>
          <a:prstGeom prst="bentConnector3">
            <a:avLst>
              <a:gd name="adj1" fmla="val 50000"/>
            </a:avLst>
          </a:prstGeom>
          <a:ln w="1016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Соединительная линия уступом 112"/>
          <p:cNvCxnSpPr/>
          <p:nvPr/>
        </p:nvCxnSpPr>
        <p:spPr>
          <a:xfrm rot="16200000" flipV="1">
            <a:off x="2536017" y="3393281"/>
            <a:ext cx="2500330" cy="571504"/>
          </a:xfrm>
          <a:prstGeom prst="bentConnector3">
            <a:avLst>
              <a:gd name="adj1" fmla="val 50000"/>
            </a:avLst>
          </a:prstGeom>
          <a:ln w="1016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Соединительная линия уступом 114"/>
          <p:cNvCxnSpPr/>
          <p:nvPr/>
        </p:nvCxnSpPr>
        <p:spPr>
          <a:xfrm flipV="1">
            <a:off x="3500430" y="1500174"/>
            <a:ext cx="1643074" cy="928694"/>
          </a:xfrm>
          <a:prstGeom prst="bentConnector3">
            <a:avLst>
              <a:gd name="adj1" fmla="val 50000"/>
            </a:avLst>
          </a:prstGeom>
          <a:ln w="1016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Соединительная линия уступом 116"/>
          <p:cNvCxnSpPr/>
          <p:nvPr/>
        </p:nvCxnSpPr>
        <p:spPr>
          <a:xfrm rot="16200000" flipH="1">
            <a:off x="4036215" y="2607463"/>
            <a:ext cx="2571768" cy="357190"/>
          </a:xfrm>
          <a:prstGeom prst="bentConnector3">
            <a:avLst>
              <a:gd name="adj1" fmla="val 50000"/>
            </a:avLst>
          </a:prstGeom>
          <a:ln w="1016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Соединительная линия уступом 120"/>
          <p:cNvCxnSpPr/>
          <p:nvPr/>
        </p:nvCxnSpPr>
        <p:spPr>
          <a:xfrm rot="5400000" flipH="1" flipV="1">
            <a:off x="4893471" y="2821777"/>
            <a:ext cx="2071702" cy="428628"/>
          </a:xfrm>
          <a:prstGeom prst="bentConnector3">
            <a:avLst>
              <a:gd name="adj1" fmla="val 50000"/>
            </a:avLst>
          </a:prstGeom>
          <a:ln w="1016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Соединительная линия уступом 124"/>
          <p:cNvCxnSpPr/>
          <p:nvPr/>
        </p:nvCxnSpPr>
        <p:spPr>
          <a:xfrm>
            <a:off x="1928794" y="5214950"/>
            <a:ext cx="2357454" cy="785818"/>
          </a:xfrm>
          <a:prstGeom prst="bentConnector3">
            <a:avLst>
              <a:gd name="adj1" fmla="val 50000"/>
            </a:avLst>
          </a:prstGeom>
          <a:ln w="1016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Соединительная линия уступом 130"/>
          <p:cNvCxnSpPr/>
          <p:nvPr/>
        </p:nvCxnSpPr>
        <p:spPr>
          <a:xfrm rot="5400000" flipH="1" flipV="1">
            <a:off x="3107521" y="4607727"/>
            <a:ext cx="2571768" cy="214314"/>
          </a:xfrm>
          <a:prstGeom prst="bentConnector3">
            <a:avLst>
              <a:gd name="adj1" fmla="val 50000"/>
            </a:avLst>
          </a:prstGeom>
          <a:ln w="1016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Соединительная линия уступом 132"/>
          <p:cNvCxnSpPr/>
          <p:nvPr/>
        </p:nvCxnSpPr>
        <p:spPr>
          <a:xfrm>
            <a:off x="4500562" y="3429000"/>
            <a:ext cx="1500198" cy="1000132"/>
          </a:xfrm>
          <a:prstGeom prst="bentConnector3">
            <a:avLst>
              <a:gd name="adj1" fmla="val 50000"/>
            </a:avLst>
          </a:prstGeom>
          <a:ln w="1016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Соединительная линия уступом 134"/>
          <p:cNvCxnSpPr/>
          <p:nvPr/>
        </p:nvCxnSpPr>
        <p:spPr>
          <a:xfrm>
            <a:off x="6000760" y="4429132"/>
            <a:ext cx="357190" cy="285752"/>
          </a:xfrm>
          <a:prstGeom prst="bentConnector3">
            <a:avLst>
              <a:gd name="adj1" fmla="val 50000"/>
            </a:avLst>
          </a:prstGeom>
          <a:ln w="1016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Соединительная линия уступом 136"/>
          <p:cNvCxnSpPr/>
          <p:nvPr/>
        </p:nvCxnSpPr>
        <p:spPr>
          <a:xfrm rot="5400000" flipH="1" flipV="1">
            <a:off x="5786446" y="4071942"/>
            <a:ext cx="1214446" cy="71438"/>
          </a:xfrm>
          <a:prstGeom prst="bentConnector3">
            <a:avLst>
              <a:gd name="adj1" fmla="val 50000"/>
            </a:avLst>
          </a:prstGeom>
          <a:ln w="1016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/>
          <p:cNvCxnSpPr/>
          <p:nvPr/>
        </p:nvCxnSpPr>
        <p:spPr>
          <a:xfrm>
            <a:off x="6143636" y="2000240"/>
            <a:ext cx="642942" cy="1588"/>
          </a:xfrm>
          <a:prstGeom prst="line">
            <a:avLst/>
          </a:prstGeom>
          <a:ln w="1016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/>
          <p:nvPr/>
        </p:nvCxnSpPr>
        <p:spPr>
          <a:xfrm>
            <a:off x="6429388" y="3500438"/>
            <a:ext cx="357190" cy="1588"/>
          </a:xfrm>
          <a:prstGeom prst="line">
            <a:avLst/>
          </a:prstGeom>
          <a:ln w="1016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/>
          <p:cNvCxnSpPr/>
          <p:nvPr/>
        </p:nvCxnSpPr>
        <p:spPr>
          <a:xfrm>
            <a:off x="5929322" y="5429264"/>
            <a:ext cx="857256" cy="1588"/>
          </a:xfrm>
          <a:prstGeom prst="line">
            <a:avLst/>
          </a:prstGeom>
          <a:ln w="1016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/>
          <p:cNvCxnSpPr/>
          <p:nvPr/>
        </p:nvCxnSpPr>
        <p:spPr>
          <a:xfrm>
            <a:off x="5500694" y="4071942"/>
            <a:ext cx="216000" cy="1588"/>
          </a:xfrm>
          <a:prstGeom prst="line">
            <a:avLst/>
          </a:prstGeom>
          <a:ln w="1016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24931 -0.4381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-21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0.2257 0.2835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14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2257 0.2657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13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0.29236 7.40741E-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0.29236 1.85185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0.29236 -2.59259E-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Easter-Lady-Spring-2880x1920.jpg"/>
          <p:cNvPicPr>
            <a:picLocks noChangeAspect="1"/>
          </p:cNvPicPr>
          <p:nvPr/>
        </p:nvPicPr>
        <p:blipFill>
          <a:blip r:embed="rId2" cstate="print"/>
          <a:srcRect l="3473" r="763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71736" y="1000108"/>
            <a:ext cx="4000528" cy="1571636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i="0" u="none" strike="noStrike" kern="1200" normalizeH="0" baseline="0" noProof="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Выбери праздник</a:t>
            </a:r>
            <a:endParaRPr kumimoji="0" lang="ru-RU" sz="7200" i="0" u="none" strike="noStrike" kern="1200" normalizeH="0" baseline="0" noProof="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glow rad="1016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6" name="AutoShape 2" descr="https://sunveter.ru/uploads/posts/2016-03/1459373663_1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>
            <a:hlinkClick r:id="rId3" action="ppaction://hlinksldjump"/>
          </p:cNvPr>
          <p:cNvSpPr/>
          <p:nvPr/>
        </p:nvSpPr>
        <p:spPr>
          <a:xfrm>
            <a:off x="142876" y="2071678"/>
            <a:ext cx="2071670" cy="2571768"/>
          </a:xfrm>
          <a:prstGeom prst="roundRect">
            <a:avLst>
              <a:gd name="adj" fmla="val 545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571472" y="4071942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ПАСХА</a:t>
            </a:r>
            <a:endParaRPr lang="ru-RU" sz="28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Рисунок 10" descr="1459373663_15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3116"/>
            <a:ext cx="1891895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2357422" y="3786190"/>
            <a:ext cx="2071670" cy="2571768"/>
          </a:xfrm>
          <a:prstGeom prst="roundRect">
            <a:avLst>
              <a:gd name="adj" fmla="val 545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5" action="ppaction://hlinksldjump"/>
          </p:cNvPr>
          <p:cNvSpPr txBox="1"/>
          <p:nvPr/>
        </p:nvSpPr>
        <p:spPr>
          <a:xfrm>
            <a:off x="2643174" y="5786454"/>
            <a:ext cx="150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 МАРТА</a:t>
            </a:r>
            <a:endParaRPr lang="ru-RU" sz="28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1" name="Рисунок 20" descr="511717960_w640_h640_8marta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0298" y="3912602"/>
            <a:ext cx="1757354" cy="1802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Скругленный прямоугольник 18">
            <a:hlinkClick r:id="rId7" action="ppaction://hlinksldjump"/>
          </p:cNvPr>
          <p:cNvSpPr/>
          <p:nvPr/>
        </p:nvSpPr>
        <p:spPr>
          <a:xfrm flipH="1">
            <a:off x="4714876" y="3786190"/>
            <a:ext cx="2071670" cy="2571768"/>
          </a:xfrm>
          <a:prstGeom prst="roundRect">
            <a:avLst>
              <a:gd name="adj" fmla="val 545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hlinkClick r:id="rId7" action="ppaction://hlinksldjump"/>
          </p:cNvPr>
          <p:cNvSpPr txBox="1"/>
          <p:nvPr/>
        </p:nvSpPr>
        <p:spPr>
          <a:xfrm flipH="1">
            <a:off x="4714876" y="5643578"/>
            <a:ext cx="2071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ДЕНЬ КОСМОНАВТИКИ</a:t>
            </a:r>
            <a:endParaRPr lang="ru-RU" sz="20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2" name="Рисунок 21" descr="rocket_blastoff_T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14876" y="4000504"/>
            <a:ext cx="2071702" cy="1553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Скругленный прямоугольник 16">
            <a:hlinkClick r:id="rId9" action="ppaction://hlinksldjump"/>
          </p:cNvPr>
          <p:cNvSpPr/>
          <p:nvPr/>
        </p:nvSpPr>
        <p:spPr>
          <a:xfrm flipH="1">
            <a:off x="6929454" y="2000240"/>
            <a:ext cx="2071670" cy="2571768"/>
          </a:xfrm>
          <a:prstGeom prst="roundRect">
            <a:avLst>
              <a:gd name="adj" fmla="val 545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hlinkClick r:id="rId9" action="ppaction://hlinksldjump"/>
          </p:cNvPr>
          <p:cNvSpPr txBox="1"/>
          <p:nvPr/>
        </p:nvSpPr>
        <p:spPr>
          <a:xfrm flipH="1">
            <a:off x="7358050" y="4000504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 МАЯ</a:t>
            </a:r>
            <a:endParaRPr lang="ru-RU" sz="28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3" name="Рисунок 22" descr="unnamed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9454" y="2000240"/>
            <a:ext cx="2071702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Управляющая кнопка: в конец 23">
            <a:hlinkClick r:id="" action="ppaction://hlinkshowjump?jump=endshow" highlightClick="1"/>
          </p:cNvPr>
          <p:cNvSpPr/>
          <p:nvPr/>
        </p:nvSpPr>
        <p:spPr>
          <a:xfrm>
            <a:off x="7929586" y="6143644"/>
            <a:ext cx="1000132" cy="500066"/>
          </a:xfrm>
          <a:prstGeom prst="actionButtonEn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Picture 10" descr="https://3.bp.blogspot.com/-PNJ9fCFG6OY/W-GPwe-cyXI/AAAAAAAAEbQ/y7AxCMbZxq8lzjrQ2Bc-MF202tRrgU31gCLcBGAs/s1600/fireworks.png"/>
          <p:cNvPicPr>
            <a:picLocks noChangeAspect="1" noChangeArrowheads="1"/>
          </p:cNvPicPr>
          <p:nvPr/>
        </p:nvPicPr>
        <p:blipFill>
          <a:blip r:embed="rId3" cstate="print">
            <a:lum bright="73000" contrast="-100000"/>
          </a:blip>
          <a:srcRect/>
          <a:stretch>
            <a:fillRect/>
          </a:stretch>
        </p:blipFill>
        <p:spPr bwMode="auto">
          <a:xfrm>
            <a:off x="5462662" y="2462274"/>
            <a:ext cx="2466924" cy="2466924"/>
          </a:xfrm>
          <a:prstGeom prst="rect">
            <a:avLst/>
          </a:prstGeom>
          <a:ln>
            <a:noFill/>
          </a:ln>
          <a:effectLst>
            <a:outerShdw blurRad="469900" dist="50800" dir="5400000" sx="81000" sy="81000" algn="ctr" rotWithShape="0">
              <a:schemeClr val="bg1"/>
            </a:outerShdw>
            <a:softEdge rad="112500"/>
          </a:effectLst>
        </p:spPr>
      </p:pic>
      <p:pic>
        <p:nvPicPr>
          <p:cNvPr id="28" name="Рисунок 27" descr="13516807.png"/>
          <p:cNvPicPr>
            <a:picLocks noChangeAspect="1"/>
          </p:cNvPicPr>
          <p:nvPr/>
        </p:nvPicPr>
        <p:blipFill>
          <a:blip r:embed="rId4" cstate="print">
            <a:lum bright="81000" contrast="-100000"/>
          </a:blip>
          <a:stretch>
            <a:fillRect/>
          </a:stretch>
        </p:blipFill>
        <p:spPr>
          <a:xfrm>
            <a:off x="571472" y="2428868"/>
            <a:ext cx="3419696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6" name="Picture 2" descr="https://static.wixstatic.com/media/fd2af1_cf14113c38554626b4f07b3a81837f07~mv2.gif/v1/fit/w_1024,h_239,al_c,q_80/fil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538804"/>
            <a:ext cx="5674063" cy="1319220"/>
          </a:xfrm>
          <a:prstGeom prst="rect">
            <a:avLst/>
          </a:prstGeom>
          <a:noFill/>
        </p:spPr>
      </p:pic>
      <p:pic>
        <p:nvPicPr>
          <p:cNvPr id="5" name="Picture 2" descr="https://static.wixstatic.com/media/fd2af1_cf14113c38554626b4f07b3a81837f07~mv2.gif/v1/fit/w_1024,h_239,al_c,q_80/file.png"/>
          <p:cNvPicPr>
            <a:picLocks noChangeAspect="1" noChangeArrowheads="1"/>
          </p:cNvPicPr>
          <p:nvPr/>
        </p:nvPicPr>
        <p:blipFill>
          <a:blip r:embed="rId5"/>
          <a:srcRect l="28235"/>
          <a:stretch>
            <a:fillRect/>
          </a:stretch>
        </p:blipFill>
        <p:spPr bwMode="auto">
          <a:xfrm>
            <a:off x="5643570" y="5538780"/>
            <a:ext cx="3500462" cy="1319220"/>
          </a:xfrm>
          <a:prstGeom prst="rect">
            <a:avLst/>
          </a:prstGeom>
          <a:noFill/>
        </p:spPr>
      </p:pic>
      <p:sp>
        <p:nvSpPr>
          <p:cNvPr id="41988" name="AutoShape 4" descr="https://cdn.wallpapersafari.com/41/49/SJRgk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0" y="-7146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rgbClr val="FFFFFF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Угадайте загадки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 flipH="1">
            <a:off x="71406" y="785794"/>
            <a:ext cx="4143404" cy="1643074"/>
          </a:xfrm>
          <a:prstGeom prst="roundRect">
            <a:avLst>
              <a:gd name="adj" fmla="val 256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42844" y="785794"/>
            <a:ext cx="39290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Если расцвели тюльпаны,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Значит скоро ветераны -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Наши прадеды и деды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Встретят праздник - ...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 flipH="1">
            <a:off x="71406" y="4913667"/>
            <a:ext cx="4143404" cy="729911"/>
          </a:xfrm>
          <a:prstGeom prst="roundRect">
            <a:avLst>
              <a:gd name="adj" fmla="val 531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1406" y="4842229"/>
            <a:ext cx="414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ДЕНЬ ПОБЕДЫ</a:t>
            </a:r>
          </a:p>
        </p:txBody>
      </p:sp>
      <p:pic>
        <p:nvPicPr>
          <p:cNvPr id="14" name="Рисунок 13" descr="Orange_question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85919" y="3143248"/>
            <a:ext cx="1143007" cy="1057307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 flipH="1">
            <a:off x="4286248" y="785794"/>
            <a:ext cx="4786346" cy="1643074"/>
          </a:xfrm>
          <a:prstGeom prst="roundRect">
            <a:avLst>
              <a:gd name="adj" fmla="val 256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214810" y="849325"/>
            <a:ext cx="492922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 веселятся: ребята и взрослые</a:t>
            </a:r>
            <a:br>
              <a:rPr lang="ru-RU" sz="23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3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Песни победные звонко поют, </a:t>
            </a:r>
            <a:br>
              <a:rPr lang="ru-RU" sz="23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3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небе ночном рассыпается звездами</a:t>
            </a:r>
            <a:br>
              <a:rPr lang="ru-RU" sz="23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3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Праздничный, всеми любимый …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 flipH="1">
            <a:off x="4286248" y="4913667"/>
            <a:ext cx="4786346" cy="729911"/>
          </a:xfrm>
          <a:prstGeom prst="roundRect">
            <a:avLst>
              <a:gd name="adj" fmla="val 531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4643438" y="4842229"/>
            <a:ext cx="414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САЛЮТ</a:t>
            </a:r>
          </a:p>
        </p:txBody>
      </p:sp>
      <p:pic>
        <p:nvPicPr>
          <p:cNvPr id="23" name="Рисунок 22" descr="Orange_question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5074" y="3143248"/>
            <a:ext cx="1143007" cy="1057307"/>
          </a:xfrm>
          <a:prstGeom prst="rect">
            <a:avLst/>
          </a:prstGeom>
        </p:spPr>
      </p:pic>
      <p:sp>
        <p:nvSpPr>
          <p:cNvPr id="41992" name="AutoShape 8" descr="https://dveri-paneli.ru/uploads/storage/news/43/1351680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" name="Рисунок 28" descr="1351680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2428868"/>
            <a:ext cx="3419696" cy="2428868"/>
          </a:xfrm>
          <a:prstGeom prst="rect">
            <a:avLst/>
          </a:prstGeom>
        </p:spPr>
      </p:pic>
      <p:pic>
        <p:nvPicPr>
          <p:cNvPr id="31" name="Picture 10" descr="https://3.bp.blogspot.com/-PNJ9fCFG6OY/W-GPwe-cyXI/AAAAAAAAEbQ/y7AxCMbZxq8lzjrQ2Bc-MF202tRrgU31gCLcBGAs/s1600/firework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2662" y="2462274"/>
            <a:ext cx="2466924" cy="246692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0" grpId="0"/>
      <p:bldP spid="21" grpId="0" animBg="1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 descr="http://www.eka-deti.ru/img/manufacturer/resized/russia_290x290.png"/>
          <p:cNvPicPr>
            <a:picLocks noChangeAspect="1" noChangeArrowheads="1"/>
          </p:cNvPicPr>
          <p:nvPr/>
        </p:nvPicPr>
        <p:blipFill>
          <a:blip r:embed="rId3">
            <a:lum bright="70000" contrast="-100000"/>
          </a:blip>
          <a:srcRect/>
          <a:stretch>
            <a:fillRect/>
          </a:stretch>
        </p:blipFill>
        <p:spPr bwMode="auto">
          <a:xfrm>
            <a:off x="5357818" y="2214554"/>
            <a:ext cx="2762250" cy="2762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Uавпваntitled.png"/>
          <p:cNvPicPr>
            <a:picLocks noChangeAspect="1"/>
          </p:cNvPicPr>
          <p:nvPr/>
        </p:nvPicPr>
        <p:blipFill>
          <a:blip r:embed="rId4" cstate="print">
            <a:lum bright="59000" contrast="-100000"/>
          </a:blip>
          <a:stretch>
            <a:fillRect/>
          </a:stretch>
        </p:blipFill>
        <p:spPr>
          <a:xfrm>
            <a:off x="857224" y="2214578"/>
            <a:ext cx="2928934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6" name="Picture 2" descr="https://static.wixstatic.com/media/fd2af1_cf14113c38554626b4f07b3a81837f07~mv2.gif/v1/fit/w_1024,h_239,al_c,q_80/fil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538804"/>
            <a:ext cx="5674063" cy="1319220"/>
          </a:xfrm>
          <a:prstGeom prst="rect">
            <a:avLst/>
          </a:prstGeom>
          <a:noFill/>
        </p:spPr>
      </p:pic>
      <p:pic>
        <p:nvPicPr>
          <p:cNvPr id="5" name="Picture 2" descr="https://static.wixstatic.com/media/fd2af1_cf14113c38554626b4f07b3a81837f07~mv2.gif/v1/fit/w_1024,h_239,al_c,q_80/file.png"/>
          <p:cNvPicPr>
            <a:picLocks noChangeAspect="1" noChangeArrowheads="1"/>
          </p:cNvPicPr>
          <p:nvPr/>
        </p:nvPicPr>
        <p:blipFill>
          <a:blip r:embed="rId5"/>
          <a:srcRect l="28235"/>
          <a:stretch>
            <a:fillRect/>
          </a:stretch>
        </p:blipFill>
        <p:spPr bwMode="auto">
          <a:xfrm>
            <a:off x="5643570" y="5538780"/>
            <a:ext cx="3500462" cy="1319220"/>
          </a:xfrm>
          <a:prstGeom prst="rect">
            <a:avLst/>
          </a:prstGeom>
          <a:noFill/>
        </p:spPr>
      </p:pic>
      <p:sp>
        <p:nvSpPr>
          <p:cNvPr id="41988" name="AutoShape 4" descr="https://cdn.wallpapersafari.com/41/49/SJRgk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0" y="-7146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rgbClr val="FFFFFF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Угадайте загадки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 flipH="1">
            <a:off x="357158" y="785794"/>
            <a:ext cx="4143404" cy="1643074"/>
          </a:xfrm>
          <a:prstGeom prst="roundRect">
            <a:avLst>
              <a:gd name="adj" fmla="val 2564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28596" y="785794"/>
            <a:ext cx="39290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Он на фронте воевал.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давно седым уж стал.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По-военному одет,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Ветеран войны – мой…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 flipH="1">
            <a:off x="357158" y="4913667"/>
            <a:ext cx="4143404" cy="729911"/>
          </a:xfrm>
          <a:prstGeom prst="roundRect">
            <a:avLst>
              <a:gd name="adj" fmla="val 531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57158" y="4842229"/>
            <a:ext cx="414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ДЕД</a:t>
            </a:r>
          </a:p>
        </p:txBody>
      </p:sp>
      <p:pic>
        <p:nvPicPr>
          <p:cNvPr id="14" name="Рисунок 13" descr="Orange_question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71671" y="3143248"/>
            <a:ext cx="1143007" cy="1057307"/>
          </a:xfrm>
          <a:prstGeom prst="rect">
            <a:avLst/>
          </a:prstGeom>
        </p:spPr>
      </p:pic>
      <p:pic>
        <p:nvPicPr>
          <p:cNvPr id="17" name="Рисунок 16" descr="Uавпваntitl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2214554"/>
            <a:ext cx="2928934" cy="2928934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 flipH="1">
            <a:off x="4643438" y="785794"/>
            <a:ext cx="4143404" cy="1643074"/>
          </a:xfrm>
          <a:prstGeom prst="roundRect">
            <a:avLst>
              <a:gd name="adj" fmla="val 2564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643438" y="785794"/>
            <a:ext cx="41434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Когда пошли мы на парад, Его в руке нёс старший брат. Нам без него нельзя никак, Ведь это наш российский...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 flipH="1">
            <a:off x="4643438" y="4913667"/>
            <a:ext cx="4143404" cy="729911"/>
          </a:xfrm>
          <a:prstGeom prst="roundRect">
            <a:avLst>
              <a:gd name="adj" fmla="val 531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4643438" y="4842229"/>
            <a:ext cx="414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ФЛАГ</a:t>
            </a:r>
          </a:p>
        </p:txBody>
      </p:sp>
      <p:pic>
        <p:nvPicPr>
          <p:cNvPr id="23" name="Рисунок 22" descr="Orange_question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5074" y="3143248"/>
            <a:ext cx="1143007" cy="1057307"/>
          </a:xfrm>
          <a:prstGeom prst="rect">
            <a:avLst/>
          </a:prstGeom>
        </p:spPr>
      </p:pic>
      <p:pic>
        <p:nvPicPr>
          <p:cNvPr id="26" name="Picture 6" descr="http://www.eka-deti.ru/img/manufacturer/resized/russia_290x29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2285992"/>
            <a:ext cx="2762250" cy="2762251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0" grpId="0"/>
      <p:bldP spid="21" grpId="0" animBg="1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s://www.hitapk.com/android/action/wp-content/uploads/2016/07/Tank-Battle-Forest.png"/>
          <p:cNvPicPr>
            <a:picLocks noChangeAspect="1" noChangeArrowheads="1"/>
          </p:cNvPicPr>
          <p:nvPr/>
        </p:nvPicPr>
        <p:blipFill>
          <a:blip r:embed="rId3">
            <a:lum bright="80000" contrast="-100000"/>
          </a:blip>
          <a:srcRect/>
          <a:stretch>
            <a:fillRect/>
          </a:stretch>
        </p:blipFill>
        <p:spPr bwMode="auto">
          <a:xfrm>
            <a:off x="5286380" y="2071678"/>
            <a:ext cx="285752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hand-grenade-grenade-explosive-clipart-90581.png"/>
          <p:cNvPicPr>
            <a:picLocks noChangeAspect="1"/>
          </p:cNvPicPr>
          <p:nvPr/>
        </p:nvPicPr>
        <p:blipFill>
          <a:blip r:embed="rId4" cstate="print">
            <a:lum bright="69000" contrast="-100000"/>
          </a:blip>
          <a:stretch>
            <a:fillRect/>
          </a:stretch>
        </p:blipFill>
        <p:spPr>
          <a:xfrm>
            <a:off x="1500166" y="2500306"/>
            <a:ext cx="1937533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6" name="Picture 2" descr="https://static.wixstatic.com/media/fd2af1_cf14113c38554626b4f07b3a81837f07~mv2.gif/v1/fit/w_1024,h_239,al_c,q_80/fil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538804"/>
            <a:ext cx="5674063" cy="1319220"/>
          </a:xfrm>
          <a:prstGeom prst="rect">
            <a:avLst/>
          </a:prstGeom>
          <a:noFill/>
        </p:spPr>
      </p:pic>
      <p:pic>
        <p:nvPicPr>
          <p:cNvPr id="5" name="Picture 2" descr="https://static.wixstatic.com/media/fd2af1_cf14113c38554626b4f07b3a81837f07~mv2.gif/v1/fit/w_1024,h_239,al_c,q_80/file.png"/>
          <p:cNvPicPr>
            <a:picLocks noChangeAspect="1" noChangeArrowheads="1"/>
          </p:cNvPicPr>
          <p:nvPr/>
        </p:nvPicPr>
        <p:blipFill>
          <a:blip r:embed="rId5"/>
          <a:srcRect l="28235"/>
          <a:stretch>
            <a:fillRect/>
          </a:stretch>
        </p:blipFill>
        <p:spPr bwMode="auto">
          <a:xfrm>
            <a:off x="5643538" y="5538780"/>
            <a:ext cx="3500462" cy="1319220"/>
          </a:xfrm>
          <a:prstGeom prst="rect">
            <a:avLst/>
          </a:prstGeom>
          <a:noFill/>
        </p:spPr>
      </p:pic>
      <p:sp>
        <p:nvSpPr>
          <p:cNvPr id="41988" name="AutoShape 4" descr="https://cdn.wallpapersafari.com/41/49/SJRgk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0" y="-7146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rgbClr val="FFFFFF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Угадайте загадки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 flipH="1">
            <a:off x="214282" y="785794"/>
            <a:ext cx="4357718" cy="1643074"/>
          </a:xfrm>
          <a:prstGeom prst="roundRect">
            <a:avLst>
              <a:gd name="adj" fmla="val 2564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14282" y="797652"/>
            <a:ext cx="45005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Нрав у злодейки буйный, злой, 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 прозывается ручной. 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 совсем не виновата 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 этом грозная … 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 flipH="1">
            <a:off x="214282" y="4913667"/>
            <a:ext cx="4357718" cy="729911"/>
          </a:xfrm>
          <a:prstGeom prst="roundRect">
            <a:avLst>
              <a:gd name="adj" fmla="val 531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14282" y="4842229"/>
            <a:ext cx="428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ГРАНАТА</a:t>
            </a:r>
          </a:p>
        </p:txBody>
      </p:sp>
      <p:pic>
        <p:nvPicPr>
          <p:cNvPr id="14" name="Рисунок 13" descr="Orange_question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85918" y="3214686"/>
            <a:ext cx="1143007" cy="1057307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 flipH="1">
            <a:off x="4786314" y="785794"/>
            <a:ext cx="4143404" cy="1643074"/>
          </a:xfrm>
          <a:prstGeom prst="roundRect">
            <a:avLst>
              <a:gd name="adj" fmla="val 2564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000628" y="1142984"/>
            <a:ext cx="4143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Гусеницы две ползут,</a:t>
            </a:r>
          </a:p>
          <a:p>
            <a:pPr fontAlgn="base"/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Башню с пушкою везут.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 flipH="1">
            <a:off x="4786314" y="4913667"/>
            <a:ext cx="4143404" cy="729911"/>
          </a:xfrm>
          <a:prstGeom prst="roundRect">
            <a:avLst>
              <a:gd name="adj" fmla="val 531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4786314" y="4842229"/>
            <a:ext cx="414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ТАНК</a:t>
            </a:r>
          </a:p>
        </p:txBody>
      </p:sp>
      <p:pic>
        <p:nvPicPr>
          <p:cNvPr id="23" name="Рисунок 22" descr="Orange_question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9322" y="3143248"/>
            <a:ext cx="1143007" cy="1057307"/>
          </a:xfrm>
          <a:prstGeom prst="rect">
            <a:avLst/>
          </a:prstGeom>
        </p:spPr>
      </p:pic>
      <p:sp>
        <p:nvSpPr>
          <p:cNvPr id="44034" name="AutoShape 2" descr="https://www.picpng.com/images/large/hand-grenade-grenade-explosive-clipart-9058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Рисунок 24" descr="hand-grenade-grenade-explosive-clipart-9058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6" y="2571744"/>
            <a:ext cx="1937533" cy="2357454"/>
          </a:xfrm>
          <a:prstGeom prst="rect">
            <a:avLst/>
          </a:prstGeom>
        </p:spPr>
      </p:pic>
      <p:pic>
        <p:nvPicPr>
          <p:cNvPr id="28" name="Picture 2" descr="https://www.hitapk.com/android/action/wp-content/uploads/2016/07/Tank-Battle-Fores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2071678"/>
            <a:ext cx="2857520" cy="285752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0" grpId="0"/>
      <p:bldP spid="21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Easter-Lady-Spring-2880x1920.jpg"/>
          <p:cNvPicPr>
            <a:picLocks noChangeAspect="1"/>
          </p:cNvPicPr>
          <p:nvPr/>
        </p:nvPicPr>
        <p:blipFill>
          <a:blip r:embed="rId2" cstate="print"/>
          <a:srcRect l="3473" r="763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71736" y="1000108"/>
            <a:ext cx="4000528" cy="1571636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i="0" u="none" strike="noStrike" kern="1200" normalizeH="0" baseline="0" noProof="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Выбери праздник</a:t>
            </a:r>
            <a:endParaRPr kumimoji="0" lang="ru-RU" sz="7200" i="0" u="none" strike="noStrike" kern="1200" normalizeH="0" baseline="0" noProof="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glow rad="1016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6" name="AutoShape 2" descr="https://sunveter.ru/uploads/posts/2016-03/1459373663_1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>
            <a:hlinkClick r:id="rId3" action="ppaction://hlinksldjump"/>
          </p:cNvPr>
          <p:cNvSpPr/>
          <p:nvPr/>
        </p:nvSpPr>
        <p:spPr>
          <a:xfrm>
            <a:off x="142876" y="2071678"/>
            <a:ext cx="2071670" cy="2571768"/>
          </a:xfrm>
          <a:prstGeom prst="roundRect">
            <a:avLst>
              <a:gd name="adj" fmla="val 545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571472" y="4071942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ПАСХА</a:t>
            </a:r>
            <a:endParaRPr lang="ru-RU" sz="28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Рисунок 10" descr="1459373663_15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3116"/>
            <a:ext cx="1891895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2357422" y="3786190"/>
            <a:ext cx="2071670" cy="2571768"/>
          </a:xfrm>
          <a:prstGeom prst="roundRect">
            <a:avLst>
              <a:gd name="adj" fmla="val 545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5" action="ppaction://hlinksldjump"/>
          </p:cNvPr>
          <p:cNvSpPr txBox="1"/>
          <p:nvPr/>
        </p:nvSpPr>
        <p:spPr>
          <a:xfrm>
            <a:off x="2643174" y="5786454"/>
            <a:ext cx="150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 МАРТА</a:t>
            </a:r>
            <a:endParaRPr lang="ru-RU" sz="28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1" name="Рисунок 20" descr="511717960_w640_h640_8marta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0298" y="3912602"/>
            <a:ext cx="1757354" cy="1802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Скругленный прямоугольник 18">
            <a:hlinkClick r:id="rId7" action="ppaction://hlinksldjump"/>
          </p:cNvPr>
          <p:cNvSpPr/>
          <p:nvPr/>
        </p:nvSpPr>
        <p:spPr>
          <a:xfrm flipH="1">
            <a:off x="4714876" y="3786190"/>
            <a:ext cx="2071670" cy="2571768"/>
          </a:xfrm>
          <a:prstGeom prst="roundRect">
            <a:avLst>
              <a:gd name="adj" fmla="val 545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hlinkClick r:id="rId7" action="ppaction://hlinksldjump"/>
          </p:cNvPr>
          <p:cNvSpPr txBox="1"/>
          <p:nvPr/>
        </p:nvSpPr>
        <p:spPr>
          <a:xfrm flipH="1">
            <a:off x="4714876" y="5643578"/>
            <a:ext cx="2071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ДЕНЬ КОСМОНАВТИКИ</a:t>
            </a:r>
            <a:endParaRPr lang="ru-RU" sz="20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2" name="Рисунок 21" descr="rocket_blastoff_T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14876" y="4000504"/>
            <a:ext cx="2071702" cy="1553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Скругленный прямоугольник 16">
            <a:hlinkClick r:id="rId9" action="ppaction://hlinksldjump"/>
          </p:cNvPr>
          <p:cNvSpPr/>
          <p:nvPr/>
        </p:nvSpPr>
        <p:spPr>
          <a:xfrm flipH="1">
            <a:off x="6929454" y="2000240"/>
            <a:ext cx="2071670" cy="2571768"/>
          </a:xfrm>
          <a:prstGeom prst="roundRect">
            <a:avLst>
              <a:gd name="adj" fmla="val 545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hlinkClick r:id="rId9" action="ppaction://hlinksldjump"/>
          </p:cNvPr>
          <p:cNvSpPr txBox="1"/>
          <p:nvPr/>
        </p:nvSpPr>
        <p:spPr>
          <a:xfrm flipH="1">
            <a:off x="7358050" y="4000504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 МАЯ</a:t>
            </a:r>
            <a:endParaRPr lang="ru-RU" sz="28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3" name="Рисунок 22" descr="unnamed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9454" y="2000240"/>
            <a:ext cx="2071702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Управляющая кнопка: в конец 23">
            <a:hlinkClick r:id="" action="ppaction://hlinkshowjump?jump=endshow" highlightClick="1"/>
          </p:cNvPr>
          <p:cNvSpPr/>
          <p:nvPr/>
        </p:nvSpPr>
        <p:spPr>
          <a:xfrm>
            <a:off x="7929586" y="6143644"/>
            <a:ext cx="1000132" cy="500066"/>
          </a:xfrm>
          <a:prstGeom prst="actionButtonEn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Alekseev_V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1879651"/>
            <a:ext cx="2428893" cy="3478175"/>
          </a:xfrm>
          <a:prstGeom prst="rect">
            <a:avLst/>
          </a:prstGeom>
        </p:spPr>
      </p:pic>
      <p:pic>
        <p:nvPicPr>
          <p:cNvPr id="41986" name="Picture 2" descr="https://static.wixstatic.com/media/fd2af1_cf14113c38554626b4f07b3a81837f07~mv2.gif/v1/fit/w_1024,h_239,al_c,q_80/fil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538804"/>
            <a:ext cx="5674063" cy="1319220"/>
          </a:xfrm>
          <a:prstGeom prst="rect">
            <a:avLst/>
          </a:prstGeom>
          <a:noFill/>
        </p:spPr>
      </p:pic>
      <p:pic>
        <p:nvPicPr>
          <p:cNvPr id="5" name="Picture 2" descr="https://static.wixstatic.com/media/fd2af1_cf14113c38554626b4f07b3a81837f07~mv2.gif/v1/fit/w_1024,h_239,al_c,q_80/file.png"/>
          <p:cNvPicPr>
            <a:picLocks noChangeAspect="1" noChangeArrowheads="1"/>
          </p:cNvPicPr>
          <p:nvPr/>
        </p:nvPicPr>
        <p:blipFill>
          <a:blip r:embed="rId4"/>
          <a:srcRect l="28235"/>
          <a:stretch>
            <a:fillRect/>
          </a:stretch>
        </p:blipFill>
        <p:spPr bwMode="auto">
          <a:xfrm>
            <a:off x="5643538" y="5538780"/>
            <a:ext cx="3500462" cy="1319220"/>
          </a:xfrm>
          <a:prstGeom prst="rect">
            <a:avLst/>
          </a:prstGeom>
          <a:noFill/>
        </p:spPr>
      </p:pic>
      <p:sp>
        <p:nvSpPr>
          <p:cNvPr id="41988" name="AutoShape 4" descr="https://cdn.wallpapersafari.com/41/49/SJRgk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4" name="AutoShape 2" descr="https://www.picpng.com/images/large/hand-grenade-grenade-explosive-clipart-9058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0" y="-7146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rgbClr val="FFFFFF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Иду я улицей героя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38" y="785794"/>
            <a:ext cx="4214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Владимир Николаевич Алексеев</a:t>
            </a:r>
          </a:p>
        </p:txBody>
      </p:sp>
      <p:sp>
        <p:nvSpPr>
          <p:cNvPr id="2050" name="AutoShape 2" descr="Alekseev V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714908" y="785794"/>
            <a:ext cx="4214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Николай</a:t>
            </a:r>
            <a:r>
              <a:rPr lang="vi-VN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Васильевич Челноков</a:t>
            </a:r>
          </a:p>
        </p:txBody>
      </p:sp>
      <p:sp>
        <p:nvSpPr>
          <p:cNvPr id="2052" name="AutoShape 4" descr="Chelnokov N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 descr="Chelnokov_N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694" y="1857364"/>
            <a:ext cx="2428892" cy="351550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1441_960xauto_keep_ratio-3097410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1928802"/>
            <a:ext cx="2643206" cy="3554562"/>
          </a:xfrm>
          <a:prstGeom prst="rect">
            <a:avLst/>
          </a:prstGeom>
        </p:spPr>
      </p:pic>
      <p:pic>
        <p:nvPicPr>
          <p:cNvPr id="41986" name="Picture 2" descr="https://static.wixstatic.com/media/fd2af1_cf14113c38554626b4f07b3a81837f07~mv2.gif/v1/fit/w_1024,h_239,al_c,q_80/fil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538780"/>
            <a:ext cx="5674063" cy="1319220"/>
          </a:xfrm>
          <a:prstGeom prst="rect">
            <a:avLst/>
          </a:prstGeom>
          <a:noFill/>
        </p:spPr>
      </p:pic>
      <p:pic>
        <p:nvPicPr>
          <p:cNvPr id="5" name="Picture 2" descr="https://static.wixstatic.com/media/fd2af1_cf14113c38554626b4f07b3a81837f07~mv2.gif/v1/fit/w_1024,h_239,al_c,q_80/file.png"/>
          <p:cNvPicPr>
            <a:picLocks noChangeAspect="1" noChangeArrowheads="1"/>
          </p:cNvPicPr>
          <p:nvPr/>
        </p:nvPicPr>
        <p:blipFill>
          <a:blip r:embed="rId4"/>
          <a:srcRect l="28235"/>
          <a:stretch>
            <a:fillRect/>
          </a:stretch>
        </p:blipFill>
        <p:spPr bwMode="auto">
          <a:xfrm>
            <a:off x="5643538" y="5538780"/>
            <a:ext cx="3500462" cy="1319220"/>
          </a:xfrm>
          <a:prstGeom prst="rect">
            <a:avLst/>
          </a:prstGeom>
          <a:noFill/>
        </p:spPr>
      </p:pic>
      <p:sp>
        <p:nvSpPr>
          <p:cNvPr id="41988" name="AutoShape 4" descr="https://cdn.wallpapersafari.com/41/49/SJRgk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4" name="AutoShape 2" descr="https://www.picpng.com/images/large/hand-grenade-grenade-explosive-clipart-9058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0" y="-7146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rgbClr val="FFFFFF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Иду я улицей героя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785794"/>
            <a:ext cx="4500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Николай Александрович Вилков</a:t>
            </a:r>
          </a:p>
        </p:txBody>
      </p:sp>
      <p:sp>
        <p:nvSpPr>
          <p:cNvPr id="2050" name="AutoShape 2" descr="Alekseev V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714908" y="785794"/>
            <a:ext cx="4214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Аркадий Викторович Сударев</a:t>
            </a:r>
          </a:p>
        </p:txBody>
      </p:sp>
      <p:sp>
        <p:nvSpPr>
          <p:cNvPr id="2052" name="AutoShape 4" descr="Chelnokov N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Николай Александрович Вил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 descr="Аркадий_Викторович_Сударев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570" y="1928802"/>
            <a:ext cx="2286016" cy="358835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static.wixstatic.com/media/fd2af1_cf14113c38554626b4f07b3a81837f07~mv2.gif/v1/fit/w_1024,h_239,al_c,q_80/fi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538780"/>
            <a:ext cx="5674063" cy="1319220"/>
          </a:xfrm>
          <a:prstGeom prst="rect">
            <a:avLst/>
          </a:prstGeom>
          <a:noFill/>
        </p:spPr>
      </p:pic>
      <p:pic>
        <p:nvPicPr>
          <p:cNvPr id="5" name="Picture 2" descr="https://static.wixstatic.com/media/fd2af1_cf14113c38554626b4f07b3a81837f07~mv2.gif/v1/fit/w_1024,h_239,al_c,q_80/file.png"/>
          <p:cNvPicPr>
            <a:picLocks noChangeAspect="1" noChangeArrowheads="1"/>
          </p:cNvPicPr>
          <p:nvPr/>
        </p:nvPicPr>
        <p:blipFill>
          <a:blip r:embed="rId3"/>
          <a:srcRect l="28235"/>
          <a:stretch>
            <a:fillRect/>
          </a:stretch>
        </p:blipFill>
        <p:spPr bwMode="auto">
          <a:xfrm>
            <a:off x="5643538" y="5538780"/>
            <a:ext cx="3500462" cy="1319220"/>
          </a:xfrm>
          <a:prstGeom prst="rect">
            <a:avLst/>
          </a:prstGeom>
          <a:noFill/>
        </p:spPr>
      </p:pic>
      <p:sp>
        <p:nvSpPr>
          <p:cNvPr id="41988" name="AutoShape 4" descr="https://cdn.wallpapersafari.com/41/49/SJRgk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4" name="AutoShape 2" descr="https://www.picpng.com/images/large/hand-grenade-grenade-explosive-clipart-9058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0" y="-7146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rgbClr val="FFFFFF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Иду я улицей героя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785794"/>
            <a:ext cx="4500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Георгий Арсентьевич Скушников</a:t>
            </a:r>
          </a:p>
        </p:txBody>
      </p:sp>
      <p:sp>
        <p:nvSpPr>
          <p:cNvPr id="2050" name="AutoShape 2" descr="Alekseev V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Chelnokov N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Николай Александрович Вил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06" name="Picture 2" descr="Картинки по запросу Георгий Арсентьевич Скушнико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2047865"/>
            <a:ext cx="2571768" cy="338139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357686" y="785794"/>
            <a:ext cx="4500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фанасий Павлантьевич Белобородов</a:t>
            </a:r>
          </a:p>
        </p:txBody>
      </p:sp>
      <p:sp>
        <p:nvSpPr>
          <p:cNvPr id="47108" name="AutoShape 4" descr="Картинки по запросу белобородов афанасий павлантьеви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 descr="200px-Beloborodov_A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6" y="2047866"/>
            <a:ext cx="2428892" cy="337616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6436" y="1928802"/>
            <a:ext cx="4074616" cy="4315168"/>
          </a:xfrm>
          <a:prstGeom prst="rect">
            <a:avLst/>
          </a:prstGeom>
          <a:noFill/>
        </p:spPr>
      </p:pic>
      <p:pic>
        <p:nvPicPr>
          <p:cNvPr id="41986" name="Picture 2" descr="https://static.wixstatic.com/media/fd2af1_cf14113c38554626b4f07b3a81837f07~mv2.gif/v1/fit/w_1024,h_239,al_c,q_80/fil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538804"/>
            <a:ext cx="5674063" cy="1319220"/>
          </a:xfrm>
          <a:prstGeom prst="rect">
            <a:avLst/>
          </a:prstGeom>
          <a:noFill/>
        </p:spPr>
      </p:pic>
      <p:pic>
        <p:nvPicPr>
          <p:cNvPr id="5" name="Picture 2" descr="https://static.wixstatic.com/media/fd2af1_cf14113c38554626b4f07b3a81837f07~mv2.gif/v1/fit/w_1024,h_239,al_c,q_80/file.png"/>
          <p:cNvPicPr>
            <a:picLocks noChangeAspect="1" noChangeArrowheads="1"/>
          </p:cNvPicPr>
          <p:nvPr/>
        </p:nvPicPr>
        <p:blipFill>
          <a:blip r:embed="rId4"/>
          <a:srcRect l="28235"/>
          <a:stretch>
            <a:fillRect/>
          </a:stretch>
        </p:blipFill>
        <p:spPr bwMode="auto">
          <a:xfrm>
            <a:off x="5643538" y="5538780"/>
            <a:ext cx="3500462" cy="1319220"/>
          </a:xfrm>
          <a:prstGeom prst="rect">
            <a:avLst/>
          </a:prstGeom>
          <a:noFill/>
        </p:spPr>
      </p:pic>
      <p:sp>
        <p:nvSpPr>
          <p:cNvPr id="41988" name="AutoShape 4" descr="https://cdn.wallpapersafari.com/41/49/SJRgk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4" name="AutoShape 2" descr="https://www.picpng.com/images/large/hand-grenade-grenade-explosive-clipart-9058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7146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rgbClr val="FFFFFF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Топай – прыгай- хлопай!</a:t>
            </a:r>
          </a:p>
        </p:txBody>
      </p:sp>
      <p:pic>
        <p:nvPicPr>
          <p:cNvPr id="9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10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709838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Если флаг красный – хлопайте в ладоши,</a:t>
            </a:r>
          </a:p>
          <a:p>
            <a:pPr algn="ctr"/>
            <a:r>
              <a:rPr lang="ru-RU" sz="2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Если флаг синий – топайте ногами,</a:t>
            </a:r>
          </a:p>
          <a:p>
            <a:pPr algn="ctr"/>
            <a:r>
              <a:rPr lang="ru-RU" sz="2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Если флаг зелёный – прыгайте.</a:t>
            </a:r>
          </a:p>
        </p:txBody>
      </p:sp>
      <p:pic>
        <p:nvPicPr>
          <p:cNvPr id="13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14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15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16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17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18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19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24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25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27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28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29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30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31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32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34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35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36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37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38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40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41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pic>
        <p:nvPicPr>
          <p:cNvPr id="42" name="Picture 2" descr="Картинки по запросу белый флаг png"/>
          <p:cNvPicPr>
            <a:picLocks noChangeAspect="1" noChangeArrowheads="1"/>
          </p:cNvPicPr>
          <p:nvPr/>
        </p:nvPicPr>
        <p:blipFill>
          <a:blip r:embed="rId3" cstate="print"/>
          <a:srcRect l="8766" t="16555" b="25502"/>
          <a:stretch>
            <a:fillRect/>
          </a:stretch>
        </p:blipFill>
        <p:spPr bwMode="auto">
          <a:xfrm>
            <a:off x="2928926" y="2643182"/>
            <a:ext cx="3717426" cy="2500330"/>
          </a:xfrm>
          <a:prstGeom prst="rect">
            <a:avLst/>
          </a:prstGeom>
          <a:noFill/>
        </p:spPr>
      </p:pic>
      <p:sp>
        <p:nvSpPr>
          <p:cNvPr id="44" name="Стрелка влево 43">
            <a:hlinkClick r:id="rId5" action="ppaction://hlinksldjump"/>
          </p:cNvPr>
          <p:cNvSpPr/>
          <p:nvPr/>
        </p:nvSpPr>
        <p:spPr>
          <a:xfrm flipH="1">
            <a:off x="7072330" y="5286388"/>
            <a:ext cx="1714512" cy="857256"/>
          </a:xfrm>
          <a:prstGeom prst="leftArrow">
            <a:avLst>
              <a:gd name="adj1" fmla="val 48112"/>
              <a:gd name="adj2" fmla="val 61328"/>
            </a:avLst>
          </a:prstGeom>
          <a:solidFill>
            <a:schemeClr val="bg1"/>
          </a:solidFill>
          <a:ln w="1270"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Easter-Lady-Spring-2880x1920.jpg"/>
          <p:cNvPicPr>
            <a:picLocks noChangeAspect="1"/>
          </p:cNvPicPr>
          <p:nvPr/>
        </p:nvPicPr>
        <p:blipFill>
          <a:blip r:embed="rId2" cstate="print"/>
          <a:srcRect l="3473" r="763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71736" y="1000108"/>
            <a:ext cx="4000528" cy="1571636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i="0" u="none" strike="noStrike" kern="1200" normalizeH="0" baseline="0" noProof="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Выбери праздник</a:t>
            </a:r>
            <a:endParaRPr kumimoji="0" lang="ru-RU" sz="7200" i="0" u="none" strike="noStrike" kern="1200" normalizeH="0" baseline="0" noProof="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glow rad="1016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6" name="AutoShape 2" descr="https://sunveter.ru/uploads/posts/2016-03/1459373663_1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>
            <a:hlinkClick r:id="rId3" action="ppaction://hlinksldjump"/>
          </p:cNvPr>
          <p:cNvSpPr/>
          <p:nvPr/>
        </p:nvSpPr>
        <p:spPr>
          <a:xfrm>
            <a:off x="142876" y="2071678"/>
            <a:ext cx="2071670" cy="2571768"/>
          </a:xfrm>
          <a:prstGeom prst="roundRect">
            <a:avLst>
              <a:gd name="adj" fmla="val 545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571472" y="4071942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ПАСХА</a:t>
            </a:r>
            <a:endParaRPr lang="ru-RU" sz="28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Рисунок 10" descr="1459373663_15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3116"/>
            <a:ext cx="1891895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2357422" y="3786190"/>
            <a:ext cx="2071670" cy="2571768"/>
          </a:xfrm>
          <a:prstGeom prst="roundRect">
            <a:avLst>
              <a:gd name="adj" fmla="val 545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5" action="ppaction://hlinksldjump"/>
          </p:cNvPr>
          <p:cNvSpPr txBox="1"/>
          <p:nvPr/>
        </p:nvSpPr>
        <p:spPr>
          <a:xfrm>
            <a:off x="2643174" y="5786454"/>
            <a:ext cx="150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 МАРТА</a:t>
            </a:r>
            <a:endParaRPr lang="ru-RU" sz="28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1" name="Рисунок 20" descr="511717960_w640_h640_8marta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0298" y="3912602"/>
            <a:ext cx="1757354" cy="1802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Скругленный прямоугольник 18">
            <a:hlinkClick r:id="rId7" action="ppaction://hlinksldjump"/>
          </p:cNvPr>
          <p:cNvSpPr/>
          <p:nvPr/>
        </p:nvSpPr>
        <p:spPr>
          <a:xfrm flipH="1">
            <a:off x="4714876" y="3786190"/>
            <a:ext cx="2071670" cy="2571768"/>
          </a:xfrm>
          <a:prstGeom prst="roundRect">
            <a:avLst>
              <a:gd name="adj" fmla="val 545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hlinkClick r:id="rId7" action="ppaction://hlinksldjump"/>
          </p:cNvPr>
          <p:cNvSpPr txBox="1"/>
          <p:nvPr/>
        </p:nvSpPr>
        <p:spPr>
          <a:xfrm flipH="1">
            <a:off x="4714876" y="5643578"/>
            <a:ext cx="2071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ДЕНЬ КОСМОНАВТИКИ</a:t>
            </a:r>
            <a:endParaRPr lang="ru-RU" sz="20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2" name="Рисунок 21" descr="rocket_blastoff_T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14876" y="4000504"/>
            <a:ext cx="2071702" cy="1553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Скругленный прямоугольник 16">
            <a:hlinkClick r:id="rId9" action="ppaction://hlinksldjump"/>
          </p:cNvPr>
          <p:cNvSpPr/>
          <p:nvPr/>
        </p:nvSpPr>
        <p:spPr>
          <a:xfrm flipH="1">
            <a:off x="6929454" y="2000240"/>
            <a:ext cx="2071670" cy="2571768"/>
          </a:xfrm>
          <a:prstGeom prst="roundRect">
            <a:avLst>
              <a:gd name="adj" fmla="val 545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hlinkClick r:id="rId9" action="ppaction://hlinksldjump"/>
          </p:cNvPr>
          <p:cNvSpPr txBox="1"/>
          <p:nvPr/>
        </p:nvSpPr>
        <p:spPr>
          <a:xfrm flipH="1">
            <a:off x="7358050" y="4000504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 МАЯ</a:t>
            </a:r>
            <a:endParaRPr lang="ru-RU" sz="28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3" name="Рисунок 22" descr="unnamed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9454" y="2000240"/>
            <a:ext cx="2071702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Управляющая кнопка: в конец 23">
            <a:hlinkClick r:id="" action="ppaction://hlinkshowjump?jump=endshow" highlightClick="1"/>
          </p:cNvPr>
          <p:cNvSpPr/>
          <p:nvPr/>
        </p:nvSpPr>
        <p:spPr>
          <a:xfrm>
            <a:off x="7929586" y="6143644"/>
            <a:ext cx="1000132" cy="500066"/>
          </a:xfrm>
          <a:prstGeom prst="actionButtonEn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 flipH="1">
            <a:off x="357158" y="1000108"/>
            <a:ext cx="4143404" cy="4500594"/>
          </a:xfrm>
          <a:prstGeom prst="roundRect">
            <a:avLst>
              <a:gd name="adj" fmla="val 2564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Содержимое 9" descr="Easter-Grass-Eggs-Download-Transparent-PNG-Imag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572140"/>
            <a:ext cx="9144000" cy="1285860"/>
          </a:xfrm>
        </p:spPr>
      </p:pic>
      <p:sp>
        <p:nvSpPr>
          <p:cNvPr id="1026" name="AutoShape 2" descr="Картинки по запросу фон пасх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www.pngarts.com/files/2/Easter-Grass-Eggs-Download-Transparent-PNG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www.pngarts.com/files/2/Easter-Grass-Eggs-Download-Transparent-PNG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Easter Grass Eggs Download Transparent PNG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28596" y="1000108"/>
            <a:ext cx="39290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Изюмчатые, пышные,</a:t>
            </a:r>
            <a:b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глазурью белоснежной,</a:t>
            </a:r>
            <a:b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Они не будут лишние,</a:t>
            </a:r>
            <a:b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Съедят их безмятежно.</a:t>
            </a:r>
            <a:b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Они бывают в праздник,</a:t>
            </a:r>
            <a:b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 радости кричи,</a:t>
            </a:r>
            <a:b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Вкуснейшие, прекрасные,</a:t>
            </a:r>
            <a:b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Чудо — 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0232" y="-71462"/>
            <a:ext cx="5286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Угадайте загадки</a:t>
            </a:r>
          </a:p>
        </p:txBody>
      </p:sp>
      <p:sp>
        <p:nvSpPr>
          <p:cNvPr id="2" name="AutoShape 2" descr="https://img-fotki.yandex.ru/get/5504/65387414.7c7/0_12652d_f3641b3e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img-fotki.yandex.ru/get/5504/65387414.7c7/0_12652d_f3641b3e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 flipH="1">
            <a:off x="4643438" y="4643446"/>
            <a:ext cx="4143404" cy="857256"/>
          </a:xfrm>
          <a:prstGeom prst="roundRect">
            <a:avLst>
              <a:gd name="adj" fmla="val 8147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500694" y="4572008"/>
            <a:ext cx="2500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КУЛИЧ</a:t>
            </a:r>
          </a:p>
        </p:txBody>
      </p:sp>
      <p:pic>
        <p:nvPicPr>
          <p:cNvPr id="1030" name="Picture 6" descr="http://lh3.ggpht.com/XaURQ1hBYxzpbx-5KEVwgKxBSxNcriwtDzZYpuZeVivVqrW7yo5rRTGGjJXg30wJKE4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100000" contrast="5000"/>
          </a:blip>
          <a:srcRect/>
          <a:stretch>
            <a:fillRect/>
          </a:stretch>
        </p:blipFill>
        <p:spPr bwMode="auto">
          <a:xfrm>
            <a:off x="5124488" y="1052529"/>
            <a:ext cx="3305164" cy="3305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AutoShape 8" descr="https://upload.wikimedia.org/wikipedia/commons/thumb/8/81/Orange_question.svg/1107px-Orange_question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 descr="Orange_question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1714488"/>
            <a:ext cx="2219039" cy="2052661"/>
          </a:xfrm>
          <a:prstGeom prst="rect">
            <a:avLst/>
          </a:prstGeom>
        </p:spPr>
      </p:pic>
      <p:pic>
        <p:nvPicPr>
          <p:cNvPr id="17" name="Picture 6" descr="http://lh3.ggpht.com/XaURQ1hBYxzpbx-5KEVwgKxBSxNcriwtDzZYpuZeVivVqrW7yo5rRTGGjJXg30wJK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4488" y="1052529"/>
            <a:ext cx="3305164" cy="3305165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1449906835_christmas-clipart-26-02.png"/>
          <p:cNvPicPr>
            <a:picLocks noChangeAspect="1"/>
          </p:cNvPicPr>
          <p:nvPr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4755959" y="1152522"/>
            <a:ext cx="3888007" cy="3133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 flipH="1">
            <a:off x="357158" y="928670"/>
            <a:ext cx="4143404" cy="4786346"/>
          </a:xfrm>
          <a:prstGeom prst="roundRect">
            <a:avLst>
              <a:gd name="adj" fmla="val 2564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Содержимое 9" descr="Easter-Grass-Eggs-Download-Transparent-PNG-Imag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5572140"/>
            <a:ext cx="9144000" cy="1285860"/>
          </a:xfrm>
        </p:spPr>
      </p:pic>
      <p:sp>
        <p:nvSpPr>
          <p:cNvPr id="1026" name="AutoShape 2" descr="Картинки по запросу фон пасх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www.pngarts.com/files/2/Easter-Grass-Eggs-Download-Transparent-PNG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www.pngarts.com/files/2/Easter-Grass-Eggs-Download-Transparent-PNG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Easter Grass Eggs Download Transparent PNG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28596" y="928670"/>
            <a:ext cx="39290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Светлую Седмицу —</a:t>
            </a:r>
            <a:b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семействе их традиция:</a:t>
            </a:r>
            <a:b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Гостей встречать —</a:t>
            </a:r>
            <a:b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Разговором привечать.</a:t>
            </a:r>
            <a:b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Разговоры — их стихия,</a:t>
            </a:r>
            <a:b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Ими славится Россия.</a:t>
            </a:r>
            <a:b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Заболтают языком,</a:t>
            </a:r>
            <a:b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Слышно далеко: «Бом-бом!»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0232" y="-71462"/>
            <a:ext cx="5286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Угадайте загадки</a:t>
            </a:r>
          </a:p>
        </p:txBody>
      </p:sp>
      <p:sp>
        <p:nvSpPr>
          <p:cNvPr id="2" name="AutoShape 2" descr="https://img-fotki.yandex.ru/get/5504/65387414.7c7/0_12652d_f3641b3e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img-fotki.yandex.ru/get/5504/65387414.7c7/0_12652d_f3641b3e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 flipH="1">
            <a:off x="4643438" y="4857760"/>
            <a:ext cx="4143404" cy="857256"/>
          </a:xfrm>
          <a:prstGeom prst="roundRect">
            <a:avLst>
              <a:gd name="adj" fmla="val 8147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000628" y="4786322"/>
            <a:ext cx="350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КОЛОКОЛА</a:t>
            </a:r>
          </a:p>
        </p:txBody>
      </p:sp>
      <p:sp>
        <p:nvSpPr>
          <p:cNvPr id="3" name="AutoShape 8" descr="https://upload.wikimedia.org/wikipedia/commons/thumb/8/81/Orange_question.svg/1107px-Orange_question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 descr="Orange_question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1571612"/>
            <a:ext cx="1643074" cy="1519880"/>
          </a:xfrm>
          <a:prstGeom prst="rect">
            <a:avLst/>
          </a:prstGeom>
        </p:spPr>
      </p:pic>
      <p:pic>
        <p:nvPicPr>
          <p:cNvPr id="21" name="Рисунок 20" descr="1449906835_christmas-clipart-26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4" y="1152522"/>
            <a:ext cx="3888007" cy="313373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1615881.png"/>
          <p:cNvPicPr>
            <a:picLocks noChangeAspect="1"/>
          </p:cNvPicPr>
          <p:nvPr/>
        </p:nvPicPr>
        <p:blipFill>
          <a:blip r:embed="rId2" cstate="print">
            <a:lum bright="-100000"/>
          </a:blip>
          <a:stretch>
            <a:fillRect/>
          </a:stretch>
        </p:blipFill>
        <p:spPr>
          <a:xfrm>
            <a:off x="5500694" y="2786058"/>
            <a:ext cx="210389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0_d519f_d434dbae_XL.png"/>
          <p:cNvPicPr>
            <a:picLocks noChangeAspect="1"/>
          </p:cNvPicPr>
          <p:nvPr/>
        </p:nvPicPr>
        <p:blipFill>
          <a:blip r:embed="rId3">
            <a:lum bright="-100000"/>
          </a:blip>
          <a:stretch>
            <a:fillRect/>
          </a:stretch>
        </p:blipFill>
        <p:spPr>
          <a:xfrm>
            <a:off x="857224" y="2714620"/>
            <a:ext cx="2857520" cy="2396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 flipH="1">
            <a:off x="214282" y="1000108"/>
            <a:ext cx="4000528" cy="1857388"/>
          </a:xfrm>
          <a:prstGeom prst="roundRect">
            <a:avLst>
              <a:gd name="adj" fmla="val 2564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Содержимое 9" descr="Easter-Grass-Eggs-Download-Transparent-PNG-Image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5572140"/>
            <a:ext cx="9144000" cy="1285860"/>
          </a:xfrm>
        </p:spPr>
      </p:pic>
      <p:sp>
        <p:nvSpPr>
          <p:cNvPr id="1026" name="AutoShape 2" descr="Картинки по запросу фон пасх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www.pngarts.com/files/2/Easter-Grass-Eggs-Download-Transparent-PNG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www.pngarts.com/files/2/Easter-Grass-Eggs-Download-Transparent-PNG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Easter Grass Eggs Download Transparent PNG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57158" y="1000108"/>
            <a:ext cx="41434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Знают все, на Пасху мы,</a:t>
            </a:r>
            <a:b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Светить ходим куличи.</a:t>
            </a:r>
            <a:b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еще красим его,</a:t>
            </a:r>
            <a:b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Символ Пасхи ведь...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0232" y="-71462"/>
            <a:ext cx="5286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Угадайте загадки</a:t>
            </a:r>
          </a:p>
        </p:txBody>
      </p:sp>
      <p:sp>
        <p:nvSpPr>
          <p:cNvPr id="2" name="AutoShape 2" descr="https://img-fotki.yandex.ru/get/5504/65387414.7c7/0_12652d_f3641b3e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img-fotki.yandex.ru/get/5504/65387414.7c7/0_12652d_f3641b3e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 flipH="1">
            <a:off x="357158" y="5072074"/>
            <a:ext cx="3857652" cy="642942"/>
          </a:xfrm>
          <a:prstGeom prst="roundRect">
            <a:avLst>
              <a:gd name="adj" fmla="val 8147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428728" y="5000636"/>
            <a:ext cx="1643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ЯЙЦО</a:t>
            </a:r>
          </a:p>
        </p:txBody>
      </p:sp>
      <p:sp>
        <p:nvSpPr>
          <p:cNvPr id="3" name="AutoShape 8" descr="https://upload.wikimedia.org/wikipedia/commons/thumb/8/81/Orange_question.svg/1107px-Orange_question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 descr="Orange_question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57357" y="3855821"/>
            <a:ext cx="928694" cy="859063"/>
          </a:xfrm>
          <a:prstGeom prst="rect">
            <a:avLst/>
          </a:prstGeom>
        </p:spPr>
      </p:pic>
      <p:sp>
        <p:nvSpPr>
          <p:cNvPr id="17410" name="AutoShape 2" descr="https://img-fotki.yandex.ru/get/9746/167562796.ee/0_d519f_d434dbae_X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 descr="0_d519f_d434dbae_X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2714620"/>
            <a:ext cx="2857520" cy="2396904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 flipH="1">
            <a:off x="4357686" y="1000108"/>
            <a:ext cx="4572032" cy="1857388"/>
          </a:xfrm>
          <a:prstGeom prst="roundRect">
            <a:avLst>
              <a:gd name="adj" fmla="val 2564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4357686" y="1108534"/>
            <a:ext cx="46434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Когда её зажгут под образами —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Она заплачет тихими слезами.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Слеза её светла и горяча —</a:t>
            </a:r>
            <a:b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5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 белая пасхальная ...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 flipH="1">
            <a:off x="4357686" y="5072074"/>
            <a:ext cx="4572032" cy="642942"/>
          </a:xfrm>
          <a:prstGeom prst="roundRect">
            <a:avLst>
              <a:gd name="adj" fmla="val 8147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786446" y="5000636"/>
            <a:ext cx="1785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СВЕЧА</a:t>
            </a:r>
          </a:p>
        </p:txBody>
      </p:sp>
      <p:pic>
        <p:nvPicPr>
          <p:cNvPr id="26" name="Рисунок 25" descr="Orange_question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3429000"/>
            <a:ext cx="623617" cy="576860"/>
          </a:xfrm>
          <a:prstGeom prst="rect">
            <a:avLst/>
          </a:prstGeom>
        </p:spPr>
      </p:pic>
      <p:pic>
        <p:nvPicPr>
          <p:cNvPr id="33" name="Рисунок 32" descr="161588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0694" y="2786058"/>
            <a:ext cx="2103892" cy="228601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animBg="1"/>
      <p:bldP spid="23" grpId="0"/>
      <p:bldP spid="24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Easter-Grass-Eggs-Download-Transparent-PNG-Imag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572140"/>
            <a:ext cx="9144000" cy="1285860"/>
          </a:xfrm>
        </p:spPr>
      </p:pic>
      <p:sp>
        <p:nvSpPr>
          <p:cNvPr id="1026" name="AutoShape 2" descr="Картинки по запросу фон пасх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www.pngarts.com/files/2/Easter-Grass-Eggs-Download-Transparent-PNG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www.pngarts.com/files/2/Easter-Grass-Eggs-Download-Transparent-PNG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Easter Grass Eggs Download Transparent PNG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img-fotki.yandex.ru/get/5504/65387414.7c7/0_12652d_f3641b3e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img-fotki.yandex.ru/get/5504/65387414.7c7/0_12652d_f3641b3e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https://upload.wikimedia.org/wikipedia/commons/thumb/8/81/Orange_question.svg/1107px-Orange_question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0" name="AutoShape 2" descr="https://img-fotki.yandex.ru/get/9746/167562796.ee/0_d519f_d434dbae_X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00034" y="214290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Пасхальные яйца от Карла Фаберже </a:t>
            </a:r>
            <a:endParaRPr lang="ru-RU" sz="3600" dirty="0"/>
          </a:p>
        </p:txBody>
      </p:sp>
      <p:pic>
        <p:nvPicPr>
          <p:cNvPr id="28" name="Рисунок 27" descr="https://www.rusvelikaia.ru/upload/iblock/b84/dsc_9899.jpg"/>
          <p:cNvPicPr/>
          <p:nvPr/>
        </p:nvPicPr>
        <p:blipFill>
          <a:blip r:embed="rId3" cstate="print"/>
          <a:srcRect l="22929" r="20631"/>
          <a:stretch>
            <a:fillRect/>
          </a:stretch>
        </p:blipFill>
        <p:spPr bwMode="auto">
          <a:xfrm>
            <a:off x="428596" y="1142984"/>
            <a:ext cx="142876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Стрелка вправо 28"/>
          <p:cNvSpPr/>
          <p:nvPr/>
        </p:nvSpPr>
        <p:spPr>
          <a:xfrm>
            <a:off x="1928794" y="1928802"/>
            <a:ext cx="92869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 descr="https://oops-cache.org/images/yajca_faberzhe_foto_roskosh_vne_vremeni_12.jpg"/>
          <p:cNvPicPr/>
          <p:nvPr/>
        </p:nvPicPr>
        <p:blipFill>
          <a:blip r:embed="rId4" cstate="print"/>
          <a:srcRect l="32229" r="26724"/>
          <a:stretch>
            <a:fillRect/>
          </a:stretch>
        </p:blipFill>
        <p:spPr bwMode="auto">
          <a:xfrm>
            <a:off x="2928926" y="1000108"/>
            <a:ext cx="135732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https://i.ebayimg.com/00/s/OTM5WDc5MQ==/z/DmQAAOSwHdVa6Oc1/$_57.JPG?set_id=8800005007"/>
          <p:cNvPicPr/>
          <p:nvPr/>
        </p:nvPicPr>
        <p:blipFill>
          <a:blip r:embed="rId5" cstate="print"/>
          <a:srcRect l="23620" r="23619"/>
          <a:stretch>
            <a:fillRect/>
          </a:stretch>
        </p:blipFill>
        <p:spPr bwMode="auto">
          <a:xfrm>
            <a:off x="5072066" y="3286124"/>
            <a:ext cx="114300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Стрелка вправо 33"/>
          <p:cNvSpPr/>
          <p:nvPr/>
        </p:nvSpPr>
        <p:spPr>
          <a:xfrm>
            <a:off x="6286512" y="4500570"/>
            <a:ext cx="92869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 descr="https://i.pinimg.com/originals/84/c1/23/84c1232a1aba20cd9c91809029118c28.jpg"/>
          <p:cNvPicPr/>
          <p:nvPr/>
        </p:nvPicPr>
        <p:blipFill>
          <a:blip r:embed="rId6" cstate="print"/>
          <a:srcRect l="9248" r="12142"/>
          <a:stretch>
            <a:fillRect/>
          </a:stretch>
        </p:blipFill>
        <p:spPr bwMode="auto">
          <a:xfrm>
            <a:off x="7358082" y="2643182"/>
            <a:ext cx="1214446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9" descr="Easter-Grass-Eggs-Download-Transparent-PNG-Image.png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572140"/>
            <a:ext cx="9144000" cy="1285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7146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Найдите яйцо без пары</a:t>
            </a:r>
          </a:p>
        </p:txBody>
      </p:sp>
      <p:pic>
        <p:nvPicPr>
          <p:cNvPr id="7" name="Рисунок 6" descr="4cad4d0e5199bcacc9084aa3c576520a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410993">
            <a:off x="5654235" y="4315986"/>
            <a:ext cx="1129650" cy="1440739"/>
          </a:xfrm>
          <a:prstGeom prst="rect">
            <a:avLst/>
          </a:prstGeom>
        </p:spPr>
      </p:pic>
      <p:pic>
        <p:nvPicPr>
          <p:cNvPr id="10" name="Рисунок 9" descr="df25138b07a943f72c7caf31cb70d398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536681">
            <a:off x="2245006" y="1234215"/>
            <a:ext cx="1143008" cy="1479561"/>
          </a:xfrm>
          <a:prstGeom prst="rect">
            <a:avLst/>
          </a:prstGeom>
        </p:spPr>
      </p:pic>
      <p:pic>
        <p:nvPicPr>
          <p:cNvPr id="12" name="Рисунок 11" descr="easter-eggs-png-pastel-easter-egg-clipart-easter-969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264972">
            <a:off x="4007749" y="1267196"/>
            <a:ext cx="1070975" cy="1413598"/>
          </a:xfrm>
          <a:prstGeom prst="rect">
            <a:avLst/>
          </a:prstGeom>
        </p:spPr>
      </p:pic>
      <p:pic>
        <p:nvPicPr>
          <p:cNvPr id="14" name="Рисунок 13" descr="22398182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074402">
            <a:off x="631719" y="1290950"/>
            <a:ext cx="1057355" cy="1366091"/>
          </a:xfrm>
          <a:prstGeom prst="rect">
            <a:avLst/>
          </a:prstGeom>
        </p:spPr>
      </p:pic>
      <p:pic>
        <p:nvPicPr>
          <p:cNvPr id="15" name="Рисунок 14" descr="24937193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624484">
            <a:off x="596950" y="4296960"/>
            <a:ext cx="1126893" cy="1478790"/>
          </a:xfrm>
          <a:prstGeom prst="rect">
            <a:avLst/>
          </a:prstGeom>
        </p:spPr>
      </p:pic>
      <p:pic>
        <p:nvPicPr>
          <p:cNvPr id="16" name="Рисунок 15" descr="3ed8162671e06a306cd2c716ef9bec9d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285452">
            <a:off x="2246157" y="4295636"/>
            <a:ext cx="1140707" cy="1481438"/>
          </a:xfrm>
          <a:prstGeom prst="rect">
            <a:avLst/>
          </a:prstGeom>
        </p:spPr>
      </p:pic>
      <p:pic>
        <p:nvPicPr>
          <p:cNvPr id="17" name="Рисунок 16" descr="df25138b07a943f72c7caf31cb70d398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175625">
            <a:off x="5694143" y="2751553"/>
            <a:ext cx="1049834" cy="1358953"/>
          </a:xfrm>
          <a:prstGeom prst="rect">
            <a:avLst/>
          </a:prstGeom>
        </p:spPr>
      </p:pic>
      <p:pic>
        <p:nvPicPr>
          <p:cNvPr id="18" name="Рисунок 17" descr="easter-eggs-png-pastel-easter-egg-clipart-easter-969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338761">
            <a:off x="7337053" y="4330193"/>
            <a:ext cx="1070011" cy="1412325"/>
          </a:xfrm>
          <a:prstGeom prst="rect">
            <a:avLst/>
          </a:prstGeom>
        </p:spPr>
      </p:pic>
      <p:pic>
        <p:nvPicPr>
          <p:cNvPr id="19" name="Рисунок 18" descr="22398182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377716">
            <a:off x="7363920" y="1317486"/>
            <a:ext cx="1016277" cy="1313019"/>
          </a:xfrm>
          <a:prstGeom prst="rect">
            <a:avLst/>
          </a:prstGeom>
        </p:spPr>
      </p:pic>
      <p:pic>
        <p:nvPicPr>
          <p:cNvPr id="20" name="Рисунок 19" descr="24937193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01960">
            <a:off x="3981755" y="2694213"/>
            <a:ext cx="1122962" cy="1473632"/>
          </a:xfrm>
          <a:prstGeom prst="rect">
            <a:avLst/>
          </a:prstGeom>
        </p:spPr>
      </p:pic>
      <p:pic>
        <p:nvPicPr>
          <p:cNvPr id="21" name="Рисунок 20" descr="3ed8162671e06a306cd2c716ef9bec9d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8321248">
            <a:off x="5671281" y="1262594"/>
            <a:ext cx="1095558" cy="1422803"/>
          </a:xfrm>
          <a:prstGeom prst="rect">
            <a:avLst/>
          </a:prstGeom>
        </p:spPr>
      </p:pic>
      <p:pic>
        <p:nvPicPr>
          <p:cNvPr id="22" name="Рисунок 21" descr="0_8bbec_90becccd_M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665132">
            <a:off x="4043170" y="4384095"/>
            <a:ext cx="1000132" cy="1304521"/>
          </a:xfrm>
          <a:prstGeom prst="rect">
            <a:avLst/>
          </a:prstGeom>
        </p:spPr>
      </p:pic>
      <p:pic>
        <p:nvPicPr>
          <p:cNvPr id="23" name="Рисунок 22" descr="0_8bbec_90becccd_M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535820">
            <a:off x="630440" y="2739781"/>
            <a:ext cx="1059913" cy="1382496"/>
          </a:xfrm>
          <a:prstGeom prst="rect">
            <a:avLst/>
          </a:prstGeom>
        </p:spPr>
      </p:pic>
      <p:pic>
        <p:nvPicPr>
          <p:cNvPr id="24" name="Рисунок 23" descr="55e18bef6f6b420333ea97f65e2f80a9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468318">
            <a:off x="2250979" y="2662778"/>
            <a:ext cx="1131062" cy="1536503"/>
          </a:xfrm>
          <a:prstGeom prst="rect">
            <a:avLst/>
          </a:prstGeom>
        </p:spPr>
      </p:pic>
      <p:pic>
        <p:nvPicPr>
          <p:cNvPr id="25" name="Рисунок 24" descr="55e18bef6f6b420333ea97f65e2f80a9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4493580">
            <a:off x="7367290" y="2745321"/>
            <a:ext cx="1009537" cy="1371416"/>
          </a:xfrm>
          <a:prstGeom prst="rect">
            <a:avLst/>
          </a:prstGeom>
        </p:spPr>
      </p:pic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39999">
              <a:schemeClr val="accent2">
                <a:lumMod val="60000"/>
                <a:lumOff val="40000"/>
              </a:schemeClr>
            </a:gs>
            <a:gs pos="70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9" descr="Easter-Grass-Eggs-Download-Transparent-PNG-Image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572140"/>
            <a:ext cx="9144000" cy="1285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7224" y="1500174"/>
            <a:ext cx="73580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Попробуйте ещё раз</a:t>
            </a:r>
          </a:p>
        </p:txBody>
      </p:sp>
      <p:sp>
        <p:nvSpPr>
          <p:cNvPr id="10" name="Стрелка влево 9">
            <a:hlinkClick r:id="rId3" action="ppaction://hlinksldjump"/>
          </p:cNvPr>
          <p:cNvSpPr/>
          <p:nvPr/>
        </p:nvSpPr>
        <p:spPr>
          <a:xfrm>
            <a:off x="500034" y="4643446"/>
            <a:ext cx="1714512" cy="857256"/>
          </a:xfrm>
          <a:prstGeom prst="leftArrow">
            <a:avLst>
              <a:gd name="adj1" fmla="val 48112"/>
              <a:gd name="adj2" fmla="val 61328"/>
            </a:avLst>
          </a:prstGeom>
          <a:solidFill>
            <a:schemeClr val="bg1"/>
          </a:solidFill>
          <a:ln w="1270"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</TotalTime>
  <Words>375</Words>
  <Application>Microsoft Office PowerPoint</Application>
  <PresentationFormat>Экран (4:3)</PresentationFormat>
  <Paragraphs>136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Весенний праздники</dc:title>
  <dc:creator>Общий</dc:creator>
  <cp:lastModifiedBy>Агеева</cp:lastModifiedBy>
  <cp:revision>256</cp:revision>
  <dcterms:created xsi:type="dcterms:W3CDTF">2019-01-30T14:03:47Z</dcterms:created>
  <dcterms:modified xsi:type="dcterms:W3CDTF">2019-02-27T12:58:49Z</dcterms:modified>
</cp:coreProperties>
</file>