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58" r:id="rId5"/>
    <p:sldId id="261" r:id="rId6"/>
    <p:sldId id="260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8F2F5-8E55-4DC9-BBB9-0089670A0AC2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FA4031-65ED-4D72-B40B-6C4027D0864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29600" cy="1584176"/>
          </a:xfrm>
          <a:ln>
            <a:solidFill>
              <a:srgbClr val="57091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800" b="1" i="1" dirty="0"/>
              <a:t>La  </a:t>
            </a:r>
            <a:r>
              <a:rPr lang="en-US" sz="4800" b="1" i="1" dirty="0" smtClean="0"/>
              <a:t>Nouvelle </a:t>
            </a:r>
            <a:r>
              <a:rPr lang="en-US" sz="4800" b="1" i="1" dirty="0"/>
              <a:t>– </a:t>
            </a:r>
            <a:r>
              <a:rPr lang="en-US" sz="4800" b="1" i="1" dirty="0" err="1"/>
              <a:t>Calédonie</a:t>
            </a:r>
            <a:r>
              <a:rPr lang="ru-RU" sz="4800" b="1" i="1" dirty="0"/>
              <a:t/>
            </a:r>
            <a:br>
              <a:rPr lang="ru-RU" sz="4800" b="1" i="1" dirty="0"/>
            </a:br>
            <a:endParaRPr lang="fr-FR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49583"/>
            <a:ext cx="9144000" cy="252028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400" i="1" u="sng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MOTS : 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la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barrière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corail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 coral reef</a:t>
            </a:r>
            <a:r>
              <a:rPr lang="en-US" sz="2400" i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;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beaucoup de – many </a:t>
            </a:r>
            <a:r>
              <a:rPr lang="en-US" sz="2400" i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;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une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montagne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-mountain</a:t>
            </a:r>
            <a:r>
              <a:rPr lang="en-US" sz="2400" i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;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une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plage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 beach   le/la plus haut(e) - the highest ;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plusieurs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 several</a:t>
            </a:r>
            <a:r>
              <a:rPr lang="en-US" sz="2400" i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; 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un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poisson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 fish  ; le sable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sand;  le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sommet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– summit; 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terrestre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- land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</a:br>
            <a:endParaRPr lang="fr-FR" sz="2400" dirty="0"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4" name="Содержимое 3" descr="5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28092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Оксана\Мои документы\Мои рисунки\21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171400"/>
            <a:ext cx="4536504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34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/>
                      </a:r>
                      <a:br>
                        <a:rPr lang="ru-RU" sz="1000" dirty="0">
                          <a:latin typeface="Times New Roman"/>
                        </a:rPr>
                      </a:b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0" dirty="0" smtClean="0">
                          <a:latin typeface="Century Schoolbook" pitchFamily="18" charset="0"/>
                          <a:ea typeface="Times New Roman"/>
                        </a:rPr>
                        <a:t>19 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000 km</a:t>
                      </a:r>
                      <a:r>
                        <a:rPr lang="en-US" sz="2800" b="0" baseline="30000" dirty="0">
                          <a:latin typeface="Century Schoolbook" pitchFamily="18" charset="0"/>
                          <a:ea typeface="Times New Roman"/>
                        </a:rPr>
                        <a:t>2</a:t>
                      </a:r>
                      <a:endParaRPr lang="ru-RU" sz="2800" b="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2800" b="0" dirty="0" smtClean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entury Schoolbook" pitchFamily="18" charset="0"/>
                          <a:ea typeface="Times New Roman"/>
                        </a:rPr>
                        <a:t>216 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000 habitants</a:t>
                      </a:r>
                      <a:endParaRPr lang="ru-RU" sz="2800" b="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Nouméa</a:t>
                      </a:r>
                      <a:endParaRPr lang="ru-RU" sz="2800" b="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0" dirty="0" smtClean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entury Schoolbook" pitchFamily="18" charset="0"/>
                          <a:ea typeface="Times New Roman"/>
                        </a:rPr>
                        <a:t>Le 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franc </a:t>
                      </a: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pacifique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 (CFP)</a:t>
                      </a:r>
                      <a:endParaRPr lang="ru-RU" sz="2800" b="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2800" b="0" dirty="0" smtClean="0">
                        <a:latin typeface="Century Schoolbook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entury Schoolbook" pitchFamily="18" charset="0"/>
                          <a:ea typeface="Times New Roman"/>
                        </a:rPr>
                        <a:t>Le </a:t>
                      </a: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français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 (langue </a:t>
                      </a: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officielle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) et </a:t>
                      </a: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vingt-huit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 (28) </a:t>
                      </a:r>
                      <a:r>
                        <a:rPr lang="en-US" sz="2800" b="0" dirty="0" err="1">
                          <a:latin typeface="Century Schoolbook" pitchFamily="18" charset="0"/>
                          <a:ea typeface="Times New Roman"/>
                        </a:rPr>
                        <a:t>langues</a:t>
                      </a:r>
                      <a:r>
                        <a:rPr lang="en-US" sz="2800" b="0" dirty="0">
                          <a:latin typeface="Century Schoolbook" pitchFamily="18" charset="0"/>
                          <a:ea typeface="Times New Roman"/>
                        </a:rPr>
                        <a:t> locales!</a:t>
                      </a:r>
                      <a:endParaRPr lang="ru-RU" sz="2800" b="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0" y="188640"/>
            <a:ext cx="3059832" cy="100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entury Schoolbook" pitchFamily="18" charset="0"/>
              </a:rPr>
              <a:t>Superficie</a:t>
            </a:r>
            <a:r>
              <a:rPr lang="en-US" sz="2400" b="1" dirty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0" y="4797152"/>
            <a:ext cx="2987824" cy="9361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Langues</a:t>
            </a:r>
            <a:r>
              <a:rPr lang="en-US" sz="2400" b="1" dirty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0" y="1484784"/>
            <a:ext cx="3059832" cy="8640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Population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0" y="2492896"/>
            <a:ext cx="3131840" cy="8640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Capitale</a:t>
            </a:r>
            <a:r>
              <a:rPr lang="en-US" sz="2400" b="1" dirty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0" y="3501008"/>
            <a:ext cx="2987824" cy="8640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</a:rPr>
              <a:t>Monnaie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0954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22275" y="392236"/>
            <a:ext cx="8542213" cy="14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La Nouvelle-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Calédonie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est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une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île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de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l'océan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Pacifique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.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C'est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un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territoire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d'outre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-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mer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(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ТОМ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)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français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. Elle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est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à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vingt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mille (20 000)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kilomètres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 de la France!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La Nouvelle-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Calédonie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mesure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cinq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cents (500)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kilomètres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de long et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cinquante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(50)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kilomètres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de large. Il y a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plusieurs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*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îles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: la Grande Terre (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l'île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principale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),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l'Ile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des Pins, les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îles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Loyauté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l'archipel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Belep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et beaucoup de* petites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îles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. À mille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cinq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cents (1 500)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kilomètres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à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l'ouest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il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y a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l'Australie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. À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sept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cents (700)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kilomètres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au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sud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il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y a la Nouvelle-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Zélande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. Au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nord-ouest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il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y a la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Papouasie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-Nouvelle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Guinée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et au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nord-est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il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y a les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îles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entury Schoolbook" pitchFamily="18" charset="0"/>
              </a:rPr>
              <a:t>Fidji</a:t>
            </a:r>
            <a:r>
              <a:rPr lang="en-US" sz="22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200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52028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La Nouvelle-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Calédonie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est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une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île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paradisiaque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. Il y a des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plages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* de sable*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blanc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, des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lagons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bleu turquoise, des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montagnes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* (la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Chaîne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Centrale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). Les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sommets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* les plus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hauts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*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sont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le Mont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Panié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(1 629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mètres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) et le Mont Humboldt (1 618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mètres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). Il y a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aussi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une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barrière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corail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* de mille six cents (1 600) </a:t>
            </a:r>
            <a:r>
              <a:rPr lang="en-US" sz="2700" dirty="0" err="1" smtClean="0">
                <a:solidFill>
                  <a:schemeClr val="tx1"/>
                </a:solidFill>
                <a:latin typeface="Century Schoolbook" pitchFamily="18" charset="0"/>
              </a:rPr>
              <a:t>kilomètres</a:t>
            </a:r>
            <a:r>
              <a:rPr lang="en-US" sz="2700" dirty="0" smtClean="0">
                <a:solidFill>
                  <a:schemeClr val="tx1"/>
                </a:solidFill>
                <a:latin typeface="Century Schoolbook" pitchFamily="18" charset="0"/>
              </a:rPr>
              <a:t> de long.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2996952"/>
            <a:ext cx="7086600" cy="38610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La  </a:t>
            </a:r>
            <a:r>
              <a:rPr lang="en-US" b="1" dirty="0" err="1" smtClean="0"/>
              <a:t>flore</a:t>
            </a:r>
            <a:r>
              <a:rPr lang="en-US" b="1" dirty="0" smtClean="0"/>
              <a:t>  et  la  </a:t>
            </a:r>
            <a:r>
              <a:rPr lang="en-US" b="1" dirty="0" err="1" smtClean="0"/>
              <a:t>faune</a:t>
            </a:r>
            <a:r>
              <a:rPr lang="en-US" b="1" dirty="0" smtClean="0"/>
              <a:t>  de  la</a:t>
            </a:r>
            <a:r>
              <a:rPr lang="ru-RU" b="1" dirty="0" smtClean="0"/>
              <a:t>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Nouvelle - </a:t>
            </a:r>
            <a:r>
              <a:rPr lang="en-US" b="1" dirty="0" err="1" smtClean="0"/>
              <a:t>Calédonie</a:t>
            </a:r>
            <a:r>
              <a:rPr lang="en-US" b="1" dirty="0" smtClean="0"/>
              <a:t> 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err="1" smtClean="0"/>
              <a:t>uniques</a:t>
            </a:r>
            <a:r>
              <a:rPr lang="en-US" b="1" dirty="0" smtClean="0"/>
              <a:t>: </a:t>
            </a:r>
            <a:r>
              <a:rPr lang="en-US" b="1" dirty="0" err="1" smtClean="0"/>
              <a:t>il</a:t>
            </a:r>
            <a:r>
              <a:rPr lang="en-US" b="1" dirty="0" smtClean="0"/>
              <a:t>  y a </a:t>
            </a:r>
            <a:r>
              <a:rPr lang="en-US" b="1" dirty="0" err="1" smtClean="0"/>
              <a:t>trois</a:t>
            </a:r>
            <a:r>
              <a:rPr lang="en-US" b="1" dirty="0" smtClean="0"/>
              <a:t> mille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err="1" smtClean="0"/>
              <a:t>cinq</a:t>
            </a:r>
            <a:r>
              <a:rPr lang="en-US" b="1" dirty="0" smtClean="0"/>
              <a:t> cents ( 3 500 ) </a:t>
            </a:r>
            <a:r>
              <a:rPr lang="en-US" b="1" dirty="0" err="1" smtClean="0"/>
              <a:t>espèces</a:t>
            </a:r>
            <a:r>
              <a:rPr lang="en-US" b="1" dirty="0" smtClean="0"/>
              <a:t> de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err="1" smtClean="0"/>
              <a:t>plantes</a:t>
            </a:r>
            <a:r>
              <a:rPr lang="en-US" b="1" dirty="0" smtClean="0"/>
              <a:t> , </a:t>
            </a:r>
            <a:r>
              <a:rPr lang="en-US" b="1" dirty="0" err="1" smtClean="0"/>
              <a:t>quatre</a:t>
            </a:r>
            <a:r>
              <a:rPr lang="en-US" b="1" dirty="0" smtClean="0"/>
              <a:t> mille </a:t>
            </a:r>
            <a:r>
              <a:rPr lang="en-US" b="1" dirty="0" err="1" smtClean="0"/>
              <a:t>trois</a:t>
            </a:r>
            <a:r>
              <a:rPr lang="en-US" b="1" dirty="0" smtClean="0"/>
              <a:t>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cents</a:t>
            </a:r>
            <a:r>
              <a:rPr lang="ru-RU" b="1" dirty="0" smtClean="0"/>
              <a:t> </a:t>
            </a:r>
            <a:r>
              <a:rPr lang="en-US" b="1" dirty="0" smtClean="0"/>
              <a:t> ( 4</a:t>
            </a:r>
            <a:r>
              <a:rPr lang="ru-RU" b="1" dirty="0" smtClean="0"/>
              <a:t> </a:t>
            </a:r>
            <a:r>
              <a:rPr lang="en-US" b="1" dirty="0" smtClean="0"/>
              <a:t> 300)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espèces</a:t>
            </a:r>
            <a:r>
              <a:rPr lang="en-US" b="1" dirty="0" smtClean="0"/>
              <a:t>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d‘</a:t>
            </a:r>
            <a:r>
              <a:rPr lang="ru-RU" b="1" dirty="0" smtClean="0"/>
              <a:t> </a:t>
            </a:r>
            <a:r>
              <a:rPr lang="en-US" b="1" dirty="0" err="1" smtClean="0"/>
              <a:t>animaux</a:t>
            </a:r>
            <a:r>
              <a:rPr lang="en-US" b="1" dirty="0" smtClean="0"/>
              <a:t> </a:t>
            </a:r>
            <a:r>
              <a:rPr lang="en-US" b="1" dirty="0" err="1" smtClean="0"/>
              <a:t>terrestres</a:t>
            </a:r>
            <a:r>
              <a:rPr lang="en-US" b="1" dirty="0" smtClean="0"/>
              <a:t>*, mille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(1 000) </a:t>
            </a:r>
            <a:r>
              <a:rPr lang="en-US" b="1" dirty="0" err="1" smtClean="0"/>
              <a:t>espèces</a:t>
            </a:r>
            <a:r>
              <a:rPr lang="en-US" b="1" dirty="0" smtClean="0"/>
              <a:t> de </a:t>
            </a:r>
            <a:r>
              <a:rPr lang="en-US" b="1" dirty="0" err="1" smtClean="0"/>
              <a:t>poissons</a:t>
            </a:r>
            <a:r>
              <a:rPr lang="en-US" b="1" dirty="0" smtClean="0"/>
              <a:t>*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/>
              <a:t>et  six mille </a:t>
            </a:r>
            <a:r>
              <a:rPr lang="en-US" b="1" dirty="0" err="1" smtClean="0"/>
              <a:t>cinq</a:t>
            </a:r>
            <a:r>
              <a:rPr lang="en-US" b="1" dirty="0" smtClean="0"/>
              <a:t> cents (6 500) </a:t>
            </a:r>
            <a:endParaRPr lang="ru-RU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err="1" smtClean="0"/>
              <a:t>espèces</a:t>
            </a:r>
            <a:r>
              <a:rPr lang="en-US" b="1" dirty="0" smtClean="0"/>
              <a:t> d‘ </a:t>
            </a:r>
            <a:r>
              <a:rPr lang="en-US" b="1" dirty="0" err="1" smtClean="0"/>
              <a:t>animaux</a:t>
            </a:r>
            <a:r>
              <a:rPr lang="en-US" b="1" dirty="0" smtClean="0"/>
              <a:t>  </a:t>
            </a:r>
            <a:r>
              <a:rPr lang="en-US" b="1" dirty="0" err="1" smtClean="0"/>
              <a:t>marins</a:t>
            </a:r>
            <a:r>
              <a:rPr lang="en-US" b="1" dirty="0" smtClean="0"/>
              <a:t>.</a:t>
            </a:r>
            <a:endParaRPr lang="ru-RU" b="1" dirty="0" smtClean="0"/>
          </a:p>
          <a:p>
            <a:pPr>
              <a:lnSpc>
                <a:spcPct val="150000"/>
              </a:lnSpc>
            </a:pPr>
            <a:endParaRPr lang="fr-FR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126163"/>
          </a:xfrm>
        </p:spPr>
        <p:txBody>
          <a:bodyPr>
            <a:normAutofit fontScale="92500"/>
          </a:bodyPr>
          <a:lstStyle/>
          <a:p>
            <a:endParaRPr lang="fr-FR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302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Century Schoolbook</vt:lpstr>
      <vt:lpstr>Lucida Sans</vt:lpstr>
      <vt:lpstr>Times New Roman</vt:lpstr>
      <vt:lpstr>Wingdings</vt:lpstr>
      <vt:lpstr>Wingdings 2</vt:lpstr>
      <vt:lpstr>Wingdings 3</vt:lpstr>
      <vt:lpstr>Апекс</vt:lpstr>
      <vt:lpstr>La  Nouvelle – Calédonie </vt:lpstr>
      <vt:lpstr> MOTS :   la barrière de corail - coral reef; beaucoup de – many ; une montagne -mountain; une plage - beach   le/la plus haut(e) - the highest ; plusieurs - several; un poisson - fish  ; le sable -sand;  le sommet – summit;  terrestre - land  </vt:lpstr>
      <vt:lpstr>Презентация PowerPoint</vt:lpstr>
      <vt:lpstr>Презентация PowerPoint</vt:lpstr>
      <vt:lpstr>La Nouvelle-Calédonie est une île de l'océan Pacifique. C'est un territoire d'outre- mer (ТОМ) français. Elle est à vingt mille (20 000) kilomètres de la France!</vt:lpstr>
      <vt:lpstr>La Nouvelle-Calédonie mesure cinq cents (500) kilomètres de long et cinquante (50) kilomètres de large. Il y a plusieurs* îles: la Grande Terre (l'île principale), l'Ile des Pins, les îles de Loyauté, l'archipel de Belep et beaucoup de* petites îles. À mille cinq cents (1 500) kilomètres à l'ouest, il y a l'Australie. À sept cents (700) kilomètres au sud, il y a la Nouvelle-Zélande. Au nord-ouest, il y a la Papouasie-Nouvelle Guinée et au nord-est, il y a les îles Fidji.</vt:lpstr>
      <vt:lpstr>La Nouvelle-Calédonie est une île paradisiaque. Il y a des plages* de sable* blanc, des lagons bleu turquoise, des montagnes* (la Chaîne Centrale). Les sommets* les plus hauts* sont le Mont Panié (1 629 mètres) et le Mont Humboldt (1 618 mètres). Il y a aussi une barrière de corail* de mille six cents (1 600) kilomètres de long.</vt:lpstr>
      <vt:lpstr>Презентация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Nouvelle – Calédonie </dc:title>
  <dc:creator>Lenovo User</dc:creator>
  <cp:lastModifiedBy>Венгерская Оксана Евгеньевна</cp:lastModifiedBy>
  <cp:revision>17</cp:revision>
  <dcterms:created xsi:type="dcterms:W3CDTF">2012-09-26T17:02:51Z</dcterms:created>
  <dcterms:modified xsi:type="dcterms:W3CDTF">2019-02-21T11:48:39Z</dcterms:modified>
</cp:coreProperties>
</file>