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9" r:id="rId3"/>
    <p:sldId id="281" r:id="rId4"/>
    <p:sldId id="260" r:id="rId5"/>
    <p:sldId id="261" r:id="rId6"/>
    <p:sldId id="278" r:id="rId7"/>
    <p:sldId id="256" r:id="rId8"/>
    <p:sldId id="262" r:id="rId9"/>
    <p:sldId id="283" r:id="rId10"/>
    <p:sldId id="264" r:id="rId11"/>
    <p:sldId id="265" r:id="rId12"/>
    <p:sldId id="266" r:id="rId13"/>
    <p:sldId id="285" r:id="rId14"/>
    <p:sldId id="269" r:id="rId15"/>
    <p:sldId id="270" r:id="rId16"/>
    <p:sldId id="271" r:id="rId17"/>
    <p:sldId id="272" r:id="rId18"/>
    <p:sldId id="279" r:id="rId19"/>
    <p:sldId id="273" r:id="rId20"/>
    <p:sldId id="280" r:id="rId21"/>
    <p:sldId id="275" r:id="rId22"/>
    <p:sldId id="286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75A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A23A"/>
            </a:gs>
            <a:gs pos="25000">
              <a:srgbClr val="89EBAE"/>
            </a:gs>
            <a:gs pos="75000">
              <a:srgbClr val="A0E8F2"/>
            </a:gs>
            <a:gs pos="100000">
              <a:srgbClr val="1FB7C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456789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89084" y="3643314"/>
            <a:ext cx="3761167" cy="306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0B7C7-6C32-47FC-9148-38AF2B017AA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0E8A-8F57-48CE-992B-351799874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bg2">
              <a:lumMod val="25000"/>
            </a:schemeClr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59;&#1088;&#1086;&#1082;%20&#1042;&#1080;&#1082;&#1090;&#1086;&#1088;&#1080;&#1080;%20&#1040;&#1085;&#1072;&#1090;&#1086;&#1083;&#1100;&#1077;&#1074;&#1085;&#1099;\&#1074;&#1099;&#1093;&#1086;&#1076;%20&#1050;.&#1041;..wma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J:\&#1059;&#1088;&#1086;&#1082;%20&#1042;&#1080;&#1082;&#1090;&#1086;&#1088;&#1080;&#1080;%20&#1040;&#1085;&#1072;&#1090;&#1086;&#1083;&#1100;&#1077;&#1074;&#1085;&#1099;\&#1042;&#1086;&#1074;&#1082;&#1072;%20&#1074;%20&#1090;&#1088;&#1080;&#1076;&#1077;&#1074;&#1103;&#1090;&#1086;&#1084;%20&#1094;&#1072;&#1088;&#1089;&#1090;&#1074;&#1077;%5btfile.ru%5d.avi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59;&#1088;&#1086;&#1082;%20&#1042;&#1080;&#1082;&#1090;&#1086;&#1088;&#1080;&#1080;%20&#1040;&#1085;&#1072;&#1090;&#1086;&#1083;&#1100;&#1077;&#1074;&#1085;&#1099;\klassika_-_simfoniya_40_(zaycev.net)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J:\&#1059;&#1088;&#1086;&#1082;%20&#1042;&#1080;&#1082;&#1090;&#1086;&#1088;&#1080;&#1080;%20&#1040;&#1085;&#1072;&#1090;&#1086;&#1083;&#1100;&#1077;&#1074;&#1085;&#1099;\01.&#1043;&#1091;&#1089;&#1080;-&#1083;&#1077;&#1073;&#1077;&#1076;&#1080;.(1949).avi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1500174"/>
            <a:ext cx="5786478" cy="83099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УРОК – СКАЗКА</a:t>
            </a:r>
            <a:endParaRPr lang="ru-RU" sz="4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5328592" cy="331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857232"/>
            <a:ext cx="45720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Лисица учила своих малышей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Ловить под кустами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Весёлых мышей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Мыши услышали злую лису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И спрятались все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Под ёлкой в лесу.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Мышек же было всего только 5,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У каждой мышки по 9 мышат,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Так сколько скажите,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Мышей и мышат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Под елью ветвистой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Тихо сидят? </a:t>
            </a:r>
          </a:p>
        </p:txBody>
      </p:sp>
      <p:pic>
        <p:nvPicPr>
          <p:cNvPr id="18" name="Picture 13" descr="Рисунок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4942" y="642918"/>
            <a:ext cx="2928958" cy="3286148"/>
          </a:xfrm>
          <a:prstGeom prst="rect">
            <a:avLst/>
          </a:prstGeom>
        </p:spPr>
      </p:pic>
      <p:pic>
        <p:nvPicPr>
          <p:cNvPr id="19" name="Picture 14" descr="Рисунок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071670" y="4963451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28662" y="785794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Бабка внукам рукавички 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вязала. 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связала 8 штук 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нам показала: 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Ну-ка, внуки, ну-ка, внуки, 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Протяните ко мне руки,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Рукавички надевайте, 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Дров, водички натаскайте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Вы, ребятки, не зевайте,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внуков,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Отвечайте?</a:t>
            </a:r>
          </a:p>
        </p:txBody>
      </p:sp>
      <p:pic>
        <p:nvPicPr>
          <p:cNvPr id="10" name="Picture 12" descr="Рисунок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14356"/>
            <a:ext cx="278608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95936" y="5041834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1000108"/>
            <a:ext cx="371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бельчонка маму-белку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Ждали около дупла.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на завтрак мама-белка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шишек принесла.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Разделила на троих—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каждому из них?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000504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9" descr="Рисунок13"/>
          <p:cNvPicPr>
            <a:picLocks noChangeAspect="1" noChangeArrowheads="1"/>
          </p:cNvPicPr>
          <p:nvPr/>
        </p:nvPicPr>
        <p:blipFill>
          <a:blip r:embed="rId3" cstate="print"/>
          <a:srcRect r="996"/>
          <a:stretch>
            <a:fillRect/>
          </a:stretch>
        </p:blipFill>
        <p:spPr>
          <a:xfrm>
            <a:off x="4357686" y="2500306"/>
            <a:ext cx="3786214" cy="358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ЛШЕБНЫЙ ПРИДОРОЖНЫЙ КАМЕНЬ - Страница 122 - Форум для начинающих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" y="-1"/>
            <a:ext cx="9139954" cy="6854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28794" y="1214422"/>
            <a:ext cx="2291128" cy="34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2993" y="1323689"/>
            <a:ext cx="2579748" cy="38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00" y="1087548"/>
            <a:ext cx="2160240" cy="324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2326" y="764704"/>
            <a:ext cx="2579748" cy="38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24328" y="3230984"/>
            <a:ext cx="1845842" cy="276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2548" y="1074737"/>
            <a:ext cx="2579748" cy="38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30870" y="1467704"/>
            <a:ext cx="2387725" cy="358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165" y="4944326"/>
            <a:ext cx="1171656" cy="17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10867" y="4393471"/>
            <a:ext cx="60722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см</a:t>
            </a:r>
            <a:r>
              <a:rPr kumimoji="0" lang="en-US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дм   </a:t>
            </a:r>
            <a:r>
              <a:rPr kumimoji="0" lang="ru-RU" sz="4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 м</a:t>
            </a:r>
            <a:r>
              <a:rPr kumimoji="0" lang="en-US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         см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 дм</a:t>
            </a:r>
            <a:r>
              <a:rPr kumimoji="0" lang="en-US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 </a:t>
            </a:r>
            <a:r>
              <a:rPr kumimoji="0" lang="ru-RU" sz="4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см</a:t>
            </a:r>
            <a:endParaRPr kumimoji="0" lang="ru-RU" sz="6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250030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см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4286256"/>
            <a:ext cx="776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507207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2132" y="435769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9338" y="5757858"/>
            <a:ext cx="102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67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285860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9 одинаковых наборах 54 ёлочных      шарика. Сколько шариков в 5 таких наборах?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28762" y="364331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2357430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наб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8000" dirty="0" smtClean="0"/>
              <a:t>-</a:t>
            </a:r>
            <a:endParaRPr lang="ru-RU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2500306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378619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3786190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наб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8000" dirty="0" smtClean="0"/>
              <a:t>-</a:t>
            </a:r>
            <a:endParaRPr lang="ru-RU" sz="8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4" y="3929066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4857760"/>
            <a:ext cx="25939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наб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8800" dirty="0" smtClean="0"/>
              <a:t>-</a:t>
            </a:r>
            <a:endParaRPr lang="ru-RU" sz="8800" dirty="0"/>
          </a:p>
        </p:txBody>
      </p:sp>
      <p:sp>
        <p:nvSpPr>
          <p:cNvPr id="17" name="TextBox 16"/>
          <p:cNvSpPr txBox="1"/>
          <p:nvPr/>
        </p:nvSpPr>
        <p:spPr>
          <a:xfrm>
            <a:off x="4929190" y="5143512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 anchor="t"/>
          <a:lstStyle/>
          <a:p>
            <a:pPr algn="l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8"/>
            <a:ext cx="77048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выход К.Б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5"/>
            <a:ext cx="7772400" cy="785818"/>
          </a:xfrm>
        </p:spPr>
        <p:txBody>
          <a:bodyPr anchor="t">
            <a:noAutofit/>
          </a:bodyPr>
          <a:lstStyle/>
          <a:p>
            <a:pPr algn="l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Мини- КВН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5143512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5143512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9322" y="5143512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4143380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4214818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4678" y="3143248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8" y="3214686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2143116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2143116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2066" y="1142984"/>
            <a:ext cx="2343160" cy="914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016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4929198"/>
            <a:ext cx="78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8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050" y="3929066"/>
            <a:ext cx="847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8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9058" y="2928934"/>
            <a:ext cx="847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8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1928802"/>
            <a:ext cx="847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8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884" y="928670"/>
            <a:ext cx="847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  <a:cs typeface="Times New Roman" pitchFamily="18" charset="0"/>
              </a:rPr>
              <a:t>?</a:t>
            </a:r>
            <a:endParaRPr lang="ru-RU" sz="80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142984"/>
            <a:ext cx="2524129" cy="366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71600" y="1772816"/>
            <a:ext cx="4536504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кверху поднимаем,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их опускаем,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их разведем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 себе скорей прижмем.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быстрей, быстрей,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хлопай, хлопай веселей!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4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глаз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«маятник»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7449" y="849486"/>
            <a:ext cx="55144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ФИЗМИНУТКА 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6" name="Хорда 5"/>
          <p:cNvSpPr/>
          <p:nvPr/>
        </p:nvSpPr>
        <p:spPr>
          <a:xfrm rot="6803557">
            <a:off x="580605" y="740991"/>
            <a:ext cx="8027815" cy="7629001"/>
          </a:xfrm>
          <a:prstGeom prst="chord">
            <a:avLst/>
          </a:prstGeom>
          <a:blipFill>
            <a:blip r:embed="rId3" cstate="print"/>
            <a:tile tx="0" ty="0" sx="100000" sy="100000" flip="none" algn="tl"/>
          </a:blipFill>
          <a:ln w="165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928000" y="3286124"/>
            <a:ext cx="5430082" cy="794"/>
          </a:xfrm>
          <a:prstGeom prst="line">
            <a:avLst/>
          </a:prstGeom>
          <a:ln w="1968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Хорда 14"/>
          <p:cNvSpPr/>
          <p:nvPr/>
        </p:nvSpPr>
        <p:spPr>
          <a:xfrm rot="17560150">
            <a:off x="4212823" y="4141392"/>
            <a:ext cx="914400" cy="914400"/>
          </a:xfrm>
          <a:prstGeom prst="chord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Арка 15"/>
          <p:cNvSpPr/>
          <p:nvPr/>
        </p:nvSpPr>
        <p:spPr>
          <a:xfrm>
            <a:off x="4214810" y="3643314"/>
            <a:ext cx="914400" cy="1485904"/>
          </a:xfrm>
          <a:prstGeom prst="blockArc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572000" y="4572008"/>
            <a:ext cx="142876" cy="21431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14546" y="1071546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5*0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84" y="214311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20-0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321468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0*13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9256" y="128586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4:0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9256" y="2285992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0*35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0694" y="3357562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55+0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2132" y="442913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0+28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4429132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79:0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817837"/>
            <a:ext cx="5057756" cy="3429024"/>
          </a:xfrm>
        </p:spPr>
        <p:txBody>
          <a:bodyPr anchor="t"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С</a:t>
            </a:r>
            <a:r>
              <a:rPr lang="ru-RU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ребята!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Спасли вы меня!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Угадайте-ка, кто 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25527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868" y="464344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–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Василиса Премудрая!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7190"/>
            <a:ext cx="3024166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107504" y="764704"/>
            <a:ext cx="6192688" cy="5450378"/>
            <a:chOff x="539552" y="1556792"/>
            <a:chExt cx="6192688" cy="4896544"/>
          </a:xfrm>
          <a:blipFill>
            <a:blip r:embed="rId4"/>
            <a:tile tx="0" ty="0" sx="100000" sy="100000" flip="none" algn="tl"/>
          </a:blipFill>
        </p:grpSpPr>
        <p:sp>
          <p:nvSpPr>
            <p:cNvPr id="5" name="Вертикальный свиток 4"/>
            <p:cNvSpPr/>
            <p:nvPr/>
          </p:nvSpPr>
          <p:spPr>
            <a:xfrm>
              <a:off x="539552" y="1556792"/>
              <a:ext cx="6192688" cy="4896544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u="sng" dirty="0" smtClean="0">
                  <a:solidFill>
                    <a:schemeClr val="tx1"/>
                  </a:solidFill>
                </a:rPr>
                <a:t>SOS! SOS! Я приехала к своим сестрам на ежегодный слет. Но меня похитили прямо на пороге школы!  Мне грустно. </a:t>
              </a:r>
              <a:br>
                <a:rPr lang="ru-RU" sz="2800" b="1" i="1" u="sng" dirty="0" smtClean="0">
                  <a:solidFill>
                    <a:schemeClr val="tx1"/>
                  </a:solidFill>
                </a:rPr>
              </a:br>
              <a:r>
                <a:rPr lang="ru-RU" sz="2800" b="1" i="1" u="sng" dirty="0" smtClean="0">
                  <a:solidFill>
                    <a:schemeClr val="tx1"/>
                  </a:solidFill>
                </a:rPr>
                <a:t>Мне плохо. Помогите мне, пожалуйста, отсюда</a:t>
              </a:r>
              <a:br>
                <a:rPr lang="ru-RU" sz="2800" b="1" i="1" u="sng" dirty="0" smtClean="0">
                  <a:solidFill>
                    <a:schemeClr val="tx1"/>
                  </a:solidFill>
                </a:rPr>
              </a:br>
              <a:r>
                <a:rPr lang="ru-RU" sz="2800" b="1" i="1" u="sng" dirty="0" smtClean="0">
                  <a:solidFill>
                    <a:schemeClr val="tx1"/>
                  </a:solidFill>
                </a:rPr>
                <a:t> выбраться!</a:t>
              </a:r>
              <a:br>
                <a:rPr lang="ru-RU" sz="2800" b="1" i="1" u="sng" dirty="0" smtClean="0">
                  <a:solidFill>
                    <a:schemeClr val="tx1"/>
                  </a:solidFill>
                </a:rPr>
              </a:br>
              <a:r>
                <a:rPr lang="ru-RU" sz="2800" b="1" i="1" u="sng" dirty="0" smtClean="0">
                  <a:solidFill>
                    <a:schemeClr val="tx1"/>
                  </a:solidFill>
                </a:rPr>
                <a:t> Я у Кощея Бессмертного!!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79712" y="1556792"/>
              <a:ext cx="3881592" cy="580655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Телеграмма</a:t>
              </a:r>
              <a:endPara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Вовка в тридевятом царстве[tfile.ru]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838200"/>
            <a:ext cx="6858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i (57)на конец уро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642918"/>
            <a:ext cx="7602638" cy="5500726"/>
          </a:xfrm>
          <a:prstGeom prst="rect">
            <a:avLst/>
          </a:prstGeom>
        </p:spPr>
      </p:pic>
      <p:pic>
        <p:nvPicPr>
          <p:cNvPr id="6" name="klassika_-_simfoniya_40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86248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i (57)на конец ур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642918"/>
            <a:ext cx="7602638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i (57)смайлик 1 груст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928670"/>
            <a:ext cx="1928826" cy="192882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i (57)смайлик 2 весел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500306"/>
            <a:ext cx="1928826" cy="185738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i (57)смайлик 3 зло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14818"/>
            <a:ext cx="1857388" cy="185738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29190" y="857233"/>
            <a:ext cx="2500330" cy="14465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ru-RU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2643182"/>
            <a:ext cx="2500330" cy="14465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ru-RU" sz="8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4429132"/>
            <a:ext cx="2500330" cy="14465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D:\Галина\Картинки\Анимации\Анимации солнце\s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28" y="826779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7938" y="764704"/>
            <a:ext cx="74290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r>
              <a:rPr lang="ru-RU" sz="12000" dirty="0" smtClean="0">
                <a:solidFill>
                  <a:srgbClr val="FFFF00"/>
                </a:solidFill>
                <a:latin typeface="Arial Black" pitchFamily="34" charset="0"/>
              </a:rPr>
              <a:t>П</a:t>
            </a:r>
            <a:r>
              <a:rPr lang="ru-RU" sz="12000" dirty="0" smtClean="0">
                <a:solidFill>
                  <a:srgbClr val="00B050"/>
                </a:solidFill>
                <a:latin typeface="Arial Black" pitchFamily="34" charset="0"/>
              </a:rPr>
              <a:t>А-</a:t>
            </a:r>
          </a:p>
          <a:p>
            <a:r>
              <a:rPr lang="ru-RU" sz="12000" dirty="0" smtClean="0">
                <a:latin typeface="Arial Black" pitchFamily="34" charset="0"/>
              </a:rPr>
              <a:t>   </a:t>
            </a:r>
            <a:r>
              <a:rPr lang="ru-RU" sz="12000" dirty="0" smtClean="0">
                <a:solidFill>
                  <a:srgbClr val="00B0F0"/>
                </a:solidFill>
                <a:latin typeface="Arial Black" pitchFamily="34" charset="0"/>
              </a:rPr>
              <a:t>С</a:t>
            </a:r>
            <a:r>
              <a:rPr lang="ru-RU" sz="12000" dirty="0" smtClean="0">
                <a:solidFill>
                  <a:srgbClr val="7030A0"/>
                </a:solidFill>
                <a:latin typeface="Arial Black" pitchFamily="34" charset="0"/>
              </a:rPr>
              <a:t>И-</a:t>
            </a:r>
          </a:p>
          <a:p>
            <a:r>
              <a:rPr lang="ru-RU" sz="12000" dirty="0" smtClean="0">
                <a:latin typeface="Arial Black" pitchFamily="34" charset="0"/>
              </a:rPr>
              <a:t>       </a:t>
            </a:r>
            <a:r>
              <a:rPr lang="ru-RU" sz="12000" dirty="0" smtClean="0">
                <a:solidFill>
                  <a:srgbClr val="C00000"/>
                </a:solidFill>
                <a:latin typeface="Arial Black" pitchFamily="34" charset="0"/>
              </a:rPr>
              <a:t>Б</a:t>
            </a:r>
            <a:r>
              <a:rPr lang="ru-RU" sz="12000" dirty="0" smtClean="0">
                <a:solidFill>
                  <a:srgbClr val="FFC000"/>
                </a:solidFill>
                <a:latin typeface="Arial Black" pitchFamily="34" charset="0"/>
              </a:rPr>
              <a:t>О</a:t>
            </a:r>
            <a:r>
              <a:rPr lang="ru-RU" sz="12000" dirty="0" smtClean="0">
                <a:solidFill>
                  <a:srgbClr val="92D050"/>
                </a:solidFill>
                <a:latin typeface="Arial Black" pitchFamily="34" charset="0"/>
              </a:rPr>
              <a:t>!</a:t>
            </a:r>
            <a:endParaRPr lang="ru-RU" sz="12000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07789" y="520182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ХА-ХА-ХА!  Подскажу где живет Кощей Бессмертный если поможете мне нарядить елку к Новому году! </a:t>
            </a:r>
            <a:endParaRPr lang="ru-RU" sz="2400" dirty="0"/>
          </a:p>
        </p:txBody>
      </p:sp>
      <p:pic>
        <p:nvPicPr>
          <p:cNvPr id="5" name="01.Гуси-лебеди.(1949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838200"/>
            <a:ext cx="6858000" cy="43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143380"/>
            <a:ext cx="3143272" cy="1928826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latin typeface="Comic Sans MS" pitchFamily="66" charset="0"/>
                <a:ea typeface="BatangChe" pitchFamily="49" charset="-127"/>
              </a:rPr>
              <a:t>   </a:t>
            </a:r>
            <a:br>
              <a:rPr lang="ru-RU" sz="6000" dirty="0" smtClean="0">
                <a:latin typeface="Comic Sans MS" pitchFamily="66" charset="0"/>
                <a:ea typeface="BatangChe" pitchFamily="49" charset="-127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6000" dirty="0">
              <a:latin typeface="Comic Sans MS" pitchFamily="66" charset="0"/>
              <a:ea typeface="BatangChe" pitchFamily="49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3116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Могу назвать его мячом,</a:t>
            </a:r>
          </a:p>
          <a:p>
            <a:r>
              <a:rPr lang="ru-RU" sz="2400" dirty="0" smtClean="0">
                <a:latin typeface="Times New Roman" pitchFamily="18" charset="0"/>
              </a:rPr>
              <a:t>А хочешь, дыркой назовём,</a:t>
            </a:r>
          </a:p>
          <a:p>
            <a:r>
              <a:rPr lang="ru-RU" sz="2400" dirty="0" smtClean="0">
                <a:latin typeface="Times New Roman" pitchFamily="18" charset="0"/>
              </a:rPr>
              <a:t>А можно бубликом,</a:t>
            </a:r>
          </a:p>
          <a:p>
            <a:r>
              <a:rPr lang="ru-RU" sz="2400" dirty="0" smtClean="0">
                <a:latin typeface="Times New Roman" pitchFamily="18" charset="0"/>
              </a:rPr>
              <a:t>Почти что кругленьким.</a:t>
            </a:r>
          </a:p>
          <a:p>
            <a:r>
              <a:rPr lang="ru-RU" sz="2400" dirty="0" smtClean="0">
                <a:latin typeface="Times New Roman" pitchFamily="18" charset="0"/>
              </a:rPr>
              <a:t>Но как его не назовём</a:t>
            </a:r>
          </a:p>
          <a:p>
            <a:r>
              <a:rPr lang="ru-RU" sz="2400" dirty="0" smtClean="0">
                <a:latin typeface="Times New Roman" pitchFamily="18" charset="0"/>
              </a:rPr>
              <a:t>Он называется нулём!</a:t>
            </a:r>
          </a:p>
          <a:p>
            <a:r>
              <a:rPr lang="ru-RU" sz="2400" dirty="0" smtClean="0">
                <a:latin typeface="Times New Roman" pitchFamily="18" charset="0"/>
              </a:rPr>
              <a:t>             (Ф. </a:t>
            </a:r>
            <a:r>
              <a:rPr lang="ru-RU" sz="2400" dirty="0" err="1" smtClean="0">
                <a:latin typeface="Times New Roman" pitchFamily="18" charset="0"/>
              </a:rPr>
              <a:t>Дагларджа</a:t>
            </a:r>
            <a:r>
              <a:rPr lang="ru-RU" sz="2400" dirty="0" smtClean="0">
                <a:latin typeface="Times New Roman" pitchFamily="18" charset="0"/>
              </a:rPr>
              <a:t>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1238250" cy="77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142984"/>
            <a:ext cx="1143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72132" y="4143380"/>
            <a:ext cx="2376487" cy="1657350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042" y="857232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Число  0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500702"/>
            <a:ext cx="928694" cy="571504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latin typeface="Comic Sans MS" pitchFamily="66" charset="0"/>
                <a:ea typeface="BatangChe" pitchFamily="49" charset="-127"/>
              </a:rPr>
              <a:t>   </a:t>
            </a:r>
            <a:br>
              <a:rPr lang="ru-RU" sz="6000" dirty="0" smtClean="0">
                <a:latin typeface="Comic Sans MS" pitchFamily="66" charset="0"/>
                <a:ea typeface="BatangChe" pitchFamily="49" charset="-127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6000" dirty="0">
              <a:latin typeface="Comic Sans MS" pitchFamily="66" charset="0"/>
              <a:ea typeface="BatangChe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857232"/>
            <a:ext cx="53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А + 0 = А</a:t>
            </a:r>
            <a:endParaRPr lang="ru-RU" sz="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85918" y="2214554"/>
            <a:ext cx="53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А - 0 = А</a:t>
            </a:r>
            <a:endParaRPr lang="ru-RU" sz="6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3429000"/>
            <a:ext cx="53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А * 0 = 0</a:t>
            </a:r>
            <a:endParaRPr lang="ru-RU" sz="6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57356" y="4572008"/>
            <a:ext cx="53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А : 0 </a:t>
            </a:r>
            <a:endParaRPr lang="ru-RU" sz="66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43306" y="4857760"/>
            <a:ext cx="1857388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714744" y="4857760"/>
            <a:ext cx="1571636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8761" y="1844824"/>
            <a:ext cx="5786478" cy="298543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УРОК – СКАЗКА 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«Арифметические действия с </a:t>
            </a:r>
            <a:endParaRPr lang="en-US" sz="4000" b="1" dirty="0" smtClean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цифрой 0»</a:t>
            </a:r>
            <a:endParaRPr lang="ru-RU" sz="4000" b="1" dirty="0"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52850" y="1107265"/>
            <a:ext cx="7200800" cy="4643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100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</a:t>
            </a:r>
            <a:r>
              <a:rPr kumimoji="0" lang="ru-RU" sz="51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урока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над свойствами числа 0; </a:t>
            </a:r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таблицу умножения и деления;</a:t>
            </a:r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решение задач на нахождение четвёртого пропорционального</a:t>
            </a:r>
          </a:p>
          <a:p>
            <a:pPr lvl="0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357430"/>
            <a:ext cx="7772400" cy="378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1785926"/>
            <a:ext cx="7772400" cy="44291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400" dirty="0" smtClean="0"/>
              <a:t>       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– подняться, потянуться,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Два – согнуться, разогнуться,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Три – в ладоши три хлопка,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Головою три кивка.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На четыре – руки шире,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Пять – руками помахать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И на место тихо встать.</a:t>
            </a:r>
          </a:p>
          <a:p>
            <a:pPr algn="ctr">
              <a:lnSpc>
                <a:spcPct val="120000"/>
              </a:lnSpc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20000"/>
              </a:lnSpc>
            </a:pPr>
            <a:r>
              <a:rPr lang="ru-RU" sz="4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глаз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20000"/>
              </a:lnSpc>
            </a:pPr>
            <a:r>
              <a:rPr lang="ru-RU" sz="4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«Пчела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оса».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/>
              <a:t>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2967" y="714356"/>
            <a:ext cx="5559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ФИЗМИНУТКА 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AppData\Local\Temp\Rar$DI00.185\70025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49811"/>
            <a:ext cx="288766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ЛШЕБНЫЙ ПРИДОРОЖНЫЙ КАМЕНЬ - Страница 122 - Форум для начинающих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" y="-1"/>
            <a:ext cx="9139954" cy="6854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10867" y="1178690"/>
            <a:ext cx="2291128" cy="34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2993" y="1323689"/>
            <a:ext cx="2579748" cy="38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00" y="1087548"/>
            <a:ext cx="2160240" cy="324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2326" y="764704"/>
            <a:ext cx="2579748" cy="38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24328" y="3230984"/>
            <a:ext cx="1845842" cy="276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2548" y="1074737"/>
            <a:ext cx="2579748" cy="38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30870" y="1467704"/>
            <a:ext cx="2387725" cy="358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165" y="4944326"/>
            <a:ext cx="1171656" cy="17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027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362</Words>
  <Application>Microsoft Office PowerPoint</Application>
  <PresentationFormat>Экран (4:3)</PresentationFormat>
  <Paragraphs>113</Paragraphs>
  <Slides>24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Слайд 1</vt:lpstr>
      <vt:lpstr>Слайд 2</vt:lpstr>
      <vt:lpstr>Слайд 3</vt:lpstr>
      <vt:lpstr>     </vt:lpstr>
      <vt:lpstr>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Мини- КВН</vt:lpstr>
      <vt:lpstr>Слайд 17</vt:lpstr>
      <vt:lpstr>Слайд 18</vt:lpstr>
      <vt:lpstr>                СПАСИБО, ребята!  Спасли вы меня! Угадайте-ка, кто я?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97</cp:revision>
  <dcterms:created xsi:type="dcterms:W3CDTF">2014-12-04T14:01:07Z</dcterms:created>
  <dcterms:modified xsi:type="dcterms:W3CDTF">2019-01-22T18:56:32Z</dcterms:modified>
</cp:coreProperties>
</file>