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2"/>
  </p:notesMasterIdLst>
  <p:sldIdLst>
    <p:sldId id="300" r:id="rId2"/>
    <p:sldId id="322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437" r:id="rId73"/>
    <p:sldId id="438" r:id="rId74"/>
    <p:sldId id="439" r:id="rId75"/>
    <p:sldId id="440" r:id="rId76"/>
    <p:sldId id="441" r:id="rId77"/>
    <p:sldId id="442" r:id="rId78"/>
    <p:sldId id="443" r:id="rId79"/>
    <p:sldId id="444" r:id="rId80"/>
    <p:sldId id="445" r:id="rId81"/>
    <p:sldId id="446" r:id="rId82"/>
    <p:sldId id="447" r:id="rId83"/>
    <p:sldId id="448" r:id="rId84"/>
    <p:sldId id="449" r:id="rId85"/>
    <p:sldId id="450" r:id="rId86"/>
    <p:sldId id="451" r:id="rId87"/>
    <p:sldId id="452" r:id="rId88"/>
    <p:sldId id="453" r:id="rId89"/>
    <p:sldId id="454" r:id="rId90"/>
    <p:sldId id="455" r:id="rId91"/>
    <p:sldId id="456" r:id="rId92"/>
    <p:sldId id="457" r:id="rId93"/>
    <p:sldId id="458" r:id="rId94"/>
    <p:sldId id="459" r:id="rId95"/>
    <p:sldId id="460" r:id="rId96"/>
    <p:sldId id="461" r:id="rId97"/>
    <p:sldId id="462" r:id="rId98"/>
    <p:sldId id="463" r:id="rId99"/>
    <p:sldId id="464" r:id="rId100"/>
    <p:sldId id="465" r:id="rId101"/>
    <p:sldId id="466" r:id="rId102"/>
    <p:sldId id="467" r:id="rId103"/>
    <p:sldId id="468" r:id="rId104"/>
    <p:sldId id="469" r:id="rId105"/>
    <p:sldId id="470" r:id="rId106"/>
    <p:sldId id="471" r:id="rId107"/>
    <p:sldId id="472" r:id="rId108"/>
    <p:sldId id="473" r:id="rId109"/>
    <p:sldId id="474" r:id="rId110"/>
    <p:sldId id="475" r:id="rId111"/>
    <p:sldId id="476" r:id="rId112"/>
    <p:sldId id="477" r:id="rId113"/>
    <p:sldId id="478" r:id="rId114"/>
    <p:sldId id="479" r:id="rId115"/>
    <p:sldId id="480" r:id="rId116"/>
    <p:sldId id="481" r:id="rId117"/>
    <p:sldId id="482" r:id="rId118"/>
    <p:sldId id="483" r:id="rId119"/>
    <p:sldId id="484" r:id="rId120"/>
    <p:sldId id="485" r:id="rId121"/>
    <p:sldId id="486" r:id="rId122"/>
    <p:sldId id="487" r:id="rId123"/>
    <p:sldId id="488" r:id="rId124"/>
    <p:sldId id="489" r:id="rId125"/>
    <p:sldId id="490" r:id="rId126"/>
    <p:sldId id="491" r:id="rId127"/>
    <p:sldId id="492" r:id="rId128"/>
    <p:sldId id="493" r:id="rId129"/>
    <p:sldId id="494" r:id="rId130"/>
    <p:sldId id="495" r:id="rId131"/>
    <p:sldId id="496" r:id="rId132"/>
    <p:sldId id="497" r:id="rId133"/>
    <p:sldId id="498" r:id="rId134"/>
    <p:sldId id="499" r:id="rId135"/>
    <p:sldId id="500" r:id="rId136"/>
    <p:sldId id="501" r:id="rId137"/>
    <p:sldId id="502" r:id="rId138"/>
    <p:sldId id="503" r:id="rId139"/>
    <p:sldId id="504" r:id="rId140"/>
    <p:sldId id="505" r:id="rId141"/>
    <p:sldId id="506" r:id="rId142"/>
    <p:sldId id="507" r:id="rId143"/>
    <p:sldId id="508" r:id="rId144"/>
    <p:sldId id="509" r:id="rId145"/>
    <p:sldId id="510" r:id="rId146"/>
    <p:sldId id="511" r:id="rId147"/>
    <p:sldId id="512" r:id="rId148"/>
    <p:sldId id="513" r:id="rId149"/>
    <p:sldId id="514" r:id="rId150"/>
    <p:sldId id="515" r:id="rId151"/>
    <p:sldId id="516" r:id="rId152"/>
    <p:sldId id="517" r:id="rId153"/>
    <p:sldId id="518" r:id="rId154"/>
    <p:sldId id="519" r:id="rId155"/>
    <p:sldId id="520" r:id="rId156"/>
    <p:sldId id="521" r:id="rId157"/>
    <p:sldId id="522" r:id="rId158"/>
    <p:sldId id="523" r:id="rId159"/>
    <p:sldId id="524" r:id="rId160"/>
    <p:sldId id="525" r:id="rId161"/>
    <p:sldId id="526" r:id="rId162"/>
    <p:sldId id="527" r:id="rId163"/>
    <p:sldId id="528" r:id="rId164"/>
    <p:sldId id="529" r:id="rId165"/>
    <p:sldId id="530" r:id="rId166"/>
    <p:sldId id="531" r:id="rId167"/>
    <p:sldId id="532" r:id="rId168"/>
    <p:sldId id="533" r:id="rId169"/>
    <p:sldId id="534" r:id="rId170"/>
    <p:sldId id="535" r:id="rId171"/>
    <p:sldId id="536" r:id="rId172"/>
    <p:sldId id="537" r:id="rId173"/>
    <p:sldId id="538" r:id="rId174"/>
    <p:sldId id="539" r:id="rId175"/>
    <p:sldId id="540" r:id="rId176"/>
    <p:sldId id="541" r:id="rId177"/>
    <p:sldId id="542" r:id="rId178"/>
    <p:sldId id="543" r:id="rId179"/>
    <p:sldId id="544" r:id="rId180"/>
    <p:sldId id="545" r:id="rId181"/>
    <p:sldId id="546" r:id="rId182"/>
    <p:sldId id="547" r:id="rId183"/>
    <p:sldId id="548" r:id="rId184"/>
    <p:sldId id="549" r:id="rId185"/>
    <p:sldId id="550" r:id="rId186"/>
    <p:sldId id="551" r:id="rId187"/>
    <p:sldId id="552" r:id="rId188"/>
    <p:sldId id="553" r:id="rId189"/>
    <p:sldId id="554" r:id="rId190"/>
    <p:sldId id="555" r:id="rId191"/>
  </p:sldIdLst>
  <p:sldSz cx="9144000" cy="687546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" y="-4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5FA4D5E8-9E08-4B7C-B9EA-3323ED6861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443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6E22C1-D0AA-430B-BABF-D239C1D3D3F7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3553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53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6ABC3B-90F9-4A0E-8FC2-042AF190076C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432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2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E1B62-746E-44DA-9233-133C0547618D}" type="slidenum">
              <a:rPr lang="ru-RU" altLang="ru-RU"/>
              <a:pPr/>
              <a:t>100</a:t>
            </a:fld>
            <a:endParaRPr lang="ru-RU" altLang="ru-RU"/>
          </a:p>
        </p:txBody>
      </p:sp>
      <p:sp>
        <p:nvSpPr>
          <p:cNvPr id="524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4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F8DFDF-AE30-4482-90FF-A0E764F56121}" type="slidenum">
              <a:rPr lang="ru-RU" altLang="ru-RU"/>
              <a:pPr/>
              <a:t>101</a:t>
            </a:fld>
            <a:endParaRPr lang="ru-RU" altLang="ru-RU"/>
          </a:p>
        </p:txBody>
      </p:sp>
      <p:sp>
        <p:nvSpPr>
          <p:cNvPr id="525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5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C055F7-6B7F-45DF-B888-5530F072D6C8}" type="slidenum">
              <a:rPr lang="ru-RU" altLang="ru-RU"/>
              <a:pPr/>
              <a:t>102</a:t>
            </a:fld>
            <a:endParaRPr lang="ru-RU" altLang="ru-RU"/>
          </a:p>
        </p:txBody>
      </p:sp>
      <p:sp>
        <p:nvSpPr>
          <p:cNvPr id="526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6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71A352-1702-4333-B6F0-72EBDC76438A}" type="slidenum">
              <a:rPr lang="ru-RU" altLang="ru-RU"/>
              <a:pPr/>
              <a:t>103</a:t>
            </a:fld>
            <a:endParaRPr lang="ru-RU" altLang="ru-RU"/>
          </a:p>
        </p:txBody>
      </p:sp>
      <p:sp>
        <p:nvSpPr>
          <p:cNvPr id="527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7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DCEA01-4299-49C5-A43F-91A5F4650539}" type="slidenum">
              <a:rPr lang="ru-RU" altLang="ru-RU"/>
              <a:pPr/>
              <a:t>104</a:t>
            </a:fld>
            <a:endParaRPr lang="ru-RU" altLang="ru-RU"/>
          </a:p>
        </p:txBody>
      </p:sp>
      <p:sp>
        <p:nvSpPr>
          <p:cNvPr id="528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83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370878-FE05-44AD-8BF8-2FBF4A55A610}" type="slidenum">
              <a:rPr lang="ru-RU" altLang="ru-RU"/>
              <a:pPr/>
              <a:t>105</a:t>
            </a:fld>
            <a:endParaRPr lang="ru-RU" altLang="ru-RU"/>
          </a:p>
        </p:txBody>
      </p:sp>
      <p:sp>
        <p:nvSpPr>
          <p:cNvPr id="529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94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1D0C65-8FA2-45BC-9DAA-4B49320DADBD}" type="slidenum">
              <a:rPr lang="ru-RU" altLang="ru-RU"/>
              <a:pPr/>
              <a:t>106</a:t>
            </a:fld>
            <a:endParaRPr lang="ru-RU" altLang="ru-RU"/>
          </a:p>
        </p:txBody>
      </p:sp>
      <p:sp>
        <p:nvSpPr>
          <p:cNvPr id="530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04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24CABD-AA1E-4E2A-AE57-A15B2B5E699D}" type="slidenum">
              <a:rPr lang="ru-RU" altLang="ru-RU"/>
              <a:pPr/>
              <a:t>107</a:t>
            </a:fld>
            <a:endParaRPr lang="ru-RU" altLang="ru-RU"/>
          </a:p>
        </p:txBody>
      </p:sp>
      <p:sp>
        <p:nvSpPr>
          <p:cNvPr id="5314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14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BDE13E-1A80-4539-ADB1-CFF59F120F24}" type="slidenum">
              <a:rPr lang="ru-RU" altLang="ru-RU"/>
              <a:pPr/>
              <a:t>108</a:t>
            </a:fld>
            <a:endParaRPr lang="ru-RU" altLang="ru-RU"/>
          </a:p>
        </p:txBody>
      </p:sp>
      <p:sp>
        <p:nvSpPr>
          <p:cNvPr id="5324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4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691141-D1BD-47A2-8BEA-F41CD6B5E23E}" type="slidenum">
              <a:rPr lang="ru-RU" altLang="ru-RU"/>
              <a:pPr/>
              <a:t>109</a:t>
            </a:fld>
            <a:endParaRPr lang="ru-RU" altLang="ru-RU"/>
          </a:p>
        </p:txBody>
      </p:sp>
      <p:sp>
        <p:nvSpPr>
          <p:cNvPr id="5335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35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00C5A1-2258-4519-9410-217FBD9D9998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433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3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D4CB02-8CC0-4EEC-A8B7-9C3B01A9F09B}" type="slidenum">
              <a:rPr lang="ru-RU" altLang="ru-RU"/>
              <a:pPr/>
              <a:t>110</a:t>
            </a:fld>
            <a:endParaRPr lang="ru-RU" altLang="ru-RU"/>
          </a:p>
        </p:txBody>
      </p:sp>
      <p:sp>
        <p:nvSpPr>
          <p:cNvPr id="5345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45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0B66C9-4150-4841-A27E-976D7A9D97DE}" type="slidenum">
              <a:rPr lang="ru-RU" altLang="ru-RU"/>
              <a:pPr/>
              <a:t>111</a:t>
            </a:fld>
            <a:endParaRPr lang="ru-RU" altLang="ru-RU"/>
          </a:p>
        </p:txBody>
      </p:sp>
      <p:sp>
        <p:nvSpPr>
          <p:cNvPr id="5355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55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D806EF-15CD-4566-9E14-DE4C530E0B0E}" type="slidenum">
              <a:rPr lang="ru-RU" altLang="ru-RU"/>
              <a:pPr/>
              <a:t>112</a:t>
            </a:fld>
            <a:endParaRPr lang="ru-RU" altLang="ru-RU"/>
          </a:p>
        </p:txBody>
      </p:sp>
      <p:sp>
        <p:nvSpPr>
          <p:cNvPr id="5365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65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D05286-F5E9-453C-94FA-CD9A2A361A8A}" type="slidenum">
              <a:rPr lang="ru-RU" altLang="ru-RU"/>
              <a:pPr/>
              <a:t>113</a:t>
            </a:fld>
            <a:endParaRPr lang="ru-RU" altLang="ru-RU"/>
          </a:p>
        </p:txBody>
      </p:sp>
      <p:sp>
        <p:nvSpPr>
          <p:cNvPr id="537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7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813EA-99E0-46D3-9E59-7CD958A08AA9}" type="slidenum">
              <a:rPr lang="ru-RU" altLang="ru-RU"/>
              <a:pPr/>
              <a:t>114</a:t>
            </a:fld>
            <a:endParaRPr lang="ru-RU" altLang="ru-RU"/>
          </a:p>
        </p:txBody>
      </p:sp>
      <p:sp>
        <p:nvSpPr>
          <p:cNvPr id="5386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86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95612B-C345-4B34-9A7A-9C2547B90047}" type="slidenum">
              <a:rPr lang="ru-RU" altLang="ru-RU"/>
              <a:pPr/>
              <a:t>115</a:t>
            </a:fld>
            <a:endParaRPr lang="ru-RU" altLang="ru-RU"/>
          </a:p>
        </p:txBody>
      </p:sp>
      <p:sp>
        <p:nvSpPr>
          <p:cNvPr id="539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9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B5B530-046F-4300-B4A8-C3AC83392DDE}" type="slidenum">
              <a:rPr lang="ru-RU" altLang="ru-RU"/>
              <a:pPr/>
              <a:t>116</a:t>
            </a:fld>
            <a:endParaRPr lang="ru-RU" altLang="ru-RU"/>
          </a:p>
        </p:txBody>
      </p:sp>
      <p:sp>
        <p:nvSpPr>
          <p:cNvPr id="540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0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C13277-383F-4C9A-84E3-163C021B6990}" type="slidenum">
              <a:rPr lang="ru-RU" altLang="ru-RU"/>
              <a:pPr/>
              <a:t>117</a:t>
            </a:fld>
            <a:endParaRPr lang="ru-RU" altLang="ru-RU"/>
          </a:p>
        </p:txBody>
      </p:sp>
      <p:sp>
        <p:nvSpPr>
          <p:cNvPr id="541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1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187F2-D0A4-4A29-8A58-B7FB4EDACCD3}" type="slidenum">
              <a:rPr lang="ru-RU" altLang="ru-RU"/>
              <a:pPr/>
              <a:t>118</a:t>
            </a:fld>
            <a:endParaRPr lang="ru-RU" altLang="ru-RU"/>
          </a:p>
        </p:txBody>
      </p:sp>
      <p:sp>
        <p:nvSpPr>
          <p:cNvPr id="542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F8A0E8-C156-4D57-B8E9-4CCF5F29FAF2}" type="slidenum">
              <a:rPr lang="ru-RU" altLang="ru-RU"/>
              <a:pPr/>
              <a:t>119</a:t>
            </a:fld>
            <a:endParaRPr lang="ru-RU" altLang="ru-RU"/>
          </a:p>
        </p:txBody>
      </p:sp>
      <p:sp>
        <p:nvSpPr>
          <p:cNvPr id="543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3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0FFB1F-4EC3-4AD2-A86F-2E8CCB552AC0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34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4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7F8953-7B2B-4B12-A224-B1FA1AAE7A36}" type="slidenum">
              <a:rPr lang="ru-RU" altLang="ru-RU"/>
              <a:pPr/>
              <a:t>120</a:t>
            </a:fld>
            <a:endParaRPr lang="ru-RU" altLang="ru-RU"/>
          </a:p>
        </p:txBody>
      </p:sp>
      <p:sp>
        <p:nvSpPr>
          <p:cNvPr id="544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4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DDF56F-036D-4C89-AAA4-68CD0A715623}" type="slidenum">
              <a:rPr lang="ru-RU" altLang="ru-RU"/>
              <a:pPr/>
              <a:t>121</a:t>
            </a:fld>
            <a:endParaRPr lang="ru-RU" altLang="ru-RU"/>
          </a:p>
        </p:txBody>
      </p:sp>
      <p:sp>
        <p:nvSpPr>
          <p:cNvPr id="545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5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B1335C-056C-4742-84DF-7FC8F63FAD66}" type="slidenum">
              <a:rPr lang="ru-RU" altLang="ru-RU"/>
              <a:pPr/>
              <a:t>122</a:t>
            </a:fld>
            <a:endParaRPr lang="ru-RU" altLang="ru-RU"/>
          </a:p>
        </p:txBody>
      </p:sp>
      <p:sp>
        <p:nvSpPr>
          <p:cNvPr id="546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6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665DCD-6635-4DA8-9039-22ED4C26DCB0}" type="slidenum">
              <a:rPr lang="ru-RU" altLang="ru-RU"/>
              <a:pPr/>
              <a:t>123</a:t>
            </a:fld>
            <a:endParaRPr lang="ru-RU" altLang="ru-RU"/>
          </a:p>
        </p:txBody>
      </p:sp>
      <p:sp>
        <p:nvSpPr>
          <p:cNvPr id="547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7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CE98C9-58F9-43F3-964D-FAC25AE023E3}" type="slidenum">
              <a:rPr lang="ru-RU" altLang="ru-RU"/>
              <a:pPr/>
              <a:t>124</a:t>
            </a:fld>
            <a:endParaRPr lang="ru-RU" altLang="ru-RU"/>
          </a:p>
        </p:txBody>
      </p:sp>
      <p:sp>
        <p:nvSpPr>
          <p:cNvPr id="548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8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E19914-D3BF-46DF-A092-47C46CC82F1A}" type="slidenum">
              <a:rPr lang="ru-RU" altLang="ru-RU"/>
              <a:pPr/>
              <a:t>125</a:t>
            </a:fld>
            <a:endParaRPr lang="ru-RU" altLang="ru-RU"/>
          </a:p>
        </p:txBody>
      </p:sp>
      <p:sp>
        <p:nvSpPr>
          <p:cNvPr id="549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9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46635E-A8D4-4114-A90F-538EDBA610BF}" type="slidenum">
              <a:rPr lang="ru-RU" altLang="ru-RU"/>
              <a:pPr/>
              <a:t>126</a:t>
            </a:fld>
            <a:endParaRPr lang="ru-RU" altLang="ru-RU"/>
          </a:p>
        </p:txBody>
      </p:sp>
      <p:sp>
        <p:nvSpPr>
          <p:cNvPr id="550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0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9BE4B2-7B8A-4F2F-864D-B57664C58E11}" type="slidenum">
              <a:rPr lang="ru-RU" altLang="ru-RU"/>
              <a:pPr/>
              <a:t>127</a:t>
            </a:fld>
            <a:endParaRPr lang="ru-RU" altLang="ru-RU"/>
          </a:p>
        </p:txBody>
      </p:sp>
      <p:sp>
        <p:nvSpPr>
          <p:cNvPr id="551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1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BBBEB7-175A-444D-825F-2E77E23DCD01}" type="slidenum">
              <a:rPr lang="ru-RU" altLang="ru-RU"/>
              <a:pPr/>
              <a:t>128</a:t>
            </a:fld>
            <a:endParaRPr lang="ru-RU" altLang="ru-RU"/>
          </a:p>
        </p:txBody>
      </p:sp>
      <p:sp>
        <p:nvSpPr>
          <p:cNvPr id="552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69BFB8-95C5-404E-8B6B-6DD29D64B4E2}" type="slidenum">
              <a:rPr lang="ru-RU" altLang="ru-RU"/>
              <a:pPr/>
              <a:t>129</a:t>
            </a:fld>
            <a:endParaRPr lang="ru-RU" altLang="ru-RU"/>
          </a:p>
        </p:txBody>
      </p:sp>
      <p:sp>
        <p:nvSpPr>
          <p:cNvPr id="553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C332D4-5AB7-4399-A777-DC3B75E4DE29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435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5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3D84EB-0565-492A-9945-FD53261E7534}" type="slidenum">
              <a:rPr lang="ru-RU" altLang="ru-RU"/>
              <a:pPr/>
              <a:t>130</a:t>
            </a:fld>
            <a:endParaRPr lang="ru-RU" altLang="ru-RU"/>
          </a:p>
        </p:txBody>
      </p:sp>
      <p:sp>
        <p:nvSpPr>
          <p:cNvPr id="555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5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0D7C23-D3E8-4A6F-A225-9B886C821CBB}" type="slidenum">
              <a:rPr lang="ru-RU" altLang="ru-RU"/>
              <a:pPr/>
              <a:t>131</a:t>
            </a:fld>
            <a:endParaRPr lang="ru-RU" altLang="ru-RU"/>
          </a:p>
        </p:txBody>
      </p:sp>
      <p:sp>
        <p:nvSpPr>
          <p:cNvPr id="556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6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46A585-B1E1-4CD1-85A6-25A9EC5D2E6C}" type="slidenum">
              <a:rPr lang="ru-RU" altLang="ru-RU"/>
              <a:pPr/>
              <a:t>132</a:t>
            </a:fld>
            <a:endParaRPr lang="ru-RU" altLang="ru-RU"/>
          </a:p>
        </p:txBody>
      </p:sp>
      <p:sp>
        <p:nvSpPr>
          <p:cNvPr id="557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7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FFA375-C113-45BA-BFA1-534C8CDAE7B4}" type="slidenum">
              <a:rPr lang="ru-RU" altLang="ru-RU"/>
              <a:pPr/>
              <a:t>133</a:t>
            </a:fld>
            <a:endParaRPr lang="ru-RU" altLang="ru-RU"/>
          </a:p>
        </p:txBody>
      </p:sp>
      <p:sp>
        <p:nvSpPr>
          <p:cNvPr id="558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8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7D445D-B193-4ECA-A018-1A5317007D06}" type="slidenum">
              <a:rPr lang="ru-RU" altLang="ru-RU"/>
              <a:pPr/>
              <a:t>134</a:t>
            </a:fld>
            <a:endParaRPr lang="ru-RU" altLang="ru-RU"/>
          </a:p>
        </p:txBody>
      </p:sp>
      <p:sp>
        <p:nvSpPr>
          <p:cNvPr id="559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9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F3D81D-4E44-4E6E-9CBF-FEDC42BF094B}" type="slidenum">
              <a:rPr lang="ru-RU" altLang="ru-RU"/>
              <a:pPr/>
              <a:t>135</a:t>
            </a:fld>
            <a:endParaRPr lang="ru-RU" altLang="ru-RU"/>
          </a:p>
        </p:txBody>
      </p:sp>
      <p:sp>
        <p:nvSpPr>
          <p:cNvPr id="560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0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AF3EBB-6611-49F0-9AC8-10AE4BB839AA}" type="slidenum">
              <a:rPr lang="ru-RU" altLang="ru-RU"/>
              <a:pPr/>
              <a:t>136</a:t>
            </a:fld>
            <a:endParaRPr lang="ru-RU" altLang="ru-RU"/>
          </a:p>
        </p:txBody>
      </p:sp>
      <p:sp>
        <p:nvSpPr>
          <p:cNvPr id="561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1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60F9C5-96E9-4390-86E1-54D1BEFD0F42}" type="slidenum">
              <a:rPr lang="ru-RU" altLang="ru-RU"/>
              <a:pPr/>
              <a:t>137</a:t>
            </a:fld>
            <a:endParaRPr lang="ru-RU" altLang="ru-RU"/>
          </a:p>
        </p:txBody>
      </p:sp>
      <p:sp>
        <p:nvSpPr>
          <p:cNvPr id="562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2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117B49-709E-45EB-889E-552F71F06E6C}" type="slidenum">
              <a:rPr lang="ru-RU" altLang="ru-RU"/>
              <a:pPr/>
              <a:t>138</a:t>
            </a:fld>
            <a:endParaRPr lang="ru-RU" altLang="ru-RU"/>
          </a:p>
        </p:txBody>
      </p:sp>
      <p:sp>
        <p:nvSpPr>
          <p:cNvPr id="563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63ED1-5886-4862-9740-EC902AAD8760}" type="slidenum">
              <a:rPr lang="ru-RU" altLang="ru-RU"/>
              <a:pPr/>
              <a:t>139</a:t>
            </a:fld>
            <a:endParaRPr lang="ru-RU" altLang="ru-RU"/>
          </a:p>
        </p:txBody>
      </p:sp>
      <p:sp>
        <p:nvSpPr>
          <p:cNvPr id="564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4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8286E-EB34-44D9-9B45-DFEC9D3C13A8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4362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62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CFD315-89C9-4E0D-9B79-FB9A1F4DC974}" type="slidenum">
              <a:rPr lang="ru-RU" altLang="ru-RU"/>
              <a:pPr/>
              <a:t>140</a:t>
            </a:fld>
            <a:endParaRPr lang="ru-RU" altLang="ru-RU"/>
          </a:p>
        </p:txBody>
      </p:sp>
      <p:sp>
        <p:nvSpPr>
          <p:cNvPr id="565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5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71E4AF-1497-47D2-BFFC-BACDA9769AD7}" type="slidenum">
              <a:rPr lang="ru-RU" altLang="ru-RU"/>
              <a:pPr/>
              <a:t>141</a:t>
            </a:fld>
            <a:endParaRPr lang="ru-RU" altLang="ru-RU"/>
          </a:p>
        </p:txBody>
      </p:sp>
      <p:sp>
        <p:nvSpPr>
          <p:cNvPr id="566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6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EF019A-0397-4B36-8E7F-BECADCEF07F8}" type="slidenum">
              <a:rPr lang="ru-RU" altLang="ru-RU"/>
              <a:pPr/>
              <a:t>142</a:t>
            </a:fld>
            <a:endParaRPr lang="ru-RU" altLang="ru-RU"/>
          </a:p>
        </p:txBody>
      </p:sp>
      <p:sp>
        <p:nvSpPr>
          <p:cNvPr id="567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7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DCB0B1-581A-48AF-A281-0DAFAFDA9AE8}" type="slidenum">
              <a:rPr lang="ru-RU" altLang="ru-RU"/>
              <a:pPr/>
              <a:t>143</a:t>
            </a:fld>
            <a:endParaRPr lang="ru-RU" altLang="ru-RU"/>
          </a:p>
        </p:txBody>
      </p:sp>
      <p:sp>
        <p:nvSpPr>
          <p:cNvPr id="568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8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D378D-B30F-40E4-8F63-2FDAF9FE28ED}" type="slidenum">
              <a:rPr lang="ru-RU" altLang="ru-RU"/>
              <a:pPr/>
              <a:t>144</a:t>
            </a:fld>
            <a:endParaRPr lang="ru-RU" altLang="ru-RU"/>
          </a:p>
        </p:txBody>
      </p:sp>
      <p:sp>
        <p:nvSpPr>
          <p:cNvPr id="569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9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CB126D-F92B-4BE6-B5E0-4A76A3204A75}" type="slidenum">
              <a:rPr lang="ru-RU" altLang="ru-RU"/>
              <a:pPr/>
              <a:t>145</a:t>
            </a:fld>
            <a:endParaRPr lang="ru-RU" altLang="ru-RU"/>
          </a:p>
        </p:txBody>
      </p:sp>
      <p:sp>
        <p:nvSpPr>
          <p:cNvPr id="5703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0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8F498-7BC9-4DF8-8FAF-50D6C18267FD}" type="slidenum">
              <a:rPr lang="ru-RU" altLang="ru-RU"/>
              <a:pPr/>
              <a:t>146</a:t>
            </a:fld>
            <a:endParaRPr lang="ru-RU" altLang="ru-RU"/>
          </a:p>
        </p:txBody>
      </p:sp>
      <p:sp>
        <p:nvSpPr>
          <p:cNvPr id="5713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1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023428-51D9-46EB-B7FE-13B89B614FC8}" type="slidenum">
              <a:rPr lang="ru-RU" altLang="ru-RU"/>
              <a:pPr/>
              <a:t>147</a:t>
            </a:fld>
            <a:endParaRPr lang="ru-RU" altLang="ru-RU"/>
          </a:p>
        </p:txBody>
      </p:sp>
      <p:sp>
        <p:nvSpPr>
          <p:cNvPr id="5724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2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C4EAB3-4667-400D-BC80-30E34C3CF8EC}" type="slidenum">
              <a:rPr lang="ru-RU" altLang="ru-RU"/>
              <a:pPr/>
              <a:t>148</a:t>
            </a:fld>
            <a:endParaRPr lang="ru-RU" altLang="ru-RU"/>
          </a:p>
        </p:txBody>
      </p:sp>
      <p:sp>
        <p:nvSpPr>
          <p:cNvPr id="5734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157579-B0FF-41B4-BB7C-17B864A7A27A}" type="slidenum">
              <a:rPr lang="ru-RU" altLang="ru-RU"/>
              <a:pPr/>
              <a:t>149</a:t>
            </a:fld>
            <a:endParaRPr lang="ru-RU" altLang="ru-RU"/>
          </a:p>
        </p:txBody>
      </p:sp>
      <p:sp>
        <p:nvSpPr>
          <p:cNvPr id="5744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4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CBD638-AB1D-4B5C-AC86-16CFBAE8A67A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4372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72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BAA8F5-C871-456A-BC86-B50D89D3D9C5}" type="slidenum">
              <a:rPr lang="ru-RU" altLang="ru-RU"/>
              <a:pPr/>
              <a:t>150</a:t>
            </a:fld>
            <a:endParaRPr lang="ru-RU" altLang="ru-RU"/>
          </a:p>
        </p:txBody>
      </p:sp>
      <p:sp>
        <p:nvSpPr>
          <p:cNvPr id="575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5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DEC4FF-F95F-4CC1-87BC-D51F20A05EDA}" type="slidenum">
              <a:rPr lang="ru-RU" altLang="ru-RU"/>
              <a:pPr/>
              <a:t>151</a:t>
            </a:fld>
            <a:endParaRPr lang="ru-RU" altLang="ru-RU"/>
          </a:p>
        </p:txBody>
      </p:sp>
      <p:sp>
        <p:nvSpPr>
          <p:cNvPr id="576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6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02D165-8431-4E33-826D-4F9774913BFE}" type="slidenum">
              <a:rPr lang="ru-RU" altLang="ru-RU"/>
              <a:pPr/>
              <a:t>152</a:t>
            </a:fld>
            <a:endParaRPr lang="ru-RU" altLang="ru-RU"/>
          </a:p>
        </p:txBody>
      </p:sp>
      <p:sp>
        <p:nvSpPr>
          <p:cNvPr id="577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7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041D4A-357E-4C23-A2A3-737D882E2085}" type="slidenum">
              <a:rPr lang="ru-RU" altLang="ru-RU"/>
              <a:pPr/>
              <a:t>153</a:t>
            </a:fld>
            <a:endParaRPr lang="ru-RU" altLang="ru-RU"/>
          </a:p>
        </p:txBody>
      </p:sp>
      <p:sp>
        <p:nvSpPr>
          <p:cNvPr id="578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8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5D7C0B-1C94-4FAE-BE5A-DA4523AED083}" type="slidenum">
              <a:rPr lang="ru-RU" altLang="ru-RU"/>
              <a:pPr/>
              <a:t>154</a:t>
            </a:fld>
            <a:endParaRPr lang="ru-RU" altLang="ru-RU"/>
          </a:p>
        </p:txBody>
      </p:sp>
      <p:sp>
        <p:nvSpPr>
          <p:cNvPr id="579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9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BC7034-3C0E-4912-9430-852AB9F62747}" type="slidenum">
              <a:rPr lang="ru-RU" altLang="ru-RU"/>
              <a:pPr/>
              <a:t>155</a:t>
            </a:fld>
            <a:endParaRPr lang="ru-RU" altLang="ru-RU"/>
          </a:p>
        </p:txBody>
      </p:sp>
      <p:sp>
        <p:nvSpPr>
          <p:cNvPr id="580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0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30F853-1AA7-4117-AEC2-46BE32FC64A6}" type="slidenum">
              <a:rPr lang="ru-RU" altLang="ru-RU"/>
              <a:pPr/>
              <a:t>156</a:t>
            </a:fld>
            <a:endParaRPr lang="ru-RU" altLang="ru-RU"/>
          </a:p>
        </p:txBody>
      </p:sp>
      <p:sp>
        <p:nvSpPr>
          <p:cNvPr id="581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1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716A58-9CAD-4879-8E5A-8957115DDA7E}" type="slidenum">
              <a:rPr lang="ru-RU" altLang="ru-RU"/>
              <a:pPr/>
              <a:t>157</a:t>
            </a:fld>
            <a:endParaRPr lang="ru-RU" altLang="ru-RU"/>
          </a:p>
        </p:txBody>
      </p:sp>
      <p:sp>
        <p:nvSpPr>
          <p:cNvPr id="582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2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5784DA-14EF-451D-A90D-F0F6EE8A0FEB}" type="slidenum">
              <a:rPr lang="ru-RU" altLang="ru-RU"/>
              <a:pPr/>
              <a:t>158</a:t>
            </a:fld>
            <a:endParaRPr lang="ru-RU" altLang="ru-RU"/>
          </a:p>
        </p:txBody>
      </p:sp>
      <p:sp>
        <p:nvSpPr>
          <p:cNvPr id="5836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6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249346-D64C-49FF-8F9C-02D870481A19}" type="slidenum">
              <a:rPr lang="ru-RU" altLang="ru-RU"/>
              <a:pPr/>
              <a:t>159</a:t>
            </a:fld>
            <a:endParaRPr lang="ru-RU" altLang="ru-RU"/>
          </a:p>
        </p:txBody>
      </p:sp>
      <p:sp>
        <p:nvSpPr>
          <p:cNvPr id="5847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47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F79721-AF54-400C-82D3-1B393250E445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38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8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4E0CB6-F7AD-476A-B875-05824584C84C}" type="slidenum">
              <a:rPr lang="ru-RU" altLang="ru-RU"/>
              <a:pPr/>
              <a:t>160</a:t>
            </a:fld>
            <a:endParaRPr lang="ru-RU" altLang="ru-RU"/>
          </a:p>
        </p:txBody>
      </p:sp>
      <p:sp>
        <p:nvSpPr>
          <p:cNvPr id="5857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57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6CCF5C-A7EF-4B81-BF25-69FCB5CE2DEB}" type="slidenum">
              <a:rPr lang="ru-RU" altLang="ru-RU"/>
              <a:pPr/>
              <a:t>161</a:t>
            </a:fld>
            <a:endParaRPr lang="ru-RU" altLang="ru-RU"/>
          </a:p>
        </p:txBody>
      </p:sp>
      <p:sp>
        <p:nvSpPr>
          <p:cNvPr id="586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6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D2BF3D-AB4F-44F9-9104-E309426CFF74}" type="slidenum">
              <a:rPr lang="ru-RU" altLang="ru-RU"/>
              <a:pPr/>
              <a:t>162</a:t>
            </a:fld>
            <a:endParaRPr lang="ru-RU" altLang="ru-RU"/>
          </a:p>
        </p:txBody>
      </p:sp>
      <p:sp>
        <p:nvSpPr>
          <p:cNvPr id="5877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77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DF4D4D-98A8-4D58-A735-7C453BC96438}" type="slidenum">
              <a:rPr lang="ru-RU" altLang="ru-RU"/>
              <a:pPr/>
              <a:t>163</a:t>
            </a:fld>
            <a:endParaRPr lang="ru-RU" altLang="ru-RU"/>
          </a:p>
        </p:txBody>
      </p:sp>
      <p:sp>
        <p:nvSpPr>
          <p:cNvPr id="5888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88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080F56-0DCF-4217-A7B9-2C126BA57ED5}" type="slidenum">
              <a:rPr lang="ru-RU" altLang="ru-RU"/>
              <a:pPr/>
              <a:t>164</a:t>
            </a:fld>
            <a:endParaRPr lang="ru-RU" altLang="ru-RU"/>
          </a:p>
        </p:txBody>
      </p:sp>
      <p:sp>
        <p:nvSpPr>
          <p:cNvPr id="5898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98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268972-8AE5-4163-9251-D62EDB2CB00C}" type="slidenum">
              <a:rPr lang="ru-RU" altLang="ru-RU"/>
              <a:pPr/>
              <a:t>165</a:t>
            </a:fld>
            <a:endParaRPr lang="ru-RU" altLang="ru-RU"/>
          </a:p>
        </p:txBody>
      </p:sp>
      <p:sp>
        <p:nvSpPr>
          <p:cNvPr id="590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0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4425CE-2857-412B-A52A-B5DBB5CCFD9D}" type="slidenum">
              <a:rPr lang="ru-RU" altLang="ru-RU"/>
              <a:pPr/>
              <a:t>166</a:t>
            </a:fld>
            <a:endParaRPr lang="ru-RU" altLang="ru-RU"/>
          </a:p>
        </p:txBody>
      </p:sp>
      <p:sp>
        <p:nvSpPr>
          <p:cNvPr id="5918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18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A7647-DB62-4974-8828-6B55533AFD42}" type="slidenum">
              <a:rPr lang="ru-RU" altLang="ru-RU"/>
              <a:pPr/>
              <a:t>167</a:t>
            </a:fld>
            <a:endParaRPr lang="ru-RU" altLang="ru-RU"/>
          </a:p>
        </p:txBody>
      </p:sp>
      <p:sp>
        <p:nvSpPr>
          <p:cNvPr id="5928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28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C16B1D3-1721-44F7-84FA-D4434DBE60A7}" type="slidenum">
              <a:rPr lang="ru-RU" altLang="ru-RU"/>
              <a:pPr/>
              <a:t>168</a:t>
            </a:fld>
            <a:endParaRPr lang="ru-RU" altLang="ru-RU"/>
          </a:p>
        </p:txBody>
      </p:sp>
      <p:sp>
        <p:nvSpPr>
          <p:cNvPr id="5939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E00724-6089-480F-83F2-CCFFF814B16D}" type="slidenum">
              <a:rPr lang="ru-RU" altLang="ru-RU"/>
              <a:pPr/>
              <a:t>169</a:t>
            </a:fld>
            <a:endParaRPr lang="ru-RU" altLang="ru-RU"/>
          </a:p>
        </p:txBody>
      </p:sp>
      <p:sp>
        <p:nvSpPr>
          <p:cNvPr id="5949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49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8B8516-BE48-44AF-A977-0F311E034502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4392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92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8A6E49-409E-4B22-93AD-D9D782C6D9F8}" type="slidenum">
              <a:rPr lang="ru-RU" altLang="ru-RU"/>
              <a:pPr/>
              <a:t>170</a:t>
            </a:fld>
            <a:endParaRPr lang="ru-RU" altLang="ru-RU"/>
          </a:p>
        </p:txBody>
      </p:sp>
      <p:sp>
        <p:nvSpPr>
          <p:cNvPr id="5959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59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68348-9069-429B-AC22-BD372882FD6B}" type="slidenum">
              <a:rPr lang="ru-RU" altLang="ru-RU"/>
              <a:pPr/>
              <a:t>171</a:t>
            </a:fld>
            <a:endParaRPr lang="ru-RU" altLang="ru-RU"/>
          </a:p>
        </p:txBody>
      </p:sp>
      <p:sp>
        <p:nvSpPr>
          <p:cNvPr id="5969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69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D56F6-8D0B-4CA1-9C09-53D5BEDF934A}" type="slidenum">
              <a:rPr lang="ru-RU" altLang="ru-RU"/>
              <a:pPr/>
              <a:t>172</a:t>
            </a:fld>
            <a:endParaRPr lang="ru-RU" altLang="ru-RU"/>
          </a:p>
        </p:txBody>
      </p:sp>
      <p:sp>
        <p:nvSpPr>
          <p:cNvPr id="5980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80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274DC0-3A16-4426-AC10-7FD2A7E5F60D}" type="slidenum">
              <a:rPr lang="ru-RU" altLang="ru-RU"/>
              <a:pPr/>
              <a:t>173</a:t>
            </a:fld>
            <a:endParaRPr lang="ru-RU" altLang="ru-RU"/>
          </a:p>
        </p:txBody>
      </p:sp>
      <p:sp>
        <p:nvSpPr>
          <p:cNvPr id="5990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90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CF84A0-2AB6-4EA8-A898-0F757BD21F67}" type="slidenum">
              <a:rPr lang="ru-RU" altLang="ru-RU"/>
              <a:pPr/>
              <a:t>174</a:t>
            </a:fld>
            <a:endParaRPr lang="ru-RU" altLang="ru-RU"/>
          </a:p>
        </p:txBody>
      </p:sp>
      <p:sp>
        <p:nvSpPr>
          <p:cNvPr id="6000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00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AC499E-2D1D-42BA-8F51-17AE0E0FF74C}" type="slidenum">
              <a:rPr lang="ru-RU" altLang="ru-RU"/>
              <a:pPr/>
              <a:t>175</a:t>
            </a:fld>
            <a:endParaRPr lang="ru-RU" altLang="ru-RU"/>
          </a:p>
        </p:txBody>
      </p:sp>
      <p:sp>
        <p:nvSpPr>
          <p:cNvPr id="601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1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D0911F-6274-42A8-AA23-CA4C55A8095A}" type="slidenum">
              <a:rPr lang="ru-RU" altLang="ru-RU"/>
              <a:pPr/>
              <a:t>176</a:t>
            </a:fld>
            <a:endParaRPr lang="ru-RU" altLang="ru-RU"/>
          </a:p>
        </p:txBody>
      </p:sp>
      <p:sp>
        <p:nvSpPr>
          <p:cNvPr id="6021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21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80FD85-242F-444B-9F39-12EA489CD973}" type="slidenum">
              <a:rPr lang="ru-RU" altLang="ru-RU"/>
              <a:pPr/>
              <a:t>177</a:t>
            </a:fld>
            <a:endParaRPr lang="ru-RU" altLang="ru-RU"/>
          </a:p>
        </p:txBody>
      </p:sp>
      <p:sp>
        <p:nvSpPr>
          <p:cNvPr id="6031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31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BD8986-89F8-4537-8708-6C0996AAAC00}" type="slidenum">
              <a:rPr lang="ru-RU" altLang="ru-RU"/>
              <a:pPr/>
              <a:t>178</a:t>
            </a:fld>
            <a:endParaRPr lang="ru-RU" altLang="ru-RU"/>
          </a:p>
        </p:txBody>
      </p:sp>
      <p:sp>
        <p:nvSpPr>
          <p:cNvPr id="6041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F8EB24-C999-43D1-B52C-BD72BCE5E35C}" type="slidenum">
              <a:rPr lang="ru-RU" altLang="ru-RU"/>
              <a:pPr/>
              <a:t>179</a:t>
            </a:fld>
            <a:endParaRPr lang="ru-RU" altLang="ru-RU"/>
          </a:p>
        </p:txBody>
      </p:sp>
      <p:sp>
        <p:nvSpPr>
          <p:cNvPr id="6051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51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D084F7-CAE1-4991-BFB1-FF4D2BDF9D15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4403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1506B4-998C-4797-A300-054CDFB0202A}" type="slidenum">
              <a:rPr lang="ru-RU" altLang="ru-RU"/>
              <a:pPr/>
              <a:t>180</a:t>
            </a:fld>
            <a:endParaRPr lang="ru-RU" altLang="ru-RU"/>
          </a:p>
        </p:txBody>
      </p:sp>
      <p:sp>
        <p:nvSpPr>
          <p:cNvPr id="6062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62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4EA8A-9BD9-497E-9837-55E7D2A1FD01}" type="slidenum">
              <a:rPr lang="ru-RU" altLang="ru-RU"/>
              <a:pPr/>
              <a:t>181</a:t>
            </a:fld>
            <a:endParaRPr lang="ru-RU" altLang="ru-RU"/>
          </a:p>
        </p:txBody>
      </p:sp>
      <p:sp>
        <p:nvSpPr>
          <p:cNvPr id="6072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72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EB6998-CF2F-43BF-A5F6-07C40950CDAD}" type="slidenum">
              <a:rPr lang="ru-RU" altLang="ru-RU"/>
              <a:pPr/>
              <a:t>182</a:t>
            </a:fld>
            <a:endParaRPr lang="ru-RU" altLang="ru-RU"/>
          </a:p>
        </p:txBody>
      </p:sp>
      <p:sp>
        <p:nvSpPr>
          <p:cNvPr id="6082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82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857765-A5DE-4225-9973-2BF881B4C14C}" type="slidenum">
              <a:rPr lang="ru-RU" altLang="ru-RU"/>
              <a:pPr/>
              <a:t>183</a:t>
            </a:fld>
            <a:endParaRPr lang="ru-RU" altLang="ru-RU"/>
          </a:p>
        </p:txBody>
      </p:sp>
      <p:sp>
        <p:nvSpPr>
          <p:cNvPr id="6092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92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5BE823-4CAE-4B33-B85A-C8E4E95F0E63}" type="slidenum">
              <a:rPr lang="ru-RU" altLang="ru-RU"/>
              <a:pPr/>
              <a:t>184</a:t>
            </a:fld>
            <a:endParaRPr lang="ru-RU" altLang="ru-RU"/>
          </a:p>
        </p:txBody>
      </p:sp>
      <p:sp>
        <p:nvSpPr>
          <p:cNvPr id="6103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03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FCCCB9-154D-4237-8D1A-FB7EDB90A7A8}" type="slidenum">
              <a:rPr lang="ru-RU" altLang="ru-RU"/>
              <a:pPr/>
              <a:t>185</a:t>
            </a:fld>
            <a:endParaRPr lang="ru-RU" altLang="ru-RU"/>
          </a:p>
        </p:txBody>
      </p:sp>
      <p:sp>
        <p:nvSpPr>
          <p:cNvPr id="6113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13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D2D130-2A9B-4C15-B486-1035C328145C}" type="slidenum">
              <a:rPr lang="ru-RU" altLang="ru-RU"/>
              <a:pPr/>
              <a:t>186</a:t>
            </a:fld>
            <a:endParaRPr lang="ru-RU" altLang="ru-RU"/>
          </a:p>
        </p:txBody>
      </p:sp>
      <p:sp>
        <p:nvSpPr>
          <p:cNvPr id="6123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23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D33599-3FC9-4696-B765-A93130588067}" type="slidenum">
              <a:rPr lang="ru-RU" altLang="ru-RU"/>
              <a:pPr/>
              <a:t>187</a:t>
            </a:fld>
            <a:endParaRPr lang="ru-RU" altLang="ru-RU"/>
          </a:p>
        </p:txBody>
      </p:sp>
      <p:sp>
        <p:nvSpPr>
          <p:cNvPr id="6133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33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E97119-68CD-4CC8-BA33-3F0BAEC640BA}" type="slidenum">
              <a:rPr lang="ru-RU" altLang="ru-RU"/>
              <a:pPr/>
              <a:t>188</a:t>
            </a:fld>
            <a:endParaRPr lang="ru-RU" altLang="ru-RU"/>
          </a:p>
        </p:txBody>
      </p:sp>
      <p:sp>
        <p:nvSpPr>
          <p:cNvPr id="6144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3CB0C1-789A-4ADA-B7D8-678915273365}" type="slidenum">
              <a:rPr lang="ru-RU" altLang="ru-RU"/>
              <a:pPr/>
              <a:t>189</a:t>
            </a:fld>
            <a:endParaRPr lang="ru-RU" altLang="ru-RU"/>
          </a:p>
        </p:txBody>
      </p:sp>
      <p:sp>
        <p:nvSpPr>
          <p:cNvPr id="6154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54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4886B3-2F6A-48B2-8C89-D92D1065196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413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13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7CA2D-2611-4C19-BBFE-79F4A315921D}" type="slidenum">
              <a:rPr lang="ru-RU" altLang="ru-RU"/>
              <a:pPr/>
              <a:t>190</a:t>
            </a:fld>
            <a:endParaRPr lang="ru-RU" altLang="ru-RU"/>
          </a:p>
        </p:txBody>
      </p:sp>
      <p:sp>
        <p:nvSpPr>
          <p:cNvPr id="6164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64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7739C7-E3CD-4F89-B083-143A639F6364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3778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78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220525-3F53-4285-A0CA-EA2E12EDA097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423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23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1ED5CF-00C9-4366-9ECA-691B67AEA743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433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33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518913-4836-4A75-9A9E-7860B89C2096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444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44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4D53FA-033D-44D9-8726-37313A4BF520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454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54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ED9556-9B9C-4CEA-9F1A-ADB62E30D63D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4464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64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A35789-772A-4533-A172-CC4AD76AA55B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4474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74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57CF05-DE25-48C6-803D-3479BD8E68A7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4485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85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D0677D-1922-48FF-99CD-BDBB5F8B3155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4495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95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170542-68A2-49CC-B85F-E2254BF83F01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4505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30EEAA-E515-415D-A1FD-C25EFDB5AFF5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4515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15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E283A4-AD52-442A-904E-76E90BC3A63F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424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4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651B50-3011-49C6-946F-3F4CF990BD42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4526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26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56D694-87D6-4DC4-8F8B-37DEFD23B2B2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4536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36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9CF2B5-C838-4344-9EEB-6613994013A8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4546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46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3E15B7-9F2A-4561-818B-EACDA255F7DD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4556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56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8FF1B-E94E-4322-847C-19E873D680EF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4567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67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7FA75E-8D26-4C75-961A-2E52837231BC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4577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77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A05D3C-A12D-4703-A08E-10F68C1B75FD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458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8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BAC6C5-DA04-40E2-8191-08378C3931F7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4597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97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2D0557-AC76-4960-8B1F-8BDFE4AEF11A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4608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EC64C0-7281-4306-9EA3-124DDF060227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4618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18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2C370C-D769-43F4-AD34-54D84935A82D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425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5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85FC05-016B-4C0F-B040-C8806DF48913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462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2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F7DC8C-442E-46F0-9133-5F3610A434A0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4638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38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7E42E6-EFCB-43EA-BBDF-C647E1BDDF4F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4648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48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40E0AB-56C3-438A-B39C-DD9CE6CD7C48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4659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59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11B045-4E9C-4E9D-8578-63489859D02B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4669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69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B9CEB8-DF74-4421-BC65-D8D451DB1FCB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4679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79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64859F-19CB-4B08-BCEE-87F723C7197A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4689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89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FDFDEE-D83D-4486-9B97-11B4361346D0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4700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00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03A3A5-AF4C-4668-9194-AFE863CB5DE9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4710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BAFC48-CEB7-499D-844C-23FC2B0A46D7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4720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20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022FEB-8670-4417-8813-8075E9216A94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427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7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F7EB20-E1D0-4379-81DF-25501B25AF6C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473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3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EB3BCD-BBEB-4AE9-A0D2-E46EBC7834D3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4741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41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AFE60A-BEA2-4B55-BD99-49D97BE3F862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4751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51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A94255-6AFF-40CF-B63C-71B620AC797E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4761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61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386927-4503-4852-8C4E-6954BE2F970F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4771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71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9D6B68-2040-4A5E-BB4C-CC40C6FC06A2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4782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82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57FDA1-EECD-47B0-A6B5-326324E98AA1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4792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92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E1889D-9914-4A36-8305-62940BD0B288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4802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02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FE3DF0-FA6E-46E1-9E3E-9BCB6EEF63D6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4812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2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97FB44-ED59-4105-87AD-A46E9A5C7E6C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4823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23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397815-F047-4CAA-A85E-50E9EFEE4219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428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8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A766BC-4D40-448C-8E6E-2765820E1F29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4833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33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237076-2DDC-49BA-BF80-D3EE77B12655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4843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43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A8F6CA-62F7-45BF-AB8D-8E20BE7C3D32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4853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53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27F38A-D62E-4994-B8D9-49E418151EAF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4864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64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4D7056-03A3-4718-B1F8-9016965B049E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4874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74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6786F5-3C64-42D9-A5AD-5B30F7DF95C1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4884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84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D32D6E-E750-4787-88F2-2AD09F71AA79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4894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94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94FD64-EE15-4597-AC67-F3FFB98E1B7C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4904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04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F8F198-3B1D-4E02-ABED-3550C5B1B5CA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4915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768BA6-4BAF-4E67-8839-896885E470EC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4925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25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77662D-5106-4F62-B91F-00C03A1FCD8D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429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29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1A6C83-BD93-4522-895D-33537904E989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4935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35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64620A-B5DF-4FE3-9A95-68139D2C5795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4945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45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CB7AC-D6A2-4B0A-99A1-8EFBC0048E27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4956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56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D4891E-AA05-41DB-8B5A-837C84D4C7BD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4966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66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BAB628-E7F8-4693-B094-BE7AD03B540B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4976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76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63A4CE-25A1-40BC-9A1E-49322813B342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4986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86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E79D29-9A25-475F-B3AF-C8761C00FC12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4997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97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A1C2B6-3510-4850-9664-CDF6F4D80EB4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5007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07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E99E59-6E15-4038-848A-1F4DE40690CA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5017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858900-5776-4149-BE5A-F92ECE0782B0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5027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27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D0A0D-143F-45A2-B1A5-073F78D55DD3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30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77B40F-3C3B-4ECE-A9BF-D0962AF29BBF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5038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38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762FF7-6038-4AF8-A174-686A45539854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5048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48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90E0A-38D0-4E96-B06F-B3D6F0A9A77F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5058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58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D1438B-37DF-4F1E-8E5D-BD247958F642}" type="slidenum">
              <a:rPr lang="ru-RU" altLang="ru-RU"/>
              <a:pPr/>
              <a:t>83</a:t>
            </a:fld>
            <a:endParaRPr lang="ru-RU" altLang="ru-RU"/>
          </a:p>
        </p:txBody>
      </p:sp>
      <p:sp>
        <p:nvSpPr>
          <p:cNvPr id="5068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68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61EE75-6CF0-4ADC-A42A-2C174EC5D5B1}" type="slidenum">
              <a:rPr lang="ru-RU" altLang="ru-RU"/>
              <a:pPr/>
              <a:t>84</a:t>
            </a:fld>
            <a:endParaRPr lang="ru-RU" altLang="ru-RU"/>
          </a:p>
        </p:txBody>
      </p:sp>
      <p:sp>
        <p:nvSpPr>
          <p:cNvPr id="5079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79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9B2E64-CB51-4169-AAA1-38B1A86C99A1}" type="slidenum">
              <a:rPr lang="ru-RU" altLang="ru-RU"/>
              <a:pPr/>
              <a:t>85</a:t>
            </a:fld>
            <a:endParaRPr lang="ru-RU" altLang="ru-RU"/>
          </a:p>
        </p:txBody>
      </p:sp>
      <p:sp>
        <p:nvSpPr>
          <p:cNvPr id="5089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89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EDFB15-5C55-4B2D-B2C2-91EA344BA294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5099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99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B06FB9-7856-4518-B7B4-91BD2ABDBDA6}" type="slidenum">
              <a:rPr lang="ru-RU" altLang="ru-RU"/>
              <a:pPr/>
              <a:t>87</a:t>
            </a:fld>
            <a:endParaRPr lang="ru-RU" altLang="ru-RU"/>
          </a:p>
        </p:txBody>
      </p:sp>
      <p:sp>
        <p:nvSpPr>
          <p:cNvPr id="5109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09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70A715-62EB-411A-92DC-47A08E02D10D}" type="slidenum">
              <a:rPr lang="ru-RU" altLang="ru-RU"/>
              <a:pPr/>
              <a:t>88</a:t>
            </a:fld>
            <a:endParaRPr lang="ru-RU" altLang="ru-RU"/>
          </a:p>
        </p:txBody>
      </p:sp>
      <p:sp>
        <p:nvSpPr>
          <p:cNvPr id="5120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AE9856-3519-4DDB-BF2C-25636349EEB6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5130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30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6C7E11-CFAB-4CBE-AA4B-7CAE09C4579A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431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1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92DE82-DA1C-4F4A-932E-E55BD3AA6E35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5140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40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BE153F-9B20-478C-9A95-79BBFCBC4316}" type="slidenum">
              <a:rPr lang="ru-RU" altLang="ru-RU"/>
              <a:pPr/>
              <a:t>91</a:t>
            </a:fld>
            <a:endParaRPr lang="ru-RU" altLang="ru-RU"/>
          </a:p>
        </p:txBody>
      </p:sp>
      <p:sp>
        <p:nvSpPr>
          <p:cNvPr id="5150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50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18573B-BF66-4F68-97CA-3C882A6C28C1}" type="slidenum">
              <a:rPr lang="ru-RU" altLang="ru-RU"/>
              <a:pPr/>
              <a:t>92</a:t>
            </a:fld>
            <a:endParaRPr lang="ru-RU" altLang="ru-RU"/>
          </a:p>
        </p:txBody>
      </p:sp>
      <p:sp>
        <p:nvSpPr>
          <p:cNvPr id="5160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60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DF1617-0CAA-4127-8250-B4EC19F6AF22}" type="slidenum">
              <a:rPr lang="ru-RU" altLang="ru-RU"/>
              <a:pPr/>
              <a:t>93</a:t>
            </a:fld>
            <a:endParaRPr lang="ru-RU" altLang="ru-RU"/>
          </a:p>
        </p:txBody>
      </p:sp>
      <p:sp>
        <p:nvSpPr>
          <p:cNvPr id="5171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71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7C29B7-F618-4BF4-9719-DCEFB946D43D}" type="slidenum">
              <a:rPr lang="ru-RU" altLang="ru-RU"/>
              <a:pPr/>
              <a:t>94</a:t>
            </a:fld>
            <a:endParaRPr lang="ru-RU" altLang="ru-RU"/>
          </a:p>
        </p:txBody>
      </p:sp>
      <p:sp>
        <p:nvSpPr>
          <p:cNvPr id="5181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81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C764C3-B2B4-4E28-8C3E-D242748709D8}" type="slidenum">
              <a:rPr lang="ru-RU" altLang="ru-RU"/>
              <a:pPr/>
              <a:t>95</a:t>
            </a:fld>
            <a:endParaRPr lang="ru-RU" altLang="ru-RU"/>
          </a:p>
        </p:txBody>
      </p:sp>
      <p:sp>
        <p:nvSpPr>
          <p:cNvPr id="5191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91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DC9817-5C5A-4CE4-9636-ABF1271F9B06}" type="slidenum">
              <a:rPr lang="ru-RU" altLang="ru-RU"/>
              <a:pPr/>
              <a:t>96</a:t>
            </a:fld>
            <a:endParaRPr lang="ru-RU" altLang="ru-RU"/>
          </a:p>
        </p:txBody>
      </p:sp>
      <p:sp>
        <p:nvSpPr>
          <p:cNvPr id="5201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01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BFF272-BD8D-4C84-BB63-4DD29EA3F72D}" type="slidenum">
              <a:rPr lang="ru-RU" altLang="ru-RU"/>
              <a:pPr/>
              <a:t>97</a:t>
            </a:fld>
            <a:endParaRPr lang="ru-RU" altLang="ru-RU"/>
          </a:p>
        </p:txBody>
      </p:sp>
      <p:sp>
        <p:nvSpPr>
          <p:cNvPr id="5212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12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FC581D-CDEB-4E74-86B8-2EE23708EB42}" type="slidenum">
              <a:rPr lang="ru-RU" altLang="ru-RU"/>
              <a:pPr/>
              <a:t>98</a:t>
            </a:fld>
            <a:endParaRPr lang="ru-RU" altLang="ru-RU"/>
          </a:p>
        </p:txBody>
      </p:sp>
      <p:sp>
        <p:nvSpPr>
          <p:cNvPr id="5222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20DF5E-690B-480B-AB67-AAC0209E16B2}" type="slidenum">
              <a:rPr lang="ru-RU" altLang="ru-RU"/>
              <a:pPr/>
              <a:t>99</a:t>
            </a:fld>
            <a:endParaRPr lang="ru-RU" altLang="ru-RU"/>
          </a:p>
        </p:txBody>
      </p:sp>
      <p:sp>
        <p:nvSpPr>
          <p:cNvPr id="523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12838" y="812800"/>
            <a:ext cx="53324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3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5188"/>
            <a:ext cx="7772400" cy="14747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95725"/>
            <a:ext cx="6400800" cy="17573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39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65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7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61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8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18013"/>
            <a:ext cx="7772400" cy="13652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14650"/>
            <a:ext cx="7772400" cy="150336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74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8138"/>
            <a:ext cx="4037013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8138"/>
            <a:ext cx="4038600" cy="4535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4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61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8288"/>
            <a:ext cx="4040188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9638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8288"/>
            <a:ext cx="4041775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9638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9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06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10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52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68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8275"/>
            <a:ext cx="3008313" cy="4703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584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13300"/>
            <a:ext cx="5486400" cy="5683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4363"/>
            <a:ext cx="5486400" cy="41259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81625"/>
            <a:ext cx="5486400" cy="806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441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8138"/>
            <a:ext cx="82280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190</Words>
  <Application>Microsoft Office PowerPoint</Application>
  <PresentationFormat>Произвольный</PresentationFormat>
  <Paragraphs>190</Paragraphs>
  <Slides>190</Slides>
  <Notes>190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190</vt:i4>
      </vt:variant>
    </vt:vector>
  </HeadingPairs>
  <TitlesOfParts>
    <vt:vector size="195" baseType="lpstr">
      <vt:lpstr>Times New Roman</vt:lpstr>
      <vt:lpstr>Arial</vt:lpstr>
      <vt:lpstr>Microsoft YaHei</vt:lpstr>
      <vt:lpstr>Arial Unicode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Надежда Пронская</cp:lastModifiedBy>
  <cp:revision>2</cp:revision>
  <cp:lastPrinted>1601-01-01T00:00:00Z</cp:lastPrinted>
  <dcterms:created xsi:type="dcterms:W3CDTF">2018-07-03T12:12:40Z</dcterms:created>
  <dcterms:modified xsi:type="dcterms:W3CDTF">2018-08-29T10:29:49Z</dcterms:modified>
</cp:coreProperties>
</file>