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akha.gov.ru/sites/default/files/story/img/2013_11/36/4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280" y="0"/>
            <a:ext cx="11399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9902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42241"/>
            <a:ext cx="10364451" cy="207245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включает в себя следующие этапы: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оизведения, чтение и обсуждение его с детьми. Дети оценивают характеры героев, их поступки, а позже благодаря этим литературным героям учатся оценивать себя, свои поступки в разных ситуациях, разбираться на конкретных примерах, «что такое хорошо и что такое плохо» Чтобы понять ситуацию, ребенок должен уметь ставить себя на место другого человека. Обыгрывая ситуацию, дети закрепляют модель правильного поведения .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1" descr="repka_fingers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8350" y="2778919"/>
            <a:ext cx="2857500" cy="2600325"/>
          </a:xfrm>
          <a:prstGeom prst="rect">
            <a:avLst/>
          </a:prstGeom>
          <a:ln w="57150">
            <a:solidFill>
              <a:srgbClr val="00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994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60" y="0"/>
            <a:ext cx="918464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56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697935"/>
          </a:xfrm>
        </p:spPr>
        <p:txBody>
          <a:bodyPr>
            <a:normAutofit/>
          </a:bodyPr>
          <a:lstStyle/>
          <a:p>
            <a:r>
              <a:rPr lang="ru-RU" dirty="0" smtClean="0"/>
              <a:t>Нравственное воспитание дошкольников </a:t>
            </a:r>
            <a:br>
              <a:rPr lang="ru-RU" dirty="0" smtClean="0"/>
            </a:br>
            <a:r>
              <a:rPr lang="ru-RU" dirty="0" smtClean="0"/>
              <a:t>в театрализованной деятельности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" y="5715001"/>
            <a:ext cx="4792028" cy="92964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Подготовила: </a:t>
            </a:r>
            <a:r>
              <a:rPr lang="ru-RU" dirty="0" err="1" smtClean="0">
                <a:solidFill>
                  <a:schemeClr val="tx1"/>
                </a:solidFill>
              </a:rPr>
              <a:t>Крюченкова</a:t>
            </a:r>
            <a:r>
              <a:rPr lang="ru-RU" dirty="0" smtClean="0">
                <a:solidFill>
                  <a:schemeClr val="tx1"/>
                </a:solidFill>
              </a:rPr>
              <a:t> Н.И.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990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-  это самый распространенный вид детского творчества. Она близка и понятна ребенку, глубоко лежит в его природе и находит свое отражение стихийно, потому что связана с игрой.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5948" y="2214694"/>
            <a:ext cx="5920104" cy="4440078"/>
          </a:xfrm>
        </p:spPr>
      </p:pic>
    </p:spTree>
    <p:extLst>
      <p:ext uri="{BB962C8B-B14F-4D97-AF65-F5344CB8AC3E}">
        <p14:creationId xmlns:p14="http://schemas.microsoft.com/office/powerpoint/2010/main" xmlns="" val="254476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29003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представляют собой разыгрывание в лицах литературных произведений (сказки, рассказы, инсценировки).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8985" y="1910080"/>
            <a:ext cx="6597227" cy="4947920"/>
          </a:xfrm>
        </p:spPr>
      </p:pic>
    </p:spTree>
    <p:extLst>
      <p:ext uri="{BB962C8B-B14F-4D97-AF65-F5344CB8AC3E}">
        <p14:creationId xmlns:p14="http://schemas.microsoft.com/office/powerpoint/2010/main" xmlns="" val="219230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212117"/>
            <a:ext cx="10364451" cy="149476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и содержание театрализованных игр имеют нравственную направленность, которая заключена в каждой сказке, литературном произведении и должна найти место в импровизированных постановках.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56" y="2021523"/>
            <a:ext cx="5703569" cy="427767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2021523"/>
            <a:ext cx="5703569" cy="4277677"/>
          </a:xfrm>
        </p:spPr>
      </p:pic>
    </p:spTree>
    <p:extLst>
      <p:ext uri="{BB962C8B-B14F-4D97-AF65-F5344CB8AC3E}">
        <p14:creationId xmlns:p14="http://schemas.microsoft.com/office/powerpoint/2010/main" xmlns="" val="196646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1" y="142240"/>
            <a:ext cx="4605622" cy="6035040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удовольствием, перевоплощаясь в полюбившийся образ, малыш добровольно принимает и присваивает свойственные ему черты. Самостоятельное разыгрывание роли детьми позволяет формировать опыт нравственного поведения, умение поступать в соответствии с нравственными нормами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920" y="376385"/>
            <a:ext cx="7073900" cy="606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24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позволяет формировать опыт социальных навыков поведения благодаря тому, что каждое литературное произведение или сказка, имеют социальную направленность.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383" y="2366963"/>
            <a:ext cx="5405542" cy="405415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075" y="2366963"/>
            <a:ext cx="5405542" cy="4054157"/>
          </a:xfrm>
        </p:spPr>
      </p:pic>
    </p:spTree>
    <p:extLst>
      <p:ext uri="{BB962C8B-B14F-4D97-AF65-F5344CB8AC3E}">
        <p14:creationId xmlns:p14="http://schemas.microsoft.com/office/powerpoint/2010/main" xmlns="" val="393361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всегда готовы играть сказки. Это их способ познания мира. В творческой атмосфере ребенок развивается полноценнее, быстрее. Русские народные сказки, сказки русских писателей и поэтов радуют детей своим оптимизмом, добротой, любовью ко всему живому, сочувствием к слабому, с лукавством и юмором. Ребенок, входя в сказку, получает роль одного из её героев, приобщается к культуре своего народа, непроизвольно впитывает в себя то отношение к миру, которое дает силу и стойкость в будущей жизни.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3658" y="2366963"/>
            <a:ext cx="4586884" cy="3424237"/>
          </a:xfrm>
        </p:spPr>
      </p:pic>
      <p:pic>
        <p:nvPicPr>
          <p:cNvPr id="5" name="Picture 21" descr="repka_fingers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9440" y="2316480"/>
            <a:ext cx="4206240" cy="3267455"/>
          </a:xfrm>
          <a:prstGeom prst="rect">
            <a:avLst/>
          </a:prstGeom>
          <a:ln w="57150">
            <a:solidFill>
              <a:srgbClr val="00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8517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84481"/>
            <a:ext cx="10364451" cy="1930214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работе, мы часто используем театр в самостоятельной игровой деятельности: игры-имитации, игры с театральными куклами (перчаточные, настольные, пальчиковые и т.д.) упражнения на отработку основных эмоций, небольшие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инсценировки,</a:t>
            </a:r>
            <a:r>
              <a:rPr 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игры-драматизации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42912" y="2366963"/>
            <a:ext cx="5403560" cy="405415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858" y="2366963"/>
            <a:ext cx="5430684" cy="4054157"/>
          </a:xfrm>
        </p:spPr>
      </p:pic>
    </p:spTree>
    <p:extLst>
      <p:ext uri="{BB962C8B-B14F-4D97-AF65-F5344CB8AC3E}">
        <p14:creationId xmlns:p14="http://schemas.microsoft.com/office/powerpoint/2010/main" xmlns="" val="213840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0">
        <p14:conveyor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97</TotalTime>
  <Words>274</Words>
  <Application>Microsoft Office PowerPoint</Application>
  <PresentationFormat>Произвольный</PresentationFormat>
  <Paragraphs>10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Капля</vt:lpstr>
      <vt:lpstr>Слайд 1</vt:lpstr>
      <vt:lpstr>Нравственное воспитание дошкольников  в театрализованной деятельности</vt:lpstr>
      <vt:lpstr>Театрализованная деятельность -  это самый распространенный вид детского творчества. Она близка и понятна ребенку, глубоко лежит в его природе и находит свое отражение стихийно, потому что связана с игрой.</vt:lpstr>
      <vt:lpstr>Театрализованные игры представляют собой разыгрывание в лицах литературных произведений (сказки, рассказы, инсценировки). </vt:lpstr>
      <vt:lpstr>Тематика и содержание театрализованных игр имеют нравственную направленность, которая заключена в каждой сказке, литературном произведении и должна найти место в импровизированных постановках. </vt:lpstr>
      <vt:lpstr>С удовольствием, перевоплощаясь в полюбившийся образ, малыш добровольно принимает и присваивает свойственные ему черты. Самостоятельное разыгрывание роли детьми позволяет формировать опыт нравственного поведения, умение поступать в соответствии с нравственными нормами.</vt:lpstr>
      <vt:lpstr>Театрализованная деятельность позволяет формировать опыт социальных навыков поведения благодаря тому, что каждое литературное произведение или сказка, имеют социальную направленность. </vt:lpstr>
      <vt:lpstr>Дети всегда готовы играть сказки. Это их способ познания мира. В творческой атмосфере ребенок развивается полноценнее, быстрее. Русские народные сказки, сказки русских писателей и поэтов радуют детей своим оптимизмом, добротой, любовью ко всему живому, сочувствием к слабому, с лукавством и юмором. Ребенок, входя в сказку, получает роль одного из её героев, приобщается к культуре своего народа, непроизвольно впитывает в себя то отношение к миру, которое дает силу и стойкость в будущей жизни. </vt:lpstr>
      <vt:lpstr>В своей работе, мы часто используем театр в самостоятельной игровой деятельности: игры-имитации, игры с театральными куклами (перчаточные, настольные, пальчиковые и т.д.) упражнения на отработку основных эмоций, небольшие инсценировки, игры-драматизации. </vt:lpstr>
      <vt:lpstr>Театрализованная деятельность включает в себя следующие этапы:  выбор произведения, чтение и обсуждение его с детьми. Дети оценивают характеры героев, их поступки, а позже благодаря этим литературным героям учатся оценивать себя, свои поступки в разных ситуациях, разбираться на конкретных примерах, «что такое хорошо и что такое плохо» Чтобы понять ситуацию, ребенок должен уметь ставить себя на место другого человека. Обыгрывая ситуацию, дети закрепляют модель правильного поведения .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Нравственное воспитание дошкольников  в театрализованной деятельности</dc:title>
  <dc:creator>таня</dc:creator>
  <cp:lastModifiedBy>Нина</cp:lastModifiedBy>
  <cp:revision>11</cp:revision>
  <dcterms:created xsi:type="dcterms:W3CDTF">2016-03-27T13:01:53Z</dcterms:created>
  <dcterms:modified xsi:type="dcterms:W3CDTF">2019-02-10T09:18:33Z</dcterms:modified>
</cp:coreProperties>
</file>