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59" r:id="rId5"/>
    <p:sldId id="261" r:id="rId6"/>
    <p:sldId id="260" r:id="rId7"/>
    <p:sldId id="266" r:id="rId8"/>
    <p:sldId id="25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49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46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41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2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5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16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07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34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3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9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02DDE-FDC9-4582-86AC-1C4B8D31CB93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73703-6584-4F3A-BBB1-9794017EC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17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866" y="2884313"/>
            <a:ext cx="5477934" cy="36519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3132" y="2862264"/>
            <a:ext cx="5511007" cy="36740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1" y="270933"/>
            <a:ext cx="11750938" cy="155469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Проект </a:t>
            </a:r>
            <a:r>
              <a:rPr lang="ru-RU" sz="4000" b="1" dirty="0" smtClean="0"/>
              <a:t> «</a:t>
            </a:r>
            <a:r>
              <a:rPr lang="ru-RU" sz="4000" b="1" dirty="0"/>
              <a:t>Птицы и люди» для учащихся 6 – х классов</a:t>
            </a:r>
            <a:r>
              <a:rPr lang="ru-RU" sz="4000" b="1" dirty="0" smtClean="0"/>
              <a:t>. Финальная игра.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Хозивалиева М.П., Вилкова А.Ю., Комарова С.Г.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9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9633" y="370945"/>
            <a:ext cx="5283200" cy="3522133"/>
          </a:xfrm>
          <a:prstGeom prst="rect">
            <a:avLst/>
          </a:prstGeom>
        </p:spPr>
      </p:pic>
      <p:pic>
        <p:nvPicPr>
          <p:cNvPr id="6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38264" y="4602664"/>
            <a:ext cx="2611483" cy="1740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494776" y="4511134"/>
            <a:ext cx="2690580" cy="1924050"/>
          </a:xfrm>
          <a:prstGeom prst="rect">
            <a:avLst/>
          </a:prstGeom>
        </p:spPr>
      </p:pic>
      <p:pic>
        <p:nvPicPr>
          <p:cNvPr id="8" name="Объект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248881" y="4584170"/>
            <a:ext cx="2500510" cy="166700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900" y="370945"/>
            <a:ext cx="5283200" cy="352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4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618" y="365125"/>
            <a:ext cx="6528830" cy="4351338"/>
          </a:xfrm>
          <a:prstGeom prst="rect">
            <a:avLst/>
          </a:prstGeom>
        </p:spPr>
      </p:pic>
      <p:pic>
        <p:nvPicPr>
          <p:cNvPr id="8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9067" y="2545473"/>
            <a:ext cx="5951267" cy="396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800" y="40658"/>
            <a:ext cx="4859867" cy="3239912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9804" y="3288904"/>
            <a:ext cx="4851794" cy="3234529"/>
          </a:xfrm>
          <a:prstGeom prst="rect">
            <a:avLst/>
          </a:prstGeom>
        </p:spPr>
      </p:pic>
      <p:pic>
        <p:nvPicPr>
          <p:cNvPr id="8" name="Объект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01" y="3396412"/>
            <a:ext cx="4684382" cy="312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087" y="365125"/>
            <a:ext cx="5776913" cy="3851275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2763" y="2507809"/>
            <a:ext cx="6176036" cy="411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606" y="3457972"/>
            <a:ext cx="4952861" cy="3301907"/>
          </a:xfrm>
          <a:prstGeom prst="rect">
            <a:avLst/>
          </a:prstGeom>
        </p:spPr>
      </p:pic>
      <p:pic>
        <p:nvPicPr>
          <p:cNvPr id="7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8545" y="1286933"/>
            <a:ext cx="6283322" cy="4188881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606" y="189841"/>
            <a:ext cx="4885127" cy="313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45936" y="1615131"/>
            <a:ext cx="6160499" cy="3884970"/>
          </a:xfrm>
        </p:spPr>
      </p:pic>
      <p:pic>
        <p:nvPicPr>
          <p:cNvPr id="8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06816" y="1453782"/>
            <a:ext cx="6311501" cy="420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510" y="1490134"/>
            <a:ext cx="6938963" cy="462597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927586" y="1617926"/>
            <a:ext cx="5722938" cy="381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9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</Words>
  <Application>Microsoft Office PowerPoint</Application>
  <PresentationFormat>Произвольный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Проект  «Птицы и люди» для учащихся 6 – х классов. Финальная игра. Хозивалиева М.П., Вилкова А.Ю., Комарова С.Г.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ЦВР-4</dc:creator>
  <cp:lastModifiedBy>Надежда Пронская</cp:lastModifiedBy>
  <cp:revision>9</cp:revision>
  <dcterms:created xsi:type="dcterms:W3CDTF">2018-01-12T09:36:29Z</dcterms:created>
  <dcterms:modified xsi:type="dcterms:W3CDTF">2018-04-02T10:07:20Z</dcterms:modified>
</cp:coreProperties>
</file>