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  <p:sldId id="256" r:id="rId5"/>
    <p:sldId id="261" r:id="rId6"/>
    <p:sldId id="260" r:id="rId7"/>
    <p:sldId id="263" r:id="rId8"/>
    <p:sldId id="262" r:id="rId9"/>
    <p:sldId id="264" r:id="rId10"/>
    <p:sldId id="257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6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47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36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4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9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5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7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6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9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709A1-522A-465B-B365-13EE964363A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F692-EA09-4B19-B4E5-14A67EB0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94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653"/>
            <a:ext cx="5328592" cy="685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1749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5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6587"/>
          <a:stretch/>
        </p:blipFill>
        <p:spPr bwMode="auto">
          <a:xfrm>
            <a:off x="0" y="595804"/>
            <a:ext cx="9252520" cy="62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92" y="0"/>
            <a:ext cx="907300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Альбом «Мои друзья»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52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" y="0"/>
            <a:ext cx="91212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9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92"/>
            <a:ext cx="6768752" cy="684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15277"/>
          <a:stretch/>
        </p:blipFill>
        <p:spPr bwMode="auto">
          <a:xfrm>
            <a:off x="6588223" y="1964138"/>
            <a:ext cx="1753187" cy="146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2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067"/>
            <a:ext cx="7496541" cy="682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0888"/>
            <a:ext cx="1749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81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20"/>
            <a:ext cx="9252520" cy="683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15277"/>
          <a:stretch/>
        </p:blipFill>
        <p:spPr bwMode="auto">
          <a:xfrm>
            <a:off x="3203848" y="2060848"/>
            <a:ext cx="1753187" cy="146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8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" y="17389"/>
            <a:ext cx="9121933" cy="68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1749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2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0"/>
            <a:ext cx="9360024" cy="68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15277"/>
          <a:stretch/>
        </p:blipFill>
        <p:spPr bwMode="auto">
          <a:xfrm>
            <a:off x="3707904" y="1231707"/>
            <a:ext cx="1753187" cy="146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32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36"/>
            <a:ext cx="9036496" cy="67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1749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738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33" y="692696"/>
            <a:ext cx="1749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18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</Words>
  <Application>Microsoft Office PowerPoint</Application>
  <PresentationFormat>Экран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2020-01-21T19:05:02Z</dcterms:created>
  <dcterms:modified xsi:type="dcterms:W3CDTF">2020-01-21T19:49:38Z</dcterms:modified>
</cp:coreProperties>
</file>