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1" r:id="rId3"/>
    <p:sldId id="292" r:id="rId4"/>
    <p:sldId id="267" r:id="rId5"/>
    <p:sldId id="269" r:id="rId6"/>
    <p:sldId id="294" r:id="rId7"/>
    <p:sldId id="293" r:id="rId8"/>
    <p:sldId id="286" r:id="rId9"/>
    <p:sldId id="287" r:id="rId10"/>
    <p:sldId id="285" r:id="rId11"/>
    <p:sldId id="288" r:id="rId12"/>
    <p:sldId id="266" r:id="rId13"/>
    <p:sldId id="272" r:id="rId14"/>
    <p:sldId id="296" r:id="rId15"/>
    <p:sldId id="25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B1245-81C3-4B9D-AC00-AA8161D0031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F64F1-5D65-465C-B2C7-F0CD97452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B1245-81C3-4B9D-AC00-AA8161D0031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F64F1-5D65-465C-B2C7-F0CD97452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B1245-81C3-4B9D-AC00-AA8161D0031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F64F1-5D65-465C-B2C7-F0CD97452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B1245-81C3-4B9D-AC00-AA8161D0031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F64F1-5D65-465C-B2C7-F0CD97452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B1245-81C3-4B9D-AC00-AA8161D0031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F64F1-5D65-465C-B2C7-F0CD97452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B1245-81C3-4B9D-AC00-AA8161D0031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F64F1-5D65-465C-B2C7-F0CD97452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B1245-81C3-4B9D-AC00-AA8161D0031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F64F1-5D65-465C-B2C7-F0CD97452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B1245-81C3-4B9D-AC00-AA8161D0031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F64F1-5D65-465C-B2C7-F0CD97452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B1245-81C3-4B9D-AC00-AA8161D0031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F64F1-5D65-465C-B2C7-F0CD97452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B1245-81C3-4B9D-AC00-AA8161D0031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F64F1-5D65-465C-B2C7-F0CD97452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B1245-81C3-4B9D-AC00-AA8161D0031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F64F1-5D65-465C-B2C7-F0CD974528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2B1245-81C3-4B9D-AC00-AA8161D0031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CF64F1-5D65-465C-B2C7-F0CD97452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36904" cy="295232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Прекрасное должно быть величаво»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136904" cy="9544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Литературно – музыкальная композиция,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 посвященная 180 – </a:t>
            </a:r>
            <a:r>
              <a:rPr lang="ru-RU" b="1" dirty="0" err="1" smtClean="0">
                <a:solidFill>
                  <a:srgbClr val="0070C0"/>
                </a:solidFill>
                <a:cs typeface="Aharoni" pitchFamily="2" charset="-79"/>
              </a:rPr>
              <a:t>летию</a:t>
            </a:r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 гибели А.С.Пушкина</a:t>
            </a:r>
            <a:endParaRPr lang="ru-RU" b="1" dirty="0">
              <a:solidFill>
                <a:srgbClr val="0070C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3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Стихи о </a:t>
            </a:r>
            <a:r>
              <a:rPr lang="ru-RU" dirty="0" smtClean="0"/>
              <a:t>зиме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6" t="21617" r="-221" b="3731"/>
          <a:stretch/>
        </p:blipFill>
        <p:spPr bwMode="auto">
          <a:xfrm>
            <a:off x="611560" y="620688"/>
            <a:ext cx="2808288" cy="381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Пользователь\Desktop\20170112_1304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6" t="2627" r="10167"/>
          <a:stretch/>
        </p:blipFill>
        <p:spPr bwMode="auto">
          <a:xfrm rot="208283">
            <a:off x="3628369" y="1833640"/>
            <a:ext cx="4968552" cy="3376593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8738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«Я помню чудное мгновенье…»</a:t>
            </a:r>
            <a:endParaRPr lang="ru-RU" dirty="0"/>
          </a:p>
        </p:txBody>
      </p:sp>
      <p:pic>
        <p:nvPicPr>
          <p:cNvPr id="1026" name="Picture 2" descr="C:\Users\Admin\Desktop\Новая папка (2)\20170120_1556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2" t="7317" r="12399" b="156"/>
          <a:stretch/>
        </p:blipFill>
        <p:spPr bwMode="auto">
          <a:xfrm>
            <a:off x="1115616" y="764704"/>
            <a:ext cx="6912768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35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Балы в Пушкинскую пору</a:t>
            </a:r>
            <a:endParaRPr lang="ru-RU" dirty="0"/>
          </a:p>
        </p:txBody>
      </p:sp>
      <p:pic>
        <p:nvPicPr>
          <p:cNvPr id="8194" name="Picture 2" descr="C:\Users\Пользователь\Desktop\ПУШКИН-2\065329241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20"/>
          <a:stretch>
            <a:fillRect/>
          </a:stretch>
        </p:blipFill>
        <p:spPr bwMode="auto">
          <a:xfrm>
            <a:off x="1259632" y="692696"/>
            <a:ext cx="6648345" cy="460851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37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Пушкин на светском балу</a:t>
            </a:r>
            <a:endParaRPr lang="ru-RU" dirty="0"/>
          </a:p>
        </p:txBody>
      </p:sp>
      <p:pic>
        <p:nvPicPr>
          <p:cNvPr id="5" name="Объект 3" descr="http://i054.radikal.ru/1110/b8/2e4196bb2945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2726"/>
            <a:ext cx="4032250" cy="460216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pic>
        <p:nvPicPr>
          <p:cNvPr id="11266" name="Picture 2" descr="C:\Users\Пользователь\Desktop\ПУШКИН-2\f7ac0421ef9e2ff092e8bf00ef268d23bc81cc888801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59552"/>
            <a:ext cx="3662940" cy="4608512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3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«Погиб поэт!  - 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невольник чести…»,1837           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 лет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назад /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10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февраля/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C:\Users\Пользователь\Desktop\ПУШКИН-2\m75fa47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36904" cy="338982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04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памятник себе воздвиг нерукотворный…»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05_0000111[1] - Средство просмотра фотографий Windows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4" t="9064" r="13348" b="8625"/>
          <a:stretch/>
        </p:blipFill>
        <p:spPr>
          <a:xfrm>
            <a:off x="1763688" y="548680"/>
            <a:ext cx="5184576" cy="4521543"/>
          </a:xfrm>
        </p:spPr>
      </p:pic>
    </p:spTree>
    <p:extLst>
      <p:ext uri="{BB962C8B-B14F-4D97-AF65-F5344CB8AC3E}">
        <p14:creationId xmlns:p14="http://schemas.microsoft.com/office/powerpoint/2010/main" xmlns="" val="2379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ПУШКИН-2\Pushkin_Monument_in_Moscow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496" y="456888"/>
            <a:ext cx="4428492" cy="590465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71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амка 1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%D0%9D%D0%B5%D0%B2%D0%B5%D0%B4%D0%BE%D0%BC%D1%8B%D0%B5%20%D0%B4%D0%BE%D1%80%D0%BE%D0%B6%D0%BA%D0%B8%20-%20%D1%81%D1%82%D0%B0%D1%80%D1%88%D0%B8%D0%B5%281%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468313" y="5949950"/>
            <a:ext cx="7848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ЛУКОМОРЬЕ</a:t>
            </a:r>
          </a:p>
        </p:txBody>
      </p:sp>
    </p:spTree>
    <p:extLst>
      <p:ext uri="{BB962C8B-B14F-4D97-AF65-F5344CB8AC3E}">
        <p14:creationId xmlns:p14="http://schemas.microsoft.com/office/powerpoint/2010/main" xmlns="" val="33083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«Три девицы под окном…»</a:t>
            </a:r>
            <a:endParaRPr lang="ru-RU" dirty="0"/>
          </a:p>
        </p:txBody>
      </p:sp>
      <p:pic>
        <p:nvPicPr>
          <p:cNvPr id="1026" name="Picture 2" descr="C:\Users\Пользователь\Desktop\ПУШКИН-2\113576109_Tri_devicu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552728" cy="4949700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61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3888432" cy="4896544"/>
          </a:xfr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ru-RU" sz="32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Пушкин Александр Сергеевич </a:t>
            </a: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(1799 – 1837) </a:t>
            </a:r>
            <a:r>
              <a:rPr lang="ru-RU" sz="32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–</a:t>
            </a:r>
          </a:p>
          <a:p>
            <a:pPr>
              <a:buNone/>
            </a:pPr>
            <a:endParaRPr lang="ru-RU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«Солнце русской поэзии»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Пользователь\Desktop\ПУШКИН-2\m7c3161e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744416" cy="524958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95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7848872" cy="1080120"/>
          </a:xfr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Место, где родился Пушкин /Москва, </a:t>
            </a:r>
            <a:r>
              <a:rPr lang="ru-RU" sz="2200" dirty="0" smtClean="0"/>
              <a:t>метро Бауманская</a:t>
            </a:r>
            <a:r>
              <a:rPr lang="ru-RU" dirty="0" smtClean="0"/>
              <a:t>/</a:t>
            </a:r>
            <a:endParaRPr lang="ru-RU" dirty="0"/>
          </a:p>
        </p:txBody>
      </p:sp>
      <p:pic>
        <p:nvPicPr>
          <p:cNvPr id="5" name="Picture 2" descr="C:\Users\Пользователь\Desktop\ПУШКИН-2\26590389_0_f1c8_b5588bde_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36096" y="748720"/>
            <a:ext cx="3140868" cy="41878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Пользователь\Desktop\ПУШКИН-2\image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841934" cy="3342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558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Саша 2-3 </a:t>
            </a:r>
            <a:r>
              <a:rPr lang="ru-RU" dirty="0" smtClean="0"/>
              <a:t>года</a:t>
            </a:r>
            <a:r>
              <a:rPr lang="ru-RU" dirty="0" smtClean="0"/>
              <a:t> </a:t>
            </a:r>
            <a:r>
              <a:rPr lang="ru-RU" dirty="0" smtClean="0"/>
              <a:t>и его няня                      Арина Родионовна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240360" cy="425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Пользователь\Desktop\ПУШКИН-2\35258128_d2a63f4d8843bb1cb6f425b1ac551163_800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43" r="22856"/>
          <a:stretch/>
        </p:blipFill>
        <p:spPr bwMode="auto">
          <a:xfrm>
            <a:off x="4355976" y="548680"/>
            <a:ext cx="3858812" cy="4214229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98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ПУШКИН\Новая папка\book-cover-alexander-pushkin-s-tales-1900(1).jpg!Lar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76672"/>
            <a:ext cx="3932659" cy="49363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иллюстрации к сказкам Пушкина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7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01528" cy="1237888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pc="300" dirty="0" smtClean="0"/>
              <a:t>Стихи о родной природе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pc="-150" dirty="0" smtClean="0"/>
              <a:t>/осень/</a:t>
            </a:r>
            <a:endParaRPr lang="ru-RU" spc="-150" dirty="0"/>
          </a:p>
        </p:txBody>
      </p:sp>
      <p:pic>
        <p:nvPicPr>
          <p:cNvPr id="1026" name="Picture 2" descr="C:\Users\Admin\Desktop\Новая папка (2)\20170120_1552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941575" y="577128"/>
            <a:ext cx="7306887" cy="4094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72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300" dirty="0" smtClean="0"/>
              <a:t>Стихи о природе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pc="-150" dirty="0" smtClean="0"/>
              <a:t>/зима/</a:t>
            </a:r>
            <a:endParaRPr lang="ru-RU" dirty="0"/>
          </a:p>
        </p:txBody>
      </p:sp>
      <p:pic>
        <p:nvPicPr>
          <p:cNvPr id="1026" name="Picture 2" descr="C:\Users\Admin\Desktop\Новая папка (2)\20170120_15544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9" t="-1379" r="3222" b="-1"/>
          <a:stretch/>
        </p:blipFill>
        <p:spPr bwMode="auto">
          <a:xfrm>
            <a:off x="1115616" y="620688"/>
            <a:ext cx="6995160" cy="424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3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101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« Прекрасное должно быть величаво»</vt:lpstr>
      <vt:lpstr>Слайд 2</vt:lpstr>
      <vt:lpstr>«Три девицы под окном…»</vt:lpstr>
      <vt:lpstr>-</vt:lpstr>
      <vt:lpstr>Место, где родился Пушкин /Москва, метро Бауманская/</vt:lpstr>
      <vt:lpstr>Саша 2-3 года и его няня                      Арина Родионовна</vt:lpstr>
      <vt:lpstr>Лучшие иллюстрации к сказкам Пушкина</vt:lpstr>
      <vt:lpstr>Стихи о родной природе  /осень/</vt:lpstr>
      <vt:lpstr>Стихи о природе  /зима/</vt:lpstr>
      <vt:lpstr>Стихи о зиме</vt:lpstr>
      <vt:lpstr>«Я помню чудное мгновенье…»</vt:lpstr>
      <vt:lpstr>Балы в Пушкинскую пору</vt:lpstr>
      <vt:lpstr>Пушкин на светском балу</vt:lpstr>
      <vt:lpstr>«Погиб поэт!  -   невольник чести…»,1837             180 лет назад /10 февраля/</vt:lpstr>
      <vt:lpstr>«Я памятник себе воздвиг нерукотворный…»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122</cp:revision>
  <dcterms:created xsi:type="dcterms:W3CDTF">2017-01-20T11:34:11Z</dcterms:created>
  <dcterms:modified xsi:type="dcterms:W3CDTF">2017-03-11T17:27:55Z</dcterms:modified>
</cp:coreProperties>
</file>