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9" r:id="rId2"/>
    <p:sldId id="281" r:id="rId3"/>
    <p:sldId id="287" r:id="rId4"/>
    <p:sldId id="284" r:id="rId5"/>
    <p:sldId id="285" r:id="rId6"/>
    <p:sldId id="286" r:id="rId7"/>
    <p:sldId id="293" r:id="rId8"/>
    <p:sldId id="294" r:id="rId9"/>
    <p:sldId id="295" r:id="rId10"/>
    <p:sldId id="296" r:id="rId11"/>
    <p:sldId id="302" r:id="rId12"/>
    <p:sldId id="282" r:id="rId13"/>
    <p:sldId id="256" r:id="rId14"/>
    <p:sldId id="298" r:id="rId15"/>
    <p:sldId id="299" r:id="rId16"/>
    <p:sldId id="257" r:id="rId17"/>
    <p:sldId id="260" r:id="rId18"/>
    <p:sldId id="258" r:id="rId19"/>
    <p:sldId id="261" r:id="rId20"/>
    <p:sldId id="305" r:id="rId21"/>
    <p:sldId id="263" r:id="rId22"/>
    <p:sldId id="264" r:id="rId23"/>
    <p:sldId id="262" r:id="rId24"/>
    <p:sldId id="306" r:id="rId25"/>
    <p:sldId id="308" r:id="rId26"/>
    <p:sldId id="312" r:id="rId27"/>
    <p:sldId id="309" r:id="rId28"/>
    <p:sldId id="313" r:id="rId29"/>
    <p:sldId id="314" r:id="rId30"/>
    <p:sldId id="270" r:id="rId31"/>
    <p:sldId id="27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2FBC1-022A-4BBB-99C0-E4C37826D1DF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6F53D-71DE-4928-9149-2246FF3FF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3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865DF91-7932-4AD1-869F-5253C2864853}" type="datetime1">
              <a:rPr lang="ru-RU" smtClean="0"/>
              <a:t>29.03.2017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591DA-3DB7-457A-A585-8BC8272E069F}" type="datetime1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2D030D-FFE8-4146-B32E-0C03C1B77A71}" type="datetime1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A912B2-5A90-407E-859B-48F0C131E6A4}" type="datetime1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654DC-2DC9-469A-9453-C9417D182A8E}" type="datetime1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598AAA-DA88-4B39-901D-9F7D8B9B7AA6}" type="datetime1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A303FD-1A53-4D66-AD15-8A175EFDC97C}" type="datetime1">
              <a:rPr lang="ru-RU" smtClean="0"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A55F0-6AB6-4E23-9300-257F4F1F32D3}" type="datetime1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50B947-3859-4EF9-8714-E3E62E1B4CD8}" type="datetime1">
              <a:rPr lang="ru-RU" smtClean="0"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CD7A8E6-0847-41CF-8C9D-43E0986F4966}" type="datetime1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504F07-638C-4B69-9432-74CC6569559A}" type="datetime1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E293135-5403-4972-86ED-4026BC5655A7}" type="datetime1">
              <a:rPr lang="ru-RU" smtClean="0"/>
              <a:t>29.03.2017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zoom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u.wikipedia.org/wiki/%D0%90%D0%BD%D0%B3%D0%BB%D0%B8%D0%B9%D1%81%D0%BA%D0%B8%D0%B9_%D1%8F%D0%B7%D1%8B%D0%B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hyperlink" Target="&#1058;&#1088;&#1072;&#1076;&#1080;&#1094;&#1080;&#1080;%20&#1044;&#1072;&#1085;&#1080;&#1080;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00808"/>
            <a:ext cx="3036751" cy="44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FF0000"/>
                </a:solidFill>
                <a:effectLst/>
              </a:rPr>
              <a:t>Владимир Путин подписал 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Указ</a:t>
            </a:r>
            <a:br>
              <a:rPr lang="ru-RU" sz="2000" dirty="0" smtClean="0">
                <a:solidFill>
                  <a:srgbClr val="FF0000"/>
                </a:solidFill>
                <a:effectLst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</a:rPr>
              <a:t>о </a:t>
            </a:r>
            <a:r>
              <a:rPr lang="ru-RU" sz="2000" dirty="0">
                <a:solidFill>
                  <a:srgbClr val="FF0000"/>
                </a:solidFill>
                <a:effectLst/>
              </a:rPr>
              <a:t>проведении в 2017 году в Российской Федерации Года </a:t>
            </a:r>
            <a:r>
              <a:rPr lang="ru-RU" sz="2000" dirty="0">
                <a:solidFill>
                  <a:srgbClr val="FF0000"/>
                </a:solidFill>
              </a:rPr>
              <a:t>экологии.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60648"/>
            <a:ext cx="453650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привлечения внимания общества к вопросам экологического развития Российской Федерации, сохранения биологического разнообразия и обеспечения экологической безопасности постановляю: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Провести в 2017 году в Российской Федерации Год экологии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Образовать организационный комитет по проведению в Российской Федерации Года экологии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организационного комитета по проведению в Российской Федерации Года экологии Руководителя Администрации Президента Российской Федерации Иванова С.Б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Председателю организационного комитета по проведению в Российской Федерации Года экологии утвердить состав организационного комитета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Правительству Российской Федерации обеспечить разработку и утверждение плана основных мероприятий по проведению в Российской Федерации Года экологии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органам исполнительной власти субъектов Российской Федерации осуществлять необходимые мероприятия в рамках проводимого в Российской Федерации Года экологии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Настоящий Указ вступает в силу со дня его подписания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263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57810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7366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H:\DCIM\104_PANA\P1040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2635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75780" name="Picture 4" descr="рис1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42" t="2734" r="3542" b="3493"/>
          <a:stretch>
            <a:fillRect/>
          </a:stretch>
        </p:blipFill>
        <p:spPr>
          <a:xfrm>
            <a:off x="0" y="0"/>
            <a:ext cx="9144000" cy="6858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57158" y="498475"/>
            <a:ext cx="8429684" cy="150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Triangle">
              <a:avLst/>
            </a:prstTxWarp>
            <a:spAutoFit/>
          </a:bodyPr>
          <a:lstStyle/>
          <a:p>
            <a:pPr>
              <a:defRPr/>
            </a:pPr>
            <a:r>
              <a:rPr lang="ru-RU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      </a:t>
            </a:r>
            <a:r>
              <a:rPr lang="ru-RU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дом родной, наш общий дом </a:t>
            </a:r>
            <a:r>
              <a:rPr lang="ru-RU" sz="36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defRPr/>
            </a:pPr>
            <a:r>
              <a:rPr lang="ru-RU" sz="36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ru-RU" sz="32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</a:t>
            </a:r>
          </a:p>
        </p:txBody>
      </p:sp>
      <p:pic>
        <p:nvPicPr>
          <p:cNvPr id="5125" name="Picture 6" descr="f08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214554"/>
            <a:ext cx="2273300" cy="259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4512" y="5586412"/>
            <a:ext cx="7929563" cy="6771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r>
              <a:rPr lang="ru-RU" sz="3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Земля, где мы с тобой живём!</a:t>
            </a:r>
            <a:endParaRPr lang="ru-RU" sz="3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634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день земли\0_9fd6_59044cf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93102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445224"/>
          </a:xfrm>
        </p:spPr>
        <p:txBody>
          <a:bodyPr>
            <a:noAutofit/>
          </a:bodyPr>
          <a:lstStyle/>
          <a:p>
            <a:pPr algn="r"/>
            <a:r>
              <a:rPr lang="ru-RU" sz="8000" b="1" i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Arial Black" pitchFamily="34" charset="0"/>
              </a:rPr>
              <a:t>День Земли</a:t>
            </a:r>
            <a: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8000" i="1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80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maghme.com/piccropservice/aspectWidth=190&amp;aspectHeight=100&amp;id=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" y="332656"/>
            <a:ext cx="8554679" cy="56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6717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 b="11313"/>
          <a:stretch/>
        </p:blipFill>
        <p:spPr bwMode="auto">
          <a:xfrm>
            <a:off x="0" y="0"/>
            <a:ext cx="8742218" cy="60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067503" cy="20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91589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день земли\38175675_94ed11c92e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День Земли (</a:t>
            </a:r>
            <a:r>
              <a:rPr lang="ru-RU" sz="2800" b="1" u="sng" dirty="0">
                <a:solidFill>
                  <a:schemeClr val="bg1"/>
                </a:solidFill>
                <a:hlinkClick r:id="rId4" tooltip="Английский язык"/>
              </a:rPr>
              <a:t>англ.</a:t>
            </a:r>
            <a:r>
              <a:rPr lang="ru-RU" sz="2800" b="1" dirty="0">
                <a:solidFill>
                  <a:schemeClr val="bg1"/>
                </a:solidFill>
              </a:rPr>
              <a:t> </a:t>
            </a:r>
            <a:r>
              <a:rPr lang="ru-RU" sz="2800" b="1" i="1" dirty="0" err="1">
                <a:solidFill>
                  <a:schemeClr val="bg1"/>
                </a:solidFill>
              </a:rPr>
              <a:t>Earth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Day</a:t>
            </a:r>
            <a:r>
              <a:rPr lang="ru-RU" sz="2800" b="1" dirty="0">
                <a:solidFill>
                  <a:schemeClr val="bg1"/>
                </a:solidFill>
              </a:rPr>
              <a:t>) — название, используемое по отношению к различным мероприятиям, проводящимся весной и призванным побудить людей быть внимательнее к хрупкой и уязвимой окружающей среде на планете Земля.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день земли\ece5e72ca04f4253f8c1179c14012c44.jpg"/>
          <p:cNvPicPr>
            <a:picLocks noChangeAspect="1" noChangeArrowheads="1"/>
          </p:cNvPicPr>
          <p:nvPr/>
        </p:nvPicPr>
        <p:blipFill rotWithShape="1">
          <a:blip r:embed="rId3" cstate="print"/>
          <a:srcRect b="34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  <a:t>Этот день проводится с целью объединения всех людей планеты в деле защиты окружающей среды.</a:t>
            </a:r>
            <a:b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день земл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Cambria" pitchFamily="18" charset="0"/>
              </a:rPr>
              <a:t>День Земли — это гражданская инициатива, она открыта для присоединения любых людей, групп и организаций.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день земли\7667e66ea9d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72231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Monotype Corsiva" pitchFamily="66" charset="0"/>
              </a:rPr>
              <a:t>День защиты Земли возник в двадцатом веке. Ученые смогли подсчитать, что угроза тотального уничтожения человечества возможна через 300-1000 лет.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620685" y="1597011"/>
            <a:ext cx="7929618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Земля – </a:t>
            </a:r>
          </a:p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слезинка на щеке Вселенной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538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0" name="Picture 10" descr="дым1"/>
          <p:cNvPicPr>
            <a:picLocks noChangeAspect="1" noChangeArrowheads="1"/>
          </p:cNvPicPr>
          <p:nvPr/>
        </p:nvPicPr>
        <p:blipFill>
          <a:blip r:embed="rId2"/>
          <a:srcRect t="5246" r="60797" b="48422"/>
          <a:stretch>
            <a:fillRect/>
          </a:stretch>
        </p:blipFill>
        <p:spPr bwMode="auto">
          <a:xfrm>
            <a:off x="3143240" y="214290"/>
            <a:ext cx="307183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5" name="Picture 5" descr="рис20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tretch>
            <a:fillRect/>
          </a:stretch>
        </p:blipFill>
        <p:spPr>
          <a:xfrm>
            <a:off x="6275436" y="142852"/>
            <a:ext cx="2691621" cy="3857652"/>
          </a:xfrm>
          <a:effectLst>
            <a:softEdge rad="112500"/>
          </a:effectLst>
        </p:spPr>
      </p:pic>
      <p:pic>
        <p:nvPicPr>
          <p:cNvPr id="81924" name="Picture 4" descr="рис1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281" y="3929066"/>
            <a:ext cx="4372629" cy="2928934"/>
          </a:xfrm>
          <a:effectLst>
            <a:softEdge rad="112500"/>
          </a:effectLst>
        </p:spPr>
      </p:pic>
      <p:pic>
        <p:nvPicPr>
          <p:cNvPr id="32772" name="Picture 4" descr="загрязнение воздух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880759"/>
            <a:ext cx="4572000" cy="297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85728"/>
            <a:ext cx="294322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9" descr="зн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75" y="2714625"/>
            <a:ext cx="18573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3563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Каждый день на нашей планете вырубаются леса, засоряются реки и моря, отравляется атмосфера.</a:t>
            </a:r>
          </a:p>
        </p:txBody>
      </p:sp>
      <p:pic>
        <p:nvPicPr>
          <p:cNvPr id="8194" name="Picture 2" descr="H:\день земли\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4163949" cy="2838425"/>
          </a:xfrm>
          <a:prstGeom prst="rect">
            <a:avLst/>
          </a:prstGeom>
          <a:noFill/>
        </p:spPr>
      </p:pic>
      <p:pic>
        <p:nvPicPr>
          <p:cNvPr id="8195" name="Picture 3" descr="H:\день земли\59682_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348880"/>
            <a:ext cx="3714750" cy="3000375"/>
          </a:xfrm>
          <a:prstGeom prst="rect">
            <a:avLst/>
          </a:prstGeom>
          <a:noFill/>
        </p:spPr>
      </p:pic>
      <p:pic>
        <p:nvPicPr>
          <p:cNvPr id="8196" name="Picture 4" descr="H:\день земли\7717442a5cab6e641b91ca4df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068961"/>
            <a:ext cx="3168352" cy="365692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Каждый день мы с вами ходим по земле, дышим воздухом и не задумываемся, какую Землю мы оставим будущим поколениям?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219" name="Picture 3" descr="H:\день земли\12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3456384" cy="3534113"/>
          </a:xfrm>
          <a:prstGeom prst="rect">
            <a:avLst/>
          </a:prstGeom>
          <a:noFill/>
        </p:spPr>
      </p:pic>
      <p:pic>
        <p:nvPicPr>
          <p:cNvPr id="9221" name="Picture 5" descr="H:\день земли\21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650" y="2617990"/>
            <a:ext cx="4563814" cy="3907353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день земли\564187_w640_h640_2c479b5ca4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93096"/>
            <a:ext cx="9144000" cy="23622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Казалось, что Земля — вечная, что человек будет жить на ней всегда, а на самом деле угроза конца всякой жизни таится в самом человеке.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2" y="0"/>
            <a:ext cx="8851032" cy="66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48628"/>
      </p:ext>
    </p:extLst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alterlit.ru/media/upload/pod/kolobok-s-bolqnoj-golovoj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2" y="200681"/>
            <a:ext cx="89364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90969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2.wp.com/img.chinasmack.com/www/wp-content/uploads/2012/10/50-tons-of-garbage-scattered-on-the-beach-by-tourists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334500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75338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ulule.me/presales/2/5/2/10252/183859_113737982035644_7021525_n_jpg_640x86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35629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estival.1september.ru/articles/622038/presentation/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6" name="Picture 2" descr="H:\день земли\1243889988_1243801928_earth_p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607447"/>
      </p:ext>
    </p:extLst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kartinki-dlya-detej.ru/content/gallery_photo/1788/4043888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744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/>
          </p:cNvSpPr>
          <p:nvPr>
            <p:ph idx="4294967295"/>
          </p:nvPr>
        </p:nvSpPr>
        <p:spPr>
          <a:xfrm>
            <a:off x="7415213" y="1571625"/>
            <a:ext cx="1728787" cy="350043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3000" dirty="0" smtClean="0"/>
              <a:t>	</a:t>
            </a:r>
            <a:endParaRPr lang="ru-RU" sz="30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8715436" cy="6309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500" b="1" cap="all" dirty="0">
                <a:ln/>
                <a:solidFill>
                  <a:srgbClr val="C0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Михаил  Михайлович  Пришвин</a:t>
            </a:r>
            <a:endParaRPr lang="ru-RU" sz="3500" b="1" cap="all" dirty="0">
              <a:ln/>
              <a:solidFill>
                <a:srgbClr val="C00000"/>
              </a:solidFill>
              <a:effectLst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143000" y="2428875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44" y="1571612"/>
            <a:ext cx="4069116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411480" eaLnBrk="1" fontAlgn="auto" hangingPunct="1">
              <a:lnSpc>
                <a:spcPct val="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>
                <a:solidFill>
                  <a:srgbClr val="FFFF00"/>
                </a:solidFill>
                <a:latin typeface="Arial" pitchFamily="34" charset="0"/>
              </a:rPr>
              <a:t>	 	</a:t>
            </a:r>
            <a:r>
              <a:rPr lang="ru-RU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</a:rPr>
              <a:t>«Мы – хозяева природы, а она для нас кладовая солнца с великими сокровищами жизни. Рыбе –вода, птице – воздух, зверю – лес, степи, горы. А человеку нужна Родина, и охранять природу – значит охранять Родину». </a:t>
            </a:r>
          </a:p>
          <a:p>
            <a:pPr marL="548640" indent="-411480" eaLnBrk="1" fontAlgn="auto" hangingPunct="1">
              <a:lnSpc>
                <a:spcPct val="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		</a:t>
            </a:r>
            <a:endParaRPr lang="ru-RU" sz="2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13323" name="Picture 11" descr="М.М. Пришвин (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483817"/>
            <a:ext cx="3513137" cy="47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5999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6794823" cy="509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786">
            <a:off x="4816286" y="3918776"/>
            <a:ext cx="3769191" cy="25393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9225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:\день земли\7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:\день земли\rukyze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167">
            <a:off x="2627784" y="1811413"/>
            <a:ext cx="6236891" cy="50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345441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1661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336365" cy="47522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15909"/>
            <a:ext cx="398145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7140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073">
            <a:off x="-301642" y="-510745"/>
            <a:ext cx="5967487" cy="576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328">
            <a:off x="4859711" y="3514584"/>
            <a:ext cx="3632628" cy="272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711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652788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1559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68451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53352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05773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DB8-A2C8-41FA-BDC0-6DE8A53CEDC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1056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386</TotalTime>
  <Words>334</Words>
  <Application>Microsoft Office PowerPoint</Application>
  <PresentationFormat>Экран (4:3)</PresentationFormat>
  <Paragraphs>69</Paragraphs>
  <Slides>31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Открытая</vt:lpstr>
      <vt:lpstr>Владимир Путин подписал Указ о проведении в 2017 году в Российской Федерации Года экологии.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День Земли  </vt:lpstr>
      <vt:lpstr>Презентация PowerPoint</vt:lpstr>
      <vt:lpstr>Презентация PowerPoint</vt:lpstr>
      <vt:lpstr>День Земли (англ. Earth Day) — название, используемое по отношению к различным мероприятиям, проводящимся весной и призванным побудить людей быть внимательнее к хрупкой и уязвимой окружающей среде на планете Земля.</vt:lpstr>
      <vt:lpstr>Этот день проводится с целью объединения всех людей планеты в деле защиты окружающей среды. </vt:lpstr>
      <vt:lpstr>День Земли — это гражданская инициатива, она открыта для присоединения любых людей, групп и организаций.</vt:lpstr>
      <vt:lpstr>День защиты Земли возник в двадцатом веке. Ученые смогли подсчитать, что угроза тотального уничтожения человечества возможна через 300-1000 лет.</vt:lpstr>
      <vt:lpstr>Презентация PowerPoint</vt:lpstr>
      <vt:lpstr>Каждый день на нашей планете вырубаются леса, засоряются реки и моря, отравляется атмосфера.</vt:lpstr>
      <vt:lpstr>Каждый день мы с вами ходим по земле, дышим воздухом и не задумываемся, какую Землю мы оставим будущим поколениям?</vt:lpstr>
      <vt:lpstr>Казалось, что Земля — вечная, что человек будет жить на ней всегда, а на самом деле угроза конца всякой жизни таится в самом человеке.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Земли</dc:title>
  <dc:creator>Пользователь</dc:creator>
  <cp:lastModifiedBy>123</cp:lastModifiedBy>
  <cp:revision>69</cp:revision>
  <dcterms:created xsi:type="dcterms:W3CDTF">2011-03-30T15:48:53Z</dcterms:created>
  <dcterms:modified xsi:type="dcterms:W3CDTF">2017-03-29T19:12:53Z</dcterms:modified>
</cp:coreProperties>
</file>