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56" r:id="rId8"/>
    <p:sldId id="25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DA9C-4863-4637-858C-10835D656B2E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F78D3-9D5C-406A-B28D-5AE28AC8A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fferent-people-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72621"/>
            <a:ext cx="9429784" cy="713042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286148"/>
          </a:xfr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b="1" u="sng" dirty="0" smtClean="0"/>
              <a:t>What Makes People different?</a:t>
            </a:r>
            <a:endParaRPr lang="ru-RU" sz="6600" b="1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What Makes </a:t>
            </a:r>
            <a:r>
              <a:rPr lang="en-US" b="1" u="sng" dirty="0"/>
              <a:t>P</a:t>
            </a:r>
            <a:r>
              <a:rPr lang="en-US" b="1" u="sng" dirty="0" smtClean="0"/>
              <a:t>eople Different?</a:t>
            </a: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- </a:t>
            </a:r>
            <a:r>
              <a:rPr lang="en-US" sz="3600" dirty="0" smtClean="0"/>
              <a:t>appearance</a:t>
            </a:r>
          </a:p>
          <a:p>
            <a:pPr algn="r"/>
            <a:r>
              <a:rPr lang="en-US" dirty="0" smtClean="0"/>
              <a:t>- </a:t>
            </a:r>
            <a:r>
              <a:rPr lang="en-US" sz="3600" dirty="0" smtClean="0"/>
              <a:t>personality</a:t>
            </a:r>
          </a:p>
          <a:p>
            <a:r>
              <a:rPr lang="en-US" dirty="0" smtClean="0"/>
              <a:t>-</a:t>
            </a:r>
            <a:r>
              <a:rPr lang="en-US" sz="3600" dirty="0" smtClean="0"/>
              <a:t>education</a:t>
            </a:r>
          </a:p>
          <a:p>
            <a:pPr algn="r"/>
            <a:r>
              <a:rPr lang="en-US" dirty="0" smtClean="0"/>
              <a:t>- </a:t>
            </a:r>
            <a:r>
              <a:rPr lang="en-US" sz="3600" dirty="0" err="1" smtClean="0"/>
              <a:t>behaviour</a:t>
            </a:r>
            <a:r>
              <a:rPr lang="en-US" sz="3600" dirty="0" smtClean="0"/>
              <a:t> and manners</a:t>
            </a:r>
          </a:p>
          <a:p>
            <a:r>
              <a:rPr lang="en-US" dirty="0" smtClean="0"/>
              <a:t>-  </a:t>
            </a:r>
            <a:r>
              <a:rPr lang="en-US" sz="3600" dirty="0" smtClean="0"/>
              <a:t>beliefs and opinions</a:t>
            </a:r>
          </a:p>
          <a:p>
            <a:pPr algn="r"/>
            <a:r>
              <a:rPr lang="en-US" dirty="0" smtClean="0"/>
              <a:t>- </a:t>
            </a:r>
            <a:r>
              <a:rPr lang="en-US" sz="3600" dirty="0" smtClean="0"/>
              <a:t>tastes</a:t>
            </a:r>
          </a:p>
          <a:p>
            <a:r>
              <a:rPr lang="en-US" dirty="0" smtClean="0"/>
              <a:t>-</a:t>
            </a:r>
            <a:r>
              <a:rPr lang="en-US" sz="3600" dirty="0" smtClean="0"/>
              <a:t>language and culture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/>
              <a:t>Look at the pictures and describe the following people. What do you think about them (</a:t>
            </a:r>
            <a:r>
              <a:rPr lang="en-US" sz="3600" u="sng" dirty="0" err="1" smtClean="0"/>
              <a:t>appearance,personality,etc</a:t>
            </a:r>
            <a:r>
              <a:rPr lang="en-US" sz="3600" u="sng" dirty="0"/>
              <a:t>.</a:t>
            </a:r>
            <a:r>
              <a:rPr lang="en-US" sz="3600" u="sng" dirty="0" smtClean="0"/>
              <a:t>)?</a:t>
            </a:r>
            <a:endParaRPr lang="ru-RU" sz="3600" u="sng" dirty="0"/>
          </a:p>
        </p:txBody>
      </p:sp>
      <p:pic>
        <p:nvPicPr>
          <p:cNvPr id="5" name="Содержимое 4" descr="14467043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114800" cy="4357718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785926"/>
            <a:ext cx="3786214" cy="42862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about the following ones?</a:t>
            </a:r>
            <a:endParaRPr lang="ru-RU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4214842" cy="4500593"/>
          </a:xfrm>
        </p:spPr>
      </p:pic>
      <p:pic>
        <p:nvPicPr>
          <p:cNvPr id="6" name="Содержимое 5" descr="247955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1"/>
            <a:ext cx="4038600" cy="44291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you say about the </a:t>
            </a:r>
            <a:r>
              <a:rPr lang="en-US" dirty="0" err="1" smtClean="0"/>
              <a:t>behaviour</a:t>
            </a:r>
            <a:r>
              <a:rPr lang="en-US" dirty="0" smtClean="0"/>
              <a:t>, traits of character and emotions of these people?</a:t>
            </a:r>
            <a:endParaRPr lang="ru-RU" dirty="0"/>
          </a:p>
        </p:txBody>
      </p:sp>
      <p:pic>
        <p:nvPicPr>
          <p:cNvPr id="5" name="Содержимое 4" descr="images-cms-image-0000198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43050"/>
            <a:ext cx="4038600" cy="4500594"/>
          </a:xfrm>
        </p:spPr>
      </p:pic>
      <p:pic>
        <p:nvPicPr>
          <p:cNvPr id="6" name="Содержимое 5" descr="copil_furio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3050"/>
            <a:ext cx="4038600" cy="44291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Match Russian and English equivalents 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7786742" cy="4714908"/>
          </a:xfrm>
        </p:spPr>
        <p:txBody>
          <a:bodyPr/>
          <a:lstStyle/>
          <a:p>
            <a:pPr algn="l"/>
            <a:r>
              <a:rPr lang="en-US" smtClean="0">
                <a:solidFill>
                  <a:schemeClr val="tx1"/>
                </a:solidFill>
              </a:rPr>
              <a:t>1. </a:t>
            </a:r>
            <a:r>
              <a:rPr lang="en-US" b="1" smtClean="0">
                <a:solidFill>
                  <a:schemeClr val="tx1"/>
                </a:solidFill>
              </a:rPr>
              <a:t>Introvert</a:t>
            </a:r>
            <a:r>
              <a:rPr lang="en-US" smtClean="0">
                <a:solidFill>
                  <a:schemeClr val="tx1"/>
                </a:solidFill>
              </a:rPr>
              <a:t>                        a. </a:t>
            </a:r>
            <a:r>
              <a:rPr lang="ru-RU" smtClean="0">
                <a:solidFill>
                  <a:schemeClr val="tx1"/>
                </a:solidFill>
              </a:rPr>
              <a:t>строгий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r>
              <a:rPr lang="en-US" smtClean="0">
                <a:solidFill>
                  <a:schemeClr val="tx1"/>
                </a:solidFill>
              </a:rPr>
              <a:t>2. </a:t>
            </a:r>
            <a:r>
              <a:rPr lang="en-US" b="1" smtClean="0">
                <a:solidFill>
                  <a:schemeClr val="tx1"/>
                </a:solidFill>
              </a:rPr>
              <a:t>Outgoing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                      </a:t>
            </a:r>
            <a:r>
              <a:rPr lang="en-US" smtClean="0">
                <a:solidFill>
                  <a:schemeClr val="tx1"/>
                </a:solidFill>
              </a:rPr>
              <a:t>b. </a:t>
            </a:r>
            <a:r>
              <a:rPr lang="ru-RU" smtClean="0">
                <a:solidFill>
                  <a:schemeClr val="tx1"/>
                </a:solidFill>
              </a:rPr>
              <a:t>зависимый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r>
              <a:rPr lang="en-US" smtClean="0">
                <a:solidFill>
                  <a:schemeClr val="tx1"/>
                </a:solidFill>
              </a:rPr>
              <a:t>3. </a:t>
            </a:r>
            <a:r>
              <a:rPr lang="en-US" b="1" smtClean="0">
                <a:solidFill>
                  <a:schemeClr val="tx1"/>
                </a:solidFill>
              </a:rPr>
              <a:t>Unreliable</a:t>
            </a:r>
            <a:r>
              <a:rPr lang="ru-RU" b="1" smtClean="0">
                <a:solidFill>
                  <a:schemeClr val="tx1"/>
                </a:solidFill>
              </a:rPr>
              <a:t>      </a:t>
            </a:r>
            <a:r>
              <a:rPr lang="ru-RU" smtClean="0">
                <a:solidFill>
                  <a:schemeClr val="tx1"/>
                </a:solidFill>
              </a:rPr>
              <a:t>               с. депрессивный                           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r>
              <a:rPr lang="en-US" smtClean="0">
                <a:solidFill>
                  <a:schemeClr val="tx1"/>
                </a:solidFill>
              </a:rPr>
              <a:t>4. </a:t>
            </a:r>
            <a:r>
              <a:rPr lang="en-US" b="1" smtClean="0">
                <a:solidFill>
                  <a:schemeClr val="tx1"/>
                </a:solidFill>
              </a:rPr>
              <a:t>Messy</a:t>
            </a:r>
            <a:r>
              <a:rPr lang="ru-RU" smtClean="0">
                <a:solidFill>
                  <a:schemeClr val="tx1"/>
                </a:solidFill>
              </a:rPr>
              <a:t>                            </a:t>
            </a:r>
            <a:r>
              <a:rPr lang="en-US" smtClean="0">
                <a:solidFill>
                  <a:schemeClr val="tx1"/>
                </a:solidFill>
              </a:rPr>
              <a:t>d. </a:t>
            </a:r>
            <a:r>
              <a:rPr lang="ru-RU" smtClean="0">
                <a:solidFill>
                  <a:schemeClr val="tx1"/>
                </a:solidFill>
              </a:rPr>
              <a:t>ненадежный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r>
              <a:rPr lang="en-US" smtClean="0">
                <a:solidFill>
                  <a:schemeClr val="tx1"/>
                </a:solidFill>
              </a:rPr>
              <a:t>5. </a:t>
            </a:r>
            <a:r>
              <a:rPr lang="en-US" b="1" smtClean="0">
                <a:solidFill>
                  <a:schemeClr val="tx1"/>
                </a:solidFill>
              </a:rPr>
              <a:t>hard-working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               е. общительный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r>
              <a:rPr lang="en-US" smtClean="0">
                <a:solidFill>
                  <a:schemeClr val="tx1"/>
                </a:solidFill>
              </a:rPr>
              <a:t>6. </a:t>
            </a:r>
            <a:r>
              <a:rPr lang="en-US" b="1" smtClean="0">
                <a:solidFill>
                  <a:schemeClr val="tx1"/>
                </a:solidFill>
              </a:rPr>
              <a:t>Strict</a:t>
            </a:r>
            <a:r>
              <a:rPr lang="ru-RU" smtClean="0">
                <a:solidFill>
                  <a:schemeClr val="tx1"/>
                </a:solidFill>
              </a:rPr>
              <a:t>                               </a:t>
            </a:r>
            <a:r>
              <a:rPr lang="en-US" smtClean="0">
                <a:solidFill>
                  <a:schemeClr val="tx1"/>
                </a:solidFill>
              </a:rPr>
              <a:t>f. </a:t>
            </a:r>
            <a:r>
              <a:rPr lang="ru-RU" smtClean="0">
                <a:solidFill>
                  <a:schemeClr val="tx1"/>
                </a:solidFill>
              </a:rPr>
              <a:t>интроверт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r>
              <a:rPr lang="en-US" smtClean="0">
                <a:solidFill>
                  <a:schemeClr val="tx1"/>
                </a:solidFill>
              </a:rPr>
              <a:t>7.</a:t>
            </a:r>
            <a:r>
              <a:rPr lang="en-US" b="1" smtClean="0">
                <a:solidFill>
                  <a:schemeClr val="tx1"/>
                </a:solidFill>
              </a:rPr>
              <a:t>Depressive</a:t>
            </a:r>
            <a:r>
              <a:rPr lang="ru-RU" b="1" smtClean="0">
                <a:solidFill>
                  <a:schemeClr val="tx1"/>
                </a:solidFill>
              </a:rPr>
              <a:t>  </a:t>
            </a:r>
            <a:r>
              <a:rPr lang="ru-RU" smtClean="0">
                <a:solidFill>
                  <a:schemeClr val="tx1"/>
                </a:solidFill>
              </a:rPr>
              <a:t>                    </a:t>
            </a:r>
            <a:r>
              <a:rPr lang="en-US" smtClean="0">
                <a:solidFill>
                  <a:schemeClr val="tx1"/>
                </a:solidFill>
              </a:rPr>
              <a:t>g. </a:t>
            </a:r>
            <a:r>
              <a:rPr lang="ru-RU" smtClean="0">
                <a:solidFill>
                  <a:schemeClr val="tx1"/>
                </a:solidFill>
              </a:rPr>
              <a:t>трудолюбивый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r>
              <a:rPr lang="en-US" smtClean="0">
                <a:solidFill>
                  <a:schemeClr val="tx1"/>
                </a:solidFill>
              </a:rPr>
              <a:t>8. </a:t>
            </a:r>
            <a:r>
              <a:rPr lang="en-US" b="1" smtClean="0">
                <a:solidFill>
                  <a:schemeClr val="tx1"/>
                </a:solidFill>
              </a:rPr>
              <a:t>Dependable</a:t>
            </a:r>
            <a:r>
              <a:rPr lang="ru-RU" b="1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                  </a:t>
            </a:r>
            <a:r>
              <a:rPr lang="en-US" smtClean="0">
                <a:solidFill>
                  <a:schemeClr val="tx1"/>
                </a:solidFill>
              </a:rPr>
              <a:t>h. </a:t>
            </a:r>
            <a:r>
              <a:rPr lang="ru-RU" smtClean="0">
                <a:solidFill>
                  <a:schemeClr val="tx1"/>
                </a:solidFill>
              </a:rPr>
              <a:t>неряшливый</a:t>
            </a:r>
            <a:endParaRPr lang="en-US" smtClean="0">
              <a:solidFill>
                <a:schemeClr val="tx1"/>
              </a:solidFill>
            </a:endParaRPr>
          </a:p>
          <a:p>
            <a:pPr algn="l"/>
            <a:endParaRPr lang="en-US" smtClean="0"/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What do you think about our lesson today?</a:t>
            </a:r>
            <a:endParaRPr lang="ru-RU" u="sng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It was cool and interesting!!!</a:t>
            </a:r>
            <a:endParaRPr lang="ru-RU" sz="3200" dirty="0"/>
          </a:p>
        </p:txBody>
      </p:sp>
      <p:pic>
        <p:nvPicPr>
          <p:cNvPr id="4" name="Содержимое 3" descr="16537110-Emoticon-showing-thumb-up-Stock-Phot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094" y="2207419"/>
            <a:ext cx="3962400" cy="3886200"/>
          </a:xfrm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It was boring, I looked forward to the  end of the lesson </a:t>
            </a:r>
            <a:endParaRPr lang="ru-RU" sz="2000" dirty="0"/>
          </a:p>
        </p:txBody>
      </p:sp>
      <p:pic>
        <p:nvPicPr>
          <p:cNvPr id="7" name="Содержимое 6" descr="a62b08c34c1c03ff6339c0a0ea48657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57818" y="2357430"/>
            <a:ext cx="2927371" cy="263304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000263"/>
          </a:xfrm>
        </p:spPr>
        <p:txBody>
          <a:bodyPr/>
          <a:lstStyle/>
          <a:p>
            <a:r>
              <a:rPr lang="en-US" dirty="0" smtClean="0"/>
              <a:t>Thank you for your job, my </a:t>
            </a:r>
            <a:r>
              <a:rPr lang="en-US" dirty="0" err="1" smtClean="0"/>
              <a:t>favourite</a:t>
            </a:r>
            <a:r>
              <a:rPr lang="en-US" dirty="0" smtClean="0"/>
              <a:t> pupils!!!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В\Desktop\English-language-sch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6357982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What Makes People different?</vt:lpstr>
      <vt:lpstr>What Makes People Different?</vt:lpstr>
      <vt:lpstr>Look at the pictures and describe the following people. What do you think about them (appearance,personality,etc.)?</vt:lpstr>
      <vt:lpstr>What do you think about the following ones?</vt:lpstr>
      <vt:lpstr>What can you say about the behaviour, traits of character and emotions of these people?</vt:lpstr>
      <vt:lpstr>Match Russian and English equivalents </vt:lpstr>
      <vt:lpstr>What do you think about our lesson today?</vt:lpstr>
      <vt:lpstr>Thank you for your job, my favourite pupils!!!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Match the words with the translation</dc:title>
  <dc:creator>В</dc:creator>
  <cp:lastModifiedBy>В</cp:lastModifiedBy>
  <cp:revision>11</cp:revision>
  <dcterms:created xsi:type="dcterms:W3CDTF">2017-01-23T22:01:32Z</dcterms:created>
  <dcterms:modified xsi:type="dcterms:W3CDTF">2017-01-24T19:00:16Z</dcterms:modified>
</cp:coreProperties>
</file>