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289" r:id="rId4"/>
    <p:sldId id="297" r:id="rId5"/>
    <p:sldId id="273" r:id="rId6"/>
    <p:sldId id="271" r:id="rId7"/>
    <p:sldId id="259" r:id="rId8"/>
    <p:sldId id="261" r:id="rId9"/>
    <p:sldId id="262" r:id="rId10"/>
    <p:sldId id="277" r:id="rId11"/>
    <p:sldId id="263" r:id="rId12"/>
    <p:sldId id="281" r:id="rId13"/>
    <p:sldId id="264" r:id="rId14"/>
    <p:sldId id="282" r:id="rId15"/>
    <p:sldId id="285" r:id="rId16"/>
    <p:sldId id="291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E6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1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СОГБОУ «</a:t>
            </a:r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Екимовичская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школа-интернат для обучающихся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ограниченными возможностями здоровья»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ln w="762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ЭКСКУРСИОННЫЕ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ОБЪЕКТЫ</a:t>
            </a: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на маршруте                               учебной экологической тропы</a:t>
            </a:r>
            <a:endParaRPr lang="ru-RU" sz="4400" dirty="0">
              <a:solidFill>
                <a:srgbClr val="008000"/>
              </a:solidFill>
            </a:endParaRPr>
          </a:p>
        </p:txBody>
      </p:sp>
      <p:pic>
        <p:nvPicPr>
          <p:cNvPr id="4" name="Рисунок 3" descr="http://ekiminternat.edusite.ru/scin/pic/head_left_h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278605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ОСТАНОВКА №7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«Муравейник» </a:t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Картинки по запросу «Муравейник с муравьями» фото"/>
          <p:cNvPicPr>
            <a:picLocks noGrp="1"/>
          </p:cNvPicPr>
          <p:nvPr>
            <p:ph idx="1"/>
          </p:nvPr>
        </p:nvPicPr>
        <p:blipFill>
          <a:blip r:embed="rId2" cstate="print"/>
          <a:srcRect r="2105" b="4153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ОСТАНОВКА №8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«Пойменная»</a:t>
            </a:r>
            <a: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206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3" descr="http://ic.pics.livejournal.com/kirlish/76923429/710145/710145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ОСТАНОВКА №8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«Пойменная»</a:t>
            </a: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c.pics.livejournal.com/kirlish/76923429/709573/709573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4206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ОСТАНОВКА №9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«Речная»</a:t>
            </a:r>
            <a:b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c.pics.livejournal.com/kirlish/76923429/709219/709219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ОСТАНОВКА №9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«Речная»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ttp://ic.pics.livejournal.com/kirlish/76923429/704424/704424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ОСТАНОВКА №10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7E6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«Овраг»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артинки по запросу овраг в деревне фото"/>
          <p:cNvPicPr/>
          <p:nvPr/>
        </p:nvPicPr>
        <p:blipFill>
          <a:blip r:embed="rId2" cstate="print"/>
          <a:srcRect l="1792" t="42353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ОСТАНОВКА №11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«Несанкционированная свалка»</a:t>
            </a:r>
            <a:br>
              <a:rPr lang="ru-RU" sz="4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Содержимое 3" descr="Картинки по запросу свалка возле оврага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572000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артинки по запросу овраг в деревне фото"/>
          <p:cNvPicPr/>
          <p:nvPr/>
        </p:nvPicPr>
        <p:blipFill>
          <a:blip r:embed="rId3" cstate="print"/>
          <a:srcRect l="1792" t="42353"/>
          <a:stretch>
            <a:fillRect/>
          </a:stretch>
        </p:blipFill>
        <p:spPr bwMode="auto">
          <a:xfrm>
            <a:off x="4572000" y="1142984"/>
            <a:ext cx="4572000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ОСТАНОВКА №12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«Сирень»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Картинки по запросу кусты сирени фото"/>
          <p:cNvPicPr>
            <a:picLocks noGrp="1"/>
          </p:cNvPicPr>
          <p:nvPr>
            <p:ph idx="1"/>
          </p:nvPr>
        </p:nvPicPr>
        <p:blipFill>
          <a:blip r:embed="rId2" cstate="print"/>
          <a:srcRect t="16372" r="8593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ОСТАНОВКА №13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«Липовая»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Картинки по запросу липа дерево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399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Экскурсионные объекты </a:t>
            </a:r>
            <a:b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маршруте учебной экологической тропы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СОГБОУ «</a:t>
            </a:r>
            <a:r>
              <a:rPr lang="ru-RU" sz="2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Екимовичская</a:t>
            </a:r>
            <a: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школа-интернат для обучающихся</a:t>
            </a:r>
            <a:b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ограниченными возможностями здоровья»</a:t>
            </a:r>
            <a:br>
              <a:rPr lang="ru-RU" sz="2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 descr="Картинки по запросу лиственница фото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571612"/>
            <a:ext cx="221457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 descr="http://ekiminternat.edusite.ru/scin/pic/head_left_ht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242886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Картинки по запросу клумбы фото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9" name="Содержимое 3" descr="Картинки по запросу липы и березы возле школы фото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500438"/>
            <a:ext cx="221457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Содержимое 3" descr="C:\Documents and Settings\SAMSUNG\Рабочий стол\эко тропа\SAM_2237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500438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3" descr="Картинки по запросу яблоневый сад фото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1571612"/>
            <a:ext cx="214314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3" descr="http://ic.pics.livejournal.com/kirlish/76923429/705753/705753_original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1571612"/>
            <a:ext cx="235742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6" descr="Картинки по запросу «Муравейник с муравьями» фото"/>
          <p:cNvPicPr>
            <a:picLocks/>
          </p:cNvPicPr>
          <p:nvPr/>
        </p:nvPicPr>
        <p:blipFill>
          <a:blip r:embed="rId10" cstate="print"/>
          <a:srcRect r="2105" b="4153"/>
          <a:stretch>
            <a:fillRect/>
          </a:stretch>
        </p:blipFill>
        <p:spPr bwMode="auto">
          <a:xfrm>
            <a:off x="6786578" y="3500438"/>
            <a:ext cx="235742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3" descr="http://ic.pics.livejournal.com/kirlish/76923429/710145/710145_original.jpg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14926"/>
            <a:ext cx="242886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3" descr="http://ic.pics.livejournal.com/kirlish/76923429/704424/704424_original.jp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60" y="5143512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Картинки по запросу овраг в деревне фото"/>
          <p:cNvPicPr/>
          <p:nvPr/>
        </p:nvPicPr>
        <p:blipFill>
          <a:blip r:embed="rId13" cstate="print"/>
          <a:srcRect l="1792" t="42353"/>
          <a:stretch>
            <a:fillRect/>
          </a:stretch>
        </p:blipFill>
        <p:spPr bwMode="auto">
          <a:xfrm>
            <a:off x="6858016" y="5143512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3" descr="Картинки по запросу кусты сирени фото"/>
          <p:cNvPicPr>
            <a:picLocks/>
          </p:cNvPicPr>
          <p:nvPr/>
        </p:nvPicPr>
        <p:blipFill>
          <a:blip r:embed="rId14" cstate="print"/>
          <a:srcRect t="16372" r="8593"/>
          <a:stretch>
            <a:fillRect/>
          </a:stretch>
        </p:blipFill>
        <p:spPr bwMode="auto">
          <a:xfrm>
            <a:off x="4643438" y="5143512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Объект 3" descr="Картинки по запросу лиственница фото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60" y="1724012"/>
            <a:ext cx="2062178" cy="1928826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9" name="Содержимое 3" descr="Картинки по запросу клумбы фото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52838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" name="Содержимое 3" descr="http://ic.pics.livejournal.com/kirlish/76923429/704424/704424_original.jp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81260" y="5295912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Содержимое 3" descr="Картинки по запросу кусты сирени фото"/>
          <p:cNvPicPr>
            <a:picLocks/>
          </p:cNvPicPr>
          <p:nvPr/>
        </p:nvPicPr>
        <p:blipFill>
          <a:blip r:embed="rId14" cstate="print"/>
          <a:srcRect t="16372" r="8593"/>
          <a:stretch>
            <a:fillRect/>
          </a:stretch>
        </p:blipFill>
        <p:spPr bwMode="auto">
          <a:xfrm>
            <a:off x="4795838" y="5295912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ОСТАНОВКА  №1 </a:t>
            </a:r>
            <a:r>
              <a:rPr lang="ru-RU" sz="310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«Начало тропы»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9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Дорогие друзья!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заложена экологическая тропа.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дарим вам эту тропу, чтобы вы, пройдя по ней, увидели, как чувствует себя окружающая нас природа. Давайте сохраним эту красоту! Дерево, трава, цветок и птица не всегда умеют защититься, если будут уничтожены они, на планете мы останемся одни.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6929454" y="1214422"/>
            <a:ext cx="1071570" cy="2857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214685"/>
            <a:ext cx="8643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28599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Карта-схема учебной экологической тропы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2" cstate="print"/>
          <a:srcRect l="17094"/>
          <a:stretch>
            <a:fillRect/>
          </a:stretch>
        </p:blipFill>
        <p:spPr>
          <a:xfrm>
            <a:off x="1464447" y="2643182"/>
            <a:ext cx="6215106" cy="4019862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учебной экологической тропы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Содержимое 3" descr="http://ekiminternat.edusite.ru/scin/pic/head_left_ht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86058"/>
            <a:ext cx="171451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29322" y="3749457"/>
            <a:ext cx="32146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 – «Начало тропы»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 – «Лиственница»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№3 – «Цветочно-декоративная»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№4 – «Школьный парк»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№5 – «Школьный яблоневый сад»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 – «Сельский парк»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№7 – «Муравейник»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№8 – «Пойменная»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№9 – «Речная»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№10 – «Овраг»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№11 – «Несанкционированная свалка»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№12 – «Сирень»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№13 – «Липовая»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и по запросу лиственница фото дерева"/>
          <p:cNvPicPr/>
          <p:nvPr/>
        </p:nvPicPr>
        <p:blipFill>
          <a:blip r:embed="rId3" cstate="print"/>
          <a:srcRect l="19453" r="52078" b="16267"/>
          <a:stretch>
            <a:fillRect/>
          </a:stretch>
        </p:blipFill>
        <p:spPr bwMode="auto">
          <a:xfrm>
            <a:off x="4000496" y="2786058"/>
            <a:ext cx="107157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3" descr="Картинки по запросу клумбы фото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00504"/>
            <a:ext cx="1000132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1" name="Стрелка вправо 10"/>
          <p:cNvSpPr/>
          <p:nvPr/>
        </p:nvSpPr>
        <p:spPr>
          <a:xfrm>
            <a:off x="3707904" y="4521064"/>
            <a:ext cx="722305" cy="2084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3" descr="C:\Documents and Settings\SAMSUNG\Рабочий стол\эко тропа\SAM_2237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92896"/>
            <a:ext cx="157160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Содержимое 3" descr="Картинки по запросу яблоневый сад фото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052736"/>
            <a:ext cx="178595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3" descr="http://ic.pics.livejournal.com/kirlish/76923429/705753/705753_original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785794"/>
            <a:ext cx="178595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6" descr="Картинки по запросу «Муравейник с муравьями» фото"/>
          <p:cNvPicPr>
            <a:picLocks/>
          </p:cNvPicPr>
          <p:nvPr/>
        </p:nvPicPr>
        <p:blipFill>
          <a:blip r:embed="rId8" cstate="print"/>
          <a:srcRect r="2105" b="4153"/>
          <a:stretch>
            <a:fillRect/>
          </a:stretch>
        </p:blipFill>
        <p:spPr bwMode="auto">
          <a:xfrm>
            <a:off x="2214546" y="785794"/>
            <a:ext cx="150019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Содержимое 3" descr="http://ic.pics.livejournal.com/kirlish/76923429/710145/710145_original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85794"/>
            <a:ext cx="1643074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Содержимое 3" descr="http://ic.pics.livejournal.com/kirlish/76923429/704424/704424_original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85992"/>
            <a:ext cx="164304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Картинки по запросу овраг в деревне фото"/>
          <p:cNvPicPr/>
          <p:nvPr/>
        </p:nvPicPr>
        <p:blipFill>
          <a:blip r:embed="rId11" cstate="print"/>
          <a:srcRect l="1792" t="42353"/>
          <a:stretch>
            <a:fillRect/>
          </a:stretch>
        </p:blipFill>
        <p:spPr bwMode="auto">
          <a:xfrm>
            <a:off x="0" y="3789040"/>
            <a:ext cx="1643074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Содержимое 3" descr="Картинки по запросу кусты сирени фото"/>
          <p:cNvPicPr>
            <a:picLocks/>
          </p:cNvPicPr>
          <p:nvPr/>
        </p:nvPicPr>
        <p:blipFill>
          <a:blip r:embed="rId12" cstate="print"/>
          <a:srcRect t="16372" r="8593"/>
          <a:stretch>
            <a:fillRect/>
          </a:stretch>
        </p:blipFill>
        <p:spPr bwMode="auto">
          <a:xfrm>
            <a:off x="2195736" y="5229200"/>
            <a:ext cx="1643074" cy="92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Картинки по запросу липа дерево фото"/>
          <p:cNvPicPr/>
          <p:nvPr/>
        </p:nvPicPr>
        <p:blipFill>
          <a:blip r:embed="rId13" cstate="print"/>
          <a:srcRect l="11241"/>
          <a:stretch>
            <a:fillRect/>
          </a:stretch>
        </p:blipFill>
        <p:spPr bwMode="auto">
          <a:xfrm>
            <a:off x="4499992" y="5085184"/>
            <a:ext cx="1294410" cy="157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>
          <a:xfrm rot="20025290" flipV="1">
            <a:off x="4999699" y="3719764"/>
            <a:ext cx="1041377" cy="22309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1500166" y="1357298"/>
            <a:ext cx="722305" cy="2084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546392" y="1982002"/>
            <a:ext cx="490376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3643306" y="1357298"/>
            <a:ext cx="722305" cy="2084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1401064">
            <a:off x="6098192" y="1268993"/>
            <a:ext cx="851254" cy="23584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7995310">
            <a:off x="7327024" y="2228842"/>
            <a:ext cx="370299" cy="2573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2215457" flipV="1">
            <a:off x="3562368" y="4832045"/>
            <a:ext cx="1064836" cy="21886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020272" y="2567184"/>
            <a:ext cx="357190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48" name="Содержимое 3" descr="Картинки по запросу свалка возле оврага фото"/>
          <p:cNvPicPr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57192"/>
            <a:ext cx="1643074" cy="1071570"/>
          </a:xfrm>
          <a:prstGeom prst="rect">
            <a:avLst/>
          </a:prstGeom>
          <a:ln w="571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Стрелка вправо 52"/>
          <p:cNvSpPr/>
          <p:nvPr/>
        </p:nvSpPr>
        <p:spPr>
          <a:xfrm>
            <a:off x="1547664" y="5589240"/>
            <a:ext cx="722305" cy="2574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347864" y="4437112"/>
            <a:ext cx="357190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9" name="Стрелка вправо 48"/>
          <p:cNvSpPr/>
          <p:nvPr/>
        </p:nvSpPr>
        <p:spPr>
          <a:xfrm rot="18577380">
            <a:off x="3494527" y="4020588"/>
            <a:ext cx="883561" cy="20277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716016" y="2780928"/>
            <a:ext cx="357190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</a:p>
        </p:txBody>
      </p:sp>
      <p:sp>
        <p:nvSpPr>
          <p:cNvPr id="51" name="Овал 50"/>
          <p:cNvSpPr/>
          <p:nvPr/>
        </p:nvSpPr>
        <p:spPr>
          <a:xfrm>
            <a:off x="4716016" y="4005064"/>
            <a:ext cx="357190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</a:p>
        </p:txBody>
      </p:sp>
      <p:sp>
        <p:nvSpPr>
          <p:cNvPr id="54" name="Овал 53"/>
          <p:cNvSpPr/>
          <p:nvPr/>
        </p:nvSpPr>
        <p:spPr>
          <a:xfrm>
            <a:off x="8244408" y="1127024"/>
            <a:ext cx="357190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5724128" y="836712"/>
            <a:ext cx="357190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3286116" y="857232"/>
            <a:ext cx="357190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</a:p>
        </p:txBody>
      </p:sp>
      <p:sp>
        <p:nvSpPr>
          <p:cNvPr id="57" name="Овал 56"/>
          <p:cNvSpPr/>
          <p:nvPr/>
        </p:nvSpPr>
        <p:spPr>
          <a:xfrm>
            <a:off x="1259632" y="836712"/>
            <a:ext cx="357190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</a:p>
        </p:txBody>
      </p:sp>
      <p:sp>
        <p:nvSpPr>
          <p:cNvPr id="58" name="Овал 57"/>
          <p:cNvSpPr/>
          <p:nvPr/>
        </p:nvSpPr>
        <p:spPr>
          <a:xfrm>
            <a:off x="1259632" y="2276872"/>
            <a:ext cx="357190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</a:p>
        </p:txBody>
      </p:sp>
      <p:sp>
        <p:nvSpPr>
          <p:cNvPr id="60" name="Овал 59"/>
          <p:cNvSpPr/>
          <p:nvPr/>
        </p:nvSpPr>
        <p:spPr>
          <a:xfrm>
            <a:off x="5148064" y="5085184"/>
            <a:ext cx="648072" cy="2880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3131840" y="5229200"/>
            <a:ext cx="648072" cy="2880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971600" y="5157192"/>
            <a:ext cx="648072" cy="2880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971600" y="3789040"/>
            <a:ext cx="648072" cy="2880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4" name="Стрелка вправо 63"/>
          <p:cNvSpPr/>
          <p:nvPr/>
        </p:nvSpPr>
        <p:spPr>
          <a:xfrm rot="5400000">
            <a:off x="546392" y="3494168"/>
            <a:ext cx="490376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 rot="5400000">
            <a:off x="546392" y="4862320"/>
            <a:ext cx="490376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>
            <a:off x="3779912" y="5619871"/>
            <a:ext cx="792088" cy="25740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878" y="0"/>
            <a:ext cx="9144000" cy="119997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itchFamily="18" charset="0"/>
              </a:rPr>
              <a:t>ОСТАНОВКА  №2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«Лиственница»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Объект 3" descr="Картинки по запросу лиственница фот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214422"/>
            <a:ext cx="3718195" cy="5429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 descr="Картинки по запросу лиственница фот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273630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ки по запросу лиственница фото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29066"/>
            <a:ext cx="2627784" cy="258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2736304" cy="258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артинки по запросу лиственница фото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85860"/>
            <a:ext cx="2627784" cy="245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7385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7297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ОСТАНОВКА  №3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«Цветочно-декоративная»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500702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Картинки по запросу клумбы фото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14686"/>
            <a:ext cx="507209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Картинки по запросу фото бархатц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357298"/>
            <a:ext cx="307180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артинки по запросу календулы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292892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артинки по запросу хризантемы фот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357298"/>
            <a:ext cx="314327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артинки по запросу тюльпан фот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4686"/>
            <a:ext cx="207167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Картинки по запросу тюльпан фото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3214686"/>
            <a:ext cx="207167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Картинки по запросу нарциссе. фото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29198"/>
            <a:ext cx="2071669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Картинки по запросу «маргаритка» фото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7865" y="4929198"/>
            <a:ext cx="2096135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ОСТАНОВКА №4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«Школьный парк»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:\Documents and Settings\SAMSUNG\Рабочий стол\эко тропа\SAM_22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ОСТАНОВКА №5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яблоневый сад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яблоневый сад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flipH="1">
            <a:off x="-2357486" y="2643182"/>
            <a:ext cx="1214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ОСТАНОВКА №6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«Сельский парк» </a:t>
            </a:r>
            <a:b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c.pics.livejournal.com/kirlish/76923429/705361/705361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471487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http://ic.pics.livejournal.com/kirlish/76923429/705753/705753_original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442912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ртинки по запросу дятел на дерев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44291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Картинки по запросу гнезда ворона фото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471487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164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СОГБОУ «Екимовичская средняя школа-интернат для обучающихся  с ограниченными возможностями здоровья» </vt:lpstr>
      <vt:lpstr> Экскурсионные объекты  на маршруте учебной экологической тропы СОГБОУ «Екимовичская средняя школа-интернат для обучающихся  с ограниченными возможностями здоровья» </vt:lpstr>
      <vt:lpstr>  ОСТАНОВКА  №1   «Начало тропы» </vt:lpstr>
      <vt:lpstr> Схема учебной экологической тропы </vt:lpstr>
      <vt:lpstr>  ОСТАНОВКА  №2   «Лиственница»   </vt:lpstr>
      <vt:lpstr>  ОСТАНОВКА  №3  «Цветочно-декоративная» </vt:lpstr>
      <vt:lpstr>  ОСТАНОВКА №4    «Школьный парк» </vt:lpstr>
      <vt:lpstr>  ОСТАНОВКА №5  «Школьный яблоневый сад»  </vt:lpstr>
      <vt:lpstr>  ОСТАНОВКА №6  «Сельский парк»   </vt:lpstr>
      <vt:lpstr> ОСТАНОВКА №7  «Муравейник»  </vt:lpstr>
      <vt:lpstr>   ОСТАНОВКА №8  «Пойменная»   </vt:lpstr>
      <vt:lpstr>   ОСТАНОВКА №8   «Пойменная»   </vt:lpstr>
      <vt:lpstr> ОСТАНОВКА №9  «Речная» </vt:lpstr>
      <vt:lpstr> ОСТАНОВКА №9  «Речная» </vt:lpstr>
      <vt:lpstr> ОСТАНОВКА №10  «Овраг» </vt:lpstr>
      <vt:lpstr>        ОСТАНОВКА №11  «Несанкционированная свалка»        </vt:lpstr>
      <vt:lpstr>  ОСТАНОВКА №12  «Сирень» </vt:lpstr>
      <vt:lpstr> ОСТАНОВКА №13  «Липовая»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116</cp:revision>
  <dcterms:created xsi:type="dcterms:W3CDTF">2017-01-03T10:18:11Z</dcterms:created>
  <dcterms:modified xsi:type="dcterms:W3CDTF">2017-03-08T15:36:33Z</dcterms:modified>
</cp:coreProperties>
</file>