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689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필기체"/>
      </a:defRPr>
    </a:lvl1pPr>
    <a:lvl2pPr marL="0" marR="0" indent="228600" algn="ctr" defTabSz="5689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필기체"/>
      </a:defRPr>
    </a:lvl2pPr>
    <a:lvl3pPr marL="0" marR="0" indent="457200" algn="ctr" defTabSz="5689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필기체"/>
      </a:defRPr>
    </a:lvl3pPr>
    <a:lvl4pPr marL="0" marR="0" indent="685800" algn="ctr" defTabSz="5689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필기체"/>
      </a:defRPr>
    </a:lvl4pPr>
    <a:lvl5pPr marL="0" marR="0" indent="914400" algn="ctr" defTabSz="5689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필기체"/>
      </a:defRPr>
    </a:lvl5pPr>
    <a:lvl6pPr marL="0" marR="0" indent="1143000" algn="ctr" defTabSz="5689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필기체"/>
      </a:defRPr>
    </a:lvl6pPr>
    <a:lvl7pPr marL="0" marR="0" indent="1371600" algn="ctr" defTabSz="5689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필기체"/>
      </a:defRPr>
    </a:lvl7pPr>
    <a:lvl8pPr marL="0" marR="0" indent="1600200" algn="ctr" defTabSz="5689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필기체"/>
      </a:defRPr>
    </a:lvl8pPr>
    <a:lvl9pPr marL="0" marR="0" indent="1828800" algn="ctr" defTabSz="56895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필기체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3585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3CB7D8"/>
        </a:fontRef>
        <a:srgbClr val="3CB7D8"/>
      </a:tcTxStyle>
      <a:tcStyle>
        <a:tcBdr>
          <a:left>
            <a:ln w="3175" cap="flat">
              <a:solidFill>
                <a:srgbClr val="DEB700"/>
              </a:solidFill>
              <a:prstDash val="solid"/>
              <a:miter lim="400000"/>
            </a:ln>
          </a:left>
          <a:right>
            <a:ln w="3175" cap="flat">
              <a:solidFill>
                <a:srgbClr val="DEB700"/>
              </a:solidFill>
              <a:prstDash val="solid"/>
              <a:miter lim="400000"/>
            </a:ln>
          </a:right>
          <a:top>
            <a:ln w="3175" cap="flat">
              <a:solidFill>
                <a:srgbClr val="DEB700"/>
              </a:solidFill>
              <a:prstDash val="solid"/>
              <a:miter lim="400000"/>
            </a:ln>
          </a:top>
          <a:bottom>
            <a:ln w="3175" cap="flat">
              <a:solidFill>
                <a:srgbClr val="DEB700"/>
              </a:solidFill>
              <a:prstDash val="solid"/>
              <a:miter lim="400000"/>
            </a:ln>
          </a:bottom>
          <a:insideH>
            <a:ln w="3175" cap="flat">
              <a:solidFill>
                <a:srgbClr val="DEB700"/>
              </a:solidFill>
              <a:prstDash val="solid"/>
              <a:miter lim="400000"/>
            </a:ln>
          </a:insideH>
          <a:insideV>
            <a:ln w="3175" cap="flat">
              <a:solidFill>
                <a:srgbClr val="DEB700"/>
              </a:solidFill>
              <a:prstDash val="solid"/>
              <a:miter lim="400000"/>
            </a:ln>
          </a:insideV>
        </a:tcBdr>
        <a:fill>
          <a:solidFill>
            <a:srgbClr val="F5D32F"/>
          </a:solidFill>
        </a:fill>
      </a:tcStyle>
    </a:firstCol>
    <a:lastRow>
      <a:tcTxStyle b="off" i="off">
        <a:fontRef idx="minor">
          <a:srgbClr val="3CB7D8"/>
        </a:fontRef>
        <a:srgbClr val="3CB7D8"/>
      </a:tcTxStyle>
      <a:tcStyle>
        <a:tcBdr>
          <a:left>
            <a:ln w="3175" cap="flat">
              <a:solidFill>
                <a:srgbClr val="DEB700"/>
              </a:solidFill>
              <a:prstDash val="solid"/>
              <a:miter lim="400000"/>
            </a:ln>
          </a:left>
          <a:right>
            <a:ln w="3175" cap="flat">
              <a:solidFill>
                <a:srgbClr val="DEB700"/>
              </a:solidFill>
              <a:prstDash val="solid"/>
              <a:miter lim="400000"/>
            </a:ln>
          </a:right>
          <a:top>
            <a:ln w="3175" cap="flat">
              <a:solidFill>
                <a:srgbClr val="DEB700"/>
              </a:solidFill>
              <a:prstDash val="solid"/>
              <a:miter lim="400000"/>
            </a:ln>
          </a:top>
          <a:bottom>
            <a:ln w="3175" cap="flat">
              <a:solidFill>
                <a:srgbClr val="DEB700"/>
              </a:solidFill>
              <a:prstDash val="solid"/>
              <a:miter lim="400000"/>
            </a:ln>
          </a:bottom>
          <a:insideH>
            <a:ln w="3175" cap="flat">
              <a:solidFill>
                <a:srgbClr val="DEB700"/>
              </a:solidFill>
              <a:prstDash val="solid"/>
              <a:miter lim="400000"/>
            </a:ln>
          </a:insideH>
          <a:insideV>
            <a:ln w="3175" cap="flat">
              <a:solidFill>
                <a:srgbClr val="DEB700"/>
              </a:solidFill>
              <a:prstDash val="solid"/>
              <a:miter lim="400000"/>
            </a:ln>
          </a:insideV>
        </a:tcBdr>
        <a:fill>
          <a:solidFill>
            <a:srgbClr val="F5D32F"/>
          </a:solidFill>
        </a:fill>
      </a:tcStyle>
    </a:lastRow>
    <a:firstRow>
      <a:tcTxStyle b="off" i="off">
        <a:fontRef idx="minor">
          <a:srgbClr val="3CB7D8"/>
        </a:fontRef>
        <a:srgbClr val="3CB7D8"/>
      </a:tcTxStyle>
      <a:tcStyle>
        <a:tcBdr>
          <a:left>
            <a:ln w="3175" cap="flat">
              <a:solidFill>
                <a:srgbClr val="DEB700"/>
              </a:solidFill>
              <a:prstDash val="solid"/>
              <a:miter lim="400000"/>
            </a:ln>
          </a:left>
          <a:right>
            <a:ln w="3175" cap="flat">
              <a:solidFill>
                <a:srgbClr val="DEB700"/>
              </a:solidFill>
              <a:prstDash val="solid"/>
              <a:miter lim="400000"/>
            </a:ln>
          </a:right>
          <a:top>
            <a:ln w="3175" cap="flat">
              <a:solidFill>
                <a:srgbClr val="DEB700"/>
              </a:solidFill>
              <a:prstDash val="solid"/>
              <a:miter lim="400000"/>
            </a:ln>
          </a:top>
          <a:bottom>
            <a:ln w="3175" cap="flat">
              <a:solidFill>
                <a:srgbClr val="DEB700"/>
              </a:solidFill>
              <a:prstDash val="solid"/>
              <a:miter lim="400000"/>
            </a:ln>
          </a:bottom>
          <a:insideH>
            <a:ln w="3175" cap="flat">
              <a:solidFill>
                <a:srgbClr val="DEB700"/>
              </a:solidFill>
              <a:prstDash val="solid"/>
              <a:miter lim="400000"/>
            </a:ln>
          </a:insideH>
          <a:insideV>
            <a:ln w="3175" cap="flat">
              <a:solidFill>
                <a:srgbClr val="DEB700"/>
              </a:solidFill>
              <a:prstDash val="solid"/>
              <a:miter lim="400000"/>
            </a:ln>
          </a:insideV>
        </a:tcBdr>
        <a:fill>
          <a:solidFill>
            <a:srgbClr val="F5D32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2" name="Shape 5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223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223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223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223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223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223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223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223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223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-10221" y="8667769"/>
            <a:ext cx="13025242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18" name="Group 18"/>
          <p:cNvGrpSpPr/>
          <p:nvPr/>
        </p:nvGrpSpPr>
        <p:grpSpPr>
          <a:xfrm>
            <a:off x="-16920" y="-41241"/>
            <a:ext cx="13053678" cy="3352803"/>
            <a:chOff x="-16918" y="-1260439"/>
            <a:chExt cx="13053676" cy="3352801"/>
          </a:xfrm>
        </p:grpSpPr>
        <p:sp>
          <p:nvSpPr>
            <p:cNvPr id="16" name="Shape 16"/>
            <p:cNvSpPr/>
            <p:nvPr/>
          </p:nvSpPr>
          <p:spPr>
            <a:xfrm rot="10800000">
              <a:off x="3825023" y="-1260440"/>
              <a:ext cx="9211735" cy="335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17" name="Shape 17"/>
            <p:cNvSpPr/>
            <p:nvPr/>
          </p:nvSpPr>
          <p:spPr>
            <a:xfrm flipH="1" rot="10800000">
              <a:off x="-16919" y="-1260440"/>
              <a:ext cx="9211735" cy="335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63119" y="2788509"/>
            <a:ext cx="7514879" cy="3457800"/>
            <a:chOff x="0" y="0"/>
            <a:chExt cx="7514878" cy="3457798"/>
          </a:xfrm>
        </p:grpSpPr>
        <p:sp>
          <p:nvSpPr>
            <p:cNvPr id="19" name="Shape 19"/>
            <p:cNvSpPr/>
            <p:nvPr/>
          </p:nvSpPr>
          <p:spPr>
            <a:xfrm>
              <a:off x="0" y="1595131"/>
              <a:ext cx="7415717" cy="18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1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5897756" y="-1"/>
              <a:ext cx="1617123" cy="1648708"/>
              <a:chOff x="0" y="0"/>
              <a:chExt cx="1617122" cy="1648706"/>
            </a:xfrm>
          </p:grpSpPr>
          <p:sp>
            <p:nvSpPr>
              <p:cNvPr id="20" name="Shape 20"/>
              <p:cNvSpPr/>
              <p:nvPr/>
            </p:nvSpPr>
            <p:spPr>
              <a:xfrm flipH="1" rot="19500000">
                <a:off x="683815" y="69469"/>
                <a:ext cx="478737" cy="750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1" name="Shape 21"/>
              <p:cNvSpPr/>
              <p:nvPr/>
            </p:nvSpPr>
            <p:spPr>
              <a:xfrm flipH="1" rot="19500000">
                <a:off x="98833" y="297060"/>
                <a:ext cx="789424" cy="593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2" name="Shape 22"/>
              <p:cNvSpPr/>
              <p:nvPr/>
            </p:nvSpPr>
            <p:spPr>
              <a:xfrm flipH="1" rot="19500000">
                <a:off x="630914" y="682131"/>
                <a:ext cx="874835" cy="664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3" name="Shape 23"/>
              <p:cNvSpPr/>
              <p:nvPr/>
            </p:nvSpPr>
            <p:spPr>
              <a:xfrm flipH="1" rot="19500000">
                <a:off x="378962" y="581347"/>
                <a:ext cx="573908" cy="992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sp>
        <p:nvSpPr>
          <p:cNvPr id="26" name="Shape 26"/>
          <p:cNvSpPr/>
          <p:nvPr>
            <p:ph type="title"/>
          </p:nvPr>
        </p:nvSpPr>
        <p:spPr>
          <a:xfrm>
            <a:off x="1083733" y="5411893"/>
            <a:ext cx="10837334" cy="1713654"/>
          </a:xfrm>
          <a:prstGeom prst="rect">
            <a:avLst/>
          </a:prstGeom>
        </p:spPr>
        <p:txBody>
          <a:bodyPr anchor="ctr"/>
          <a:lstStyle>
            <a:lvl1pPr>
              <a:defRPr sz="11600">
                <a:solidFill>
                  <a:srgbClr val="32B7DA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7" name="Shape 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 &amp; Title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165" name="Group 165"/>
          <p:cNvGrpSpPr/>
          <p:nvPr/>
        </p:nvGrpSpPr>
        <p:grpSpPr>
          <a:xfrm>
            <a:off x="5309710" y="6353386"/>
            <a:ext cx="2385381" cy="338668"/>
            <a:chOff x="0" y="0"/>
            <a:chExt cx="2385380" cy="338666"/>
          </a:xfrm>
        </p:grpSpPr>
        <p:sp>
          <p:nvSpPr>
            <p:cNvPr id="161" name="Shape 161"/>
            <p:cNvSpPr/>
            <p:nvPr/>
          </p:nvSpPr>
          <p:spPr>
            <a:xfrm>
              <a:off x="0" y="331893"/>
              <a:ext cx="2385381" cy="6774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grpSp>
          <p:nvGrpSpPr>
            <p:cNvPr id="164" name="Group 164"/>
            <p:cNvGrpSpPr/>
            <p:nvPr/>
          </p:nvGrpSpPr>
          <p:grpSpPr>
            <a:xfrm>
              <a:off x="1030420" y="-1"/>
              <a:ext cx="324540" cy="335723"/>
              <a:chOff x="0" y="0"/>
              <a:chExt cx="324539" cy="335721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2" y="3113"/>
                <a:ext cx="324528" cy="332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8" y="0"/>
                    </a:moveTo>
                    <a:cubicBezTo>
                      <a:pt x="9689" y="11"/>
                      <a:pt x="9573" y="28"/>
                      <a:pt x="9456" y="42"/>
                    </a:cubicBezTo>
                    <a:cubicBezTo>
                      <a:pt x="9573" y="27"/>
                      <a:pt x="9689" y="11"/>
                      <a:pt x="9808" y="0"/>
                    </a:cubicBezTo>
                    <a:close/>
                    <a:moveTo>
                      <a:pt x="11832" y="2"/>
                    </a:moveTo>
                    <a:cubicBezTo>
                      <a:pt x="11866" y="5"/>
                      <a:pt x="11901" y="8"/>
                      <a:pt x="11936" y="11"/>
                    </a:cubicBezTo>
                    <a:cubicBezTo>
                      <a:pt x="11901" y="8"/>
                      <a:pt x="11866" y="5"/>
                      <a:pt x="11832" y="2"/>
                    </a:cubicBezTo>
                    <a:close/>
                    <a:moveTo>
                      <a:pt x="8881" y="128"/>
                    </a:moveTo>
                    <a:cubicBezTo>
                      <a:pt x="8730" y="156"/>
                      <a:pt x="8579" y="185"/>
                      <a:pt x="8430" y="218"/>
                    </a:cubicBezTo>
                    <a:cubicBezTo>
                      <a:pt x="8579" y="185"/>
                      <a:pt x="8730" y="156"/>
                      <a:pt x="8881" y="128"/>
                    </a:cubicBezTo>
                    <a:close/>
                    <a:moveTo>
                      <a:pt x="12852" y="149"/>
                    </a:moveTo>
                    <a:cubicBezTo>
                      <a:pt x="12922" y="163"/>
                      <a:pt x="12992" y="175"/>
                      <a:pt x="13061" y="190"/>
                    </a:cubicBezTo>
                    <a:cubicBezTo>
                      <a:pt x="12992" y="175"/>
                      <a:pt x="12922" y="163"/>
                      <a:pt x="12852" y="149"/>
                    </a:cubicBezTo>
                    <a:close/>
                    <a:moveTo>
                      <a:pt x="7888" y="358"/>
                    </a:moveTo>
                    <a:cubicBezTo>
                      <a:pt x="7767" y="392"/>
                      <a:pt x="7644" y="422"/>
                      <a:pt x="7525" y="460"/>
                    </a:cubicBezTo>
                    <a:cubicBezTo>
                      <a:pt x="7644" y="422"/>
                      <a:pt x="7767" y="392"/>
                      <a:pt x="7888" y="358"/>
                    </a:cubicBezTo>
                    <a:close/>
                    <a:moveTo>
                      <a:pt x="13897" y="408"/>
                    </a:moveTo>
                    <a:cubicBezTo>
                      <a:pt x="13971" y="430"/>
                      <a:pt x="14045" y="451"/>
                      <a:pt x="14119" y="475"/>
                    </a:cubicBezTo>
                    <a:cubicBezTo>
                      <a:pt x="14045" y="451"/>
                      <a:pt x="13971" y="430"/>
                      <a:pt x="13897" y="408"/>
                    </a:cubicBezTo>
                    <a:close/>
                    <a:moveTo>
                      <a:pt x="14482" y="609"/>
                    </a:moveTo>
                    <a:cubicBezTo>
                      <a:pt x="14724" y="698"/>
                      <a:pt x="14964" y="790"/>
                      <a:pt x="15198" y="894"/>
                    </a:cubicBezTo>
                    <a:cubicBezTo>
                      <a:pt x="14964" y="790"/>
                      <a:pt x="14724" y="697"/>
                      <a:pt x="14482" y="609"/>
                    </a:cubicBezTo>
                    <a:close/>
                    <a:moveTo>
                      <a:pt x="13210" y="741"/>
                    </a:moveTo>
                    <a:cubicBezTo>
                      <a:pt x="11245" y="719"/>
                      <a:pt x="9670" y="1179"/>
                      <a:pt x="8473" y="1758"/>
                    </a:cubicBezTo>
                    <a:cubicBezTo>
                      <a:pt x="6876" y="2531"/>
                      <a:pt x="5949" y="3515"/>
                      <a:pt x="5660" y="3854"/>
                    </a:cubicBezTo>
                    <a:cubicBezTo>
                      <a:pt x="5889" y="4064"/>
                      <a:pt x="6052" y="4343"/>
                      <a:pt x="6145" y="4666"/>
                    </a:cubicBezTo>
                    <a:cubicBezTo>
                      <a:pt x="6237" y="4989"/>
                      <a:pt x="6258" y="5354"/>
                      <a:pt x="6209" y="5735"/>
                    </a:cubicBezTo>
                    <a:cubicBezTo>
                      <a:pt x="6683" y="5793"/>
                      <a:pt x="9522" y="6173"/>
                      <a:pt x="12719" y="7213"/>
                    </a:cubicBezTo>
                    <a:cubicBezTo>
                      <a:pt x="15928" y="8257"/>
                      <a:pt x="19493" y="9965"/>
                      <a:pt x="21419" y="12701"/>
                    </a:cubicBezTo>
                    <a:cubicBezTo>
                      <a:pt x="21532" y="12075"/>
                      <a:pt x="21600" y="11433"/>
                      <a:pt x="21600" y="10774"/>
                    </a:cubicBezTo>
                    <a:cubicBezTo>
                      <a:pt x="21600" y="6399"/>
                      <a:pt x="19006" y="2640"/>
                      <a:pt x="15279" y="933"/>
                    </a:cubicBezTo>
                    <a:cubicBezTo>
                      <a:pt x="14547" y="808"/>
                      <a:pt x="13857" y="749"/>
                      <a:pt x="13210" y="741"/>
                    </a:cubicBezTo>
                    <a:close/>
                    <a:moveTo>
                      <a:pt x="6714" y="757"/>
                    </a:moveTo>
                    <a:cubicBezTo>
                      <a:pt x="6559" y="820"/>
                      <a:pt x="6411" y="893"/>
                      <a:pt x="6260" y="963"/>
                    </a:cubicBezTo>
                    <a:cubicBezTo>
                      <a:pt x="6411" y="893"/>
                      <a:pt x="6559" y="820"/>
                      <a:pt x="6714" y="757"/>
                    </a:cubicBezTo>
                    <a:close/>
                    <a:moveTo>
                      <a:pt x="5883" y="1143"/>
                    </a:moveTo>
                    <a:cubicBezTo>
                      <a:pt x="5732" y="1221"/>
                      <a:pt x="5583" y="1304"/>
                      <a:pt x="5436" y="1389"/>
                    </a:cubicBezTo>
                    <a:cubicBezTo>
                      <a:pt x="5583" y="1304"/>
                      <a:pt x="5732" y="1221"/>
                      <a:pt x="5883" y="1143"/>
                    </a:cubicBezTo>
                    <a:close/>
                    <a:moveTo>
                      <a:pt x="5082" y="1603"/>
                    </a:moveTo>
                    <a:cubicBezTo>
                      <a:pt x="4931" y="1699"/>
                      <a:pt x="4778" y="1792"/>
                      <a:pt x="4631" y="1894"/>
                    </a:cubicBezTo>
                    <a:cubicBezTo>
                      <a:pt x="4778" y="1792"/>
                      <a:pt x="4931" y="1699"/>
                      <a:pt x="5082" y="1603"/>
                    </a:cubicBezTo>
                    <a:close/>
                    <a:moveTo>
                      <a:pt x="4627" y="1898"/>
                    </a:moveTo>
                    <a:cubicBezTo>
                      <a:pt x="2100" y="3667"/>
                      <a:pt x="361" y="6486"/>
                      <a:pt x="51" y="9728"/>
                    </a:cubicBezTo>
                    <a:cubicBezTo>
                      <a:pt x="163" y="8584"/>
                      <a:pt x="453" y="7490"/>
                      <a:pt x="895" y="6476"/>
                    </a:cubicBezTo>
                    <a:cubicBezTo>
                      <a:pt x="1106" y="6421"/>
                      <a:pt x="1300" y="6370"/>
                      <a:pt x="1476" y="6327"/>
                    </a:cubicBezTo>
                    <a:cubicBezTo>
                      <a:pt x="1633" y="6288"/>
                      <a:pt x="1773" y="6256"/>
                      <a:pt x="1896" y="6231"/>
                    </a:cubicBezTo>
                    <a:cubicBezTo>
                      <a:pt x="1952" y="5860"/>
                      <a:pt x="2072" y="5478"/>
                      <a:pt x="2271" y="5106"/>
                    </a:cubicBezTo>
                    <a:cubicBezTo>
                      <a:pt x="2710" y="4289"/>
                      <a:pt x="3402" y="3725"/>
                      <a:pt x="4099" y="3532"/>
                    </a:cubicBezTo>
                    <a:cubicBezTo>
                      <a:pt x="4150" y="3354"/>
                      <a:pt x="4223" y="3103"/>
                      <a:pt x="4313" y="2818"/>
                    </a:cubicBezTo>
                    <a:cubicBezTo>
                      <a:pt x="4403" y="2532"/>
                      <a:pt x="4509" y="2213"/>
                      <a:pt x="4627" y="1898"/>
                    </a:cubicBezTo>
                    <a:close/>
                    <a:moveTo>
                      <a:pt x="2236" y="7941"/>
                    </a:moveTo>
                    <a:cubicBezTo>
                      <a:pt x="2262" y="7983"/>
                      <a:pt x="2290" y="8024"/>
                      <a:pt x="2320" y="8064"/>
                    </a:cubicBezTo>
                    <a:cubicBezTo>
                      <a:pt x="2350" y="8103"/>
                      <a:pt x="2383" y="8141"/>
                      <a:pt x="2417" y="8177"/>
                    </a:cubicBezTo>
                    <a:cubicBezTo>
                      <a:pt x="2090" y="8587"/>
                      <a:pt x="1587" y="9337"/>
                      <a:pt x="1209" y="10437"/>
                    </a:cubicBezTo>
                    <a:cubicBezTo>
                      <a:pt x="830" y="11541"/>
                      <a:pt x="582" y="12986"/>
                      <a:pt x="768" y="14768"/>
                    </a:cubicBezTo>
                    <a:cubicBezTo>
                      <a:pt x="2354" y="18768"/>
                      <a:pt x="6243" y="21600"/>
                      <a:pt x="10799" y="21600"/>
                    </a:cubicBezTo>
                    <a:cubicBezTo>
                      <a:pt x="12862" y="21600"/>
                      <a:pt x="14784" y="21010"/>
                      <a:pt x="16423" y="20004"/>
                    </a:cubicBezTo>
                    <a:cubicBezTo>
                      <a:pt x="15845" y="20355"/>
                      <a:pt x="15231" y="20654"/>
                      <a:pt x="14588" y="20891"/>
                    </a:cubicBezTo>
                    <a:cubicBezTo>
                      <a:pt x="14526" y="20877"/>
                      <a:pt x="12531" y="20397"/>
                      <a:pt x="10298" y="18579"/>
                    </a:cubicBezTo>
                    <a:cubicBezTo>
                      <a:pt x="8066" y="16761"/>
                      <a:pt x="5596" y="13605"/>
                      <a:pt x="4586" y="8238"/>
                    </a:cubicBezTo>
                    <a:cubicBezTo>
                      <a:pt x="3979" y="8594"/>
                      <a:pt x="3313" y="8687"/>
                      <a:pt x="2766" y="8407"/>
                    </a:cubicBezTo>
                    <a:cubicBezTo>
                      <a:pt x="2551" y="8297"/>
                      <a:pt x="2376" y="8133"/>
                      <a:pt x="2236" y="7941"/>
                    </a:cubicBezTo>
                    <a:close/>
                    <a:moveTo>
                      <a:pt x="2" y="10717"/>
                    </a:moveTo>
                    <a:cubicBezTo>
                      <a:pt x="2" y="10736"/>
                      <a:pt x="0" y="10755"/>
                      <a:pt x="0" y="10774"/>
                    </a:cubicBezTo>
                    <a:cubicBezTo>
                      <a:pt x="0" y="10786"/>
                      <a:pt x="2" y="10797"/>
                      <a:pt x="2" y="10809"/>
                    </a:cubicBezTo>
                    <a:cubicBezTo>
                      <a:pt x="2" y="10778"/>
                      <a:pt x="2" y="10747"/>
                      <a:pt x="2" y="10717"/>
                    </a:cubicBezTo>
                    <a:close/>
                    <a:moveTo>
                      <a:pt x="45" y="11674"/>
                    </a:moveTo>
                    <a:cubicBezTo>
                      <a:pt x="51" y="11751"/>
                      <a:pt x="51" y="11830"/>
                      <a:pt x="59" y="11906"/>
                    </a:cubicBezTo>
                    <a:cubicBezTo>
                      <a:pt x="51" y="11830"/>
                      <a:pt x="51" y="11751"/>
                      <a:pt x="45" y="11674"/>
                    </a:cubicBezTo>
                    <a:close/>
                    <a:moveTo>
                      <a:pt x="214" y="12933"/>
                    </a:moveTo>
                    <a:cubicBezTo>
                      <a:pt x="236" y="13040"/>
                      <a:pt x="268" y="13143"/>
                      <a:pt x="293" y="13249"/>
                    </a:cubicBezTo>
                    <a:cubicBezTo>
                      <a:pt x="268" y="13143"/>
                      <a:pt x="236" y="13040"/>
                      <a:pt x="214" y="12933"/>
                    </a:cubicBezTo>
                    <a:close/>
                    <a:moveTo>
                      <a:pt x="467" y="13927"/>
                    </a:moveTo>
                    <a:cubicBezTo>
                      <a:pt x="514" y="14082"/>
                      <a:pt x="573" y="14231"/>
                      <a:pt x="626" y="14383"/>
                    </a:cubicBezTo>
                    <a:cubicBezTo>
                      <a:pt x="572" y="14231"/>
                      <a:pt x="514" y="14082"/>
                      <a:pt x="467" y="13927"/>
                    </a:cubicBezTo>
                    <a:close/>
                    <a:moveTo>
                      <a:pt x="18475" y="18386"/>
                    </a:moveTo>
                    <a:cubicBezTo>
                      <a:pt x="18438" y="18423"/>
                      <a:pt x="18400" y="18459"/>
                      <a:pt x="18363" y="18495"/>
                    </a:cubicBezTo>
                    <a:cubicBezTo>
                      <a:pt x="18400" y="18458"/>
                      <a:pt x="18438" y="18423"/>
                      <a:pt x="18475" y="18386"/>
                    </a:cubicBezTo>
                    <a:close/>
                    <a:moveTo>
                      <a:pt x="17807" y="19003"/>
                    </a:moveTo>
                    <a:cubicBezTo>
                      <a:pt x="17742" y="19058"/>
                      <a:pt x="17678" y="19117"/>
                      <a:pt x="17611" y="19171"/>
                    </a:cubicBezTo>
                    <a:cubicBezTo>
                      <a:pt x="17678" y="19117"/>
                      <a:pt x="17742" y="19059"/>
                      <a:pt x="17807" y="19003"/>
                    </a:cubicBezTo>
                    <a:close/>
                    <a:moveTo>
                      <a:pt x="17026" y="19610"/>
                    </a:moveTo>
                    <a:cubicBezTo>
                      <a:pt x="16859" y="19727"/>
                      <a:pt x="16690" y="19841"/>
                      <a:pt x="16516" y="19949"/>
                    </a:cubicBezTo>
                    <a:cubicBezTo>
                      <a:pt x="16689" y="19840"/>
                      <a:pt x="16859" y="19728"/>
                      <a:pt x="17026" y="19610"/>
                    </a:cubicBezTo>
                    <a:close/>
                  </a:path>
                </a:pathLst>
              </a:custGeom>
              <a:solidFill>
                <a:srgbClr val="FFDB3D"/>
              </a:solidFill>
              <a:ln w="317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0"/>
                <a:ext cx="322037" cy="322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10881" y="0"/>
                    </a:moveTo>
                    <a:cubicBezTo>
                      <a:pt x="8567" y="0"/>
                      <a:pt x="6423" y="744"/>
                      <a:pt x="4660" y="2009"/>
                    </a:cubicBezTo>
                    <a:cubicBezTo>
                      <a:pt x="4541" y="2334"/>
                      <a:pt x="4434" y="2663"/>
                      <a:pt x="4344" y="2958"/>
                    </a:cubicBezTo>
                    <a:cubicBezTo>
                      <a:pt x="4253" y="3252"/>
                      <a:pt x="4179" y="3511"/>
                      <a:pt x="4128" y="3695"/>
                    </a:cubicBezTo>
                    <a:cubicBezTo>
                      <a:pt x="3426" y="3894"/>
                      <a:pt x="2730" y="4475"/>
                      <a:pt x="2288" y="5319"/>
                    </a:cubicBezTo>
                    <a:cubicBezTo>
                      <a:pt x="2087" y="5702"/>
                      <a:pt x="1967" y="6095"/>
                      <a:pt x="1911" y="6478"/>
                    </a:cubicBezTo>
                    <a:cubicBezTo>
                      <a:pt x="1787" y="6504"/>
                      <a:pt x="1645" y="6538"/>
                      <a:pt x="1487" y="6578"/>
                    </a:cubicBezTo>
                    <a:cubicBezTo>
                      <a:pt x="1310" y="6623"/>
                      <a:pt x="1115" y="6674"/>
                      <a:pt x="903" y="6731"/>
                    </a:cubicBezTo>
                    <a:cubicBezTo>
                      <a:pt x="303" y="8139"/>
                      <a:pt x="-21" y="9695"/>
                      <a:pt x="2" y="11328"/>
                    </a:cubicBezTo>
                    <a:cubicBezTo>
                      <a:pt x="21" y="12733"/>
                      <a:pt x="294" y="14074"/>
                      <a:pt x="776" y="15307"/>
                    </a:cubicBezTo>
                    <a:cubicBezTo>
                      <a:pt x="585" y="13458"/>
                      <a:pt x="835" y="11960"/>
                      <a:pt x="1218" y="10816"/>
                    </a:cubicBezTo>
                    <a:cubicBezTo>
                      <a:pt x="1598" y="9682"/>
                      <a:pt x="2106" y="8908"/>
                      <a:pt x="2434" y="8486"/>
                    </a:cubicBezTo>
                    <a:cubicBezTo>
                      <a:pt x="2541" y="8579"/>
                      <a:pt x="2659" y="8659"/>
                      <a:pt x="2786" y="8723"/>
                    </a:cubicBezTo>
                    <a:cubicBezTo>
                      <a:pt x="3380" y="9020"/>
                      <a:pt x="4091" y="8952"/>
                      <a:pt x="4618" y="8549"/>
                    </a:cubicBezTo>
                    <a:cubicBezTo>
                      <a:pt x="5636" y="14084"/>
                      <a:pt x="8122" y="17340"/>
                      <a:pt x="10370" y="19215"/>
                    </a:cubicBezTo>
                    <a:cubicBezTo>
                      <a:pt x="12617" y="21090"/>
                      <a:pt x="14626" y="21585"/>
                      <a:pt x="14688" y="21600"/>
                    </a:cubicBezTo>
                    <a:cubicBezTo>
                      <a:pt x="16465" y="20928"/>
                      <a:pt x="18024" y="19789"/>
                      <a:pt x="19222" y="18326"/>
                    </a:cubicBezTo>
                    <a:cubicBezTo>
                      <a:pt x="20410" y="16877"/>
                      <a:pt x="21240" y="15111"/>
                      <a:pt x="21579" y="13172"/>
                    </a:cubicBezTo>
                    <a:cubicBezTo>
                      <a:pt x="19643" y="10339"/>
                      <a:pt x="16044" y="8570"/>
                      <a:pt x="12806" y="7491"/>
                    </a:cubicBezTo>
                    <a:cubicBezTo>
                      <a:pt x="9587" y="6418"/>
                      <a:pt x="6729" y="6027"/>
                      <a:pt x="6253" y="5967"/>
                    </a:cubicBezTo>
                    <a:cubicBezTo>
                      <a:pt x="6302" y="5574"/>
                      <a:pt x="6279" y="5197"/>
                      <a:pt x="6186" y="4865"/>
                    </a:cubicBezTo>
                    <a:cubicBezTo>
                      <a:pt x="6093" y="4532"/>
                      <a:pt x="5930" y="4243"/>
                      <a:pt x="5699" y="4026"/>
                    </a:cubicBezTo>
                    <a:cubicBezTo>
                      <a:pt x="5990" y="3677"/>
                      <a:pt x="6924" y="2661"/>
                      <a:pt x="8531" y="1864"/>
                    </a:cubicBezTo>
                    <a:cubicBezTo>
                      <a:pt x="10139" y="1067"/>
                      <a:pt x="12421" y="490"/>
                      <a:pt x="15409" y="1017"/>
                    </a:cubicBezTo>
                    <a:cubicBezTo>
                      <a:pt x="14030" y="367"/>
                      <a:pt x="12498" y="0"/>
                      <a:pt x="10881" y="0"/>
                    </a:cubicBezTo>
                    <a:close/>
                    <a:moveTo>
                      <a:pt x="15409" y="1017"/>
                    </a:moveTo>
                    <a:lnTo>
                      <a:pt x="15415" y="1018"/>
                    </a:lnTo>
                    <a:lnTo>
                      <a:pt x="15409" y="1017"/>
                    </a:lnTo>
                    <a:close/>
                  </a:path>
                </a:pathLst>
              </a:custGeom>
              <a:solidFill>
                <a:srgbClr val="43B7D6"/>
              </a:solidFill>
              <a:ln w="317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3CB7D8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168" name="Group 168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166" name="Shape 166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167" name="Shape 167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169" name="Shape 169"/>
          <p:cNvSpPr/>
          <p:nvPr>
            <p:ph type="title"/>
          </p:nvPr>
        </p:nvSpPr>
        <p:spPr>
          <a:xfrm>
            <a:off x="1083733" y="7030720"/>
            <a:ext cx="10837334" cy="1043094"/>
          </a:xfrm>
          <a:prstGeom prst="rect">
            <a:avLst/>
          </a:prstGeom>
        </p:spPr>
        <p:txBody>
          <a:bodyPr anchor="ctr"/>
          <a:lstStyle/>
          <a:p>
            <a:pPr/>
            <a:r>
              <a:t>Текст заголовка</a:t>
            </a:r>
          </a:p>
        </p:txBody>
      </p:sp>
      <p:sp>
        <p:nvSpPr>
          <p:cNvPr id="170" name="Shape 170"/>
          <p:cNvSpPr/>
          <p:nvPr>
            <p:ph type="body" sz="half" idx="1"/>
          </p:nvPr>
        </p:nvSpPr>
        <p:spPr>
          <a:xfrm>
            <a:off x="1083733" y="2079413"/>
            <a:ext cx="10837334" cy="3996268"/>
          </a:xfrm>
          <a:prstGeom prst="rect">
            <a:avLst/>
          </a:prstGeom>
        </p:spPr>
        <p:txBody>
          <a:bodyPr anchor="b"/>
          <a:lstStyle>
            <a:lvl1pPr marL="341923" indent="-341923">
              <a:defRPr sz="2000"/>
            </a:lvl1pPr>
            <a:lvl2pPr marL="707517" indent="-263017">
              <a:defRPr sz="2000"/>
            </a:lvl2pPr>
            <a:lvl3pPr marL="1152017" indent="-263017">
              <a:defRPr sz="2000"/>
            </a:lvl3pPr>
            <a:lvl4pPr marL="1596517" indent="-263017">
              <a:defRPr sz="2000"/>
            </a:lvl4pPr>
            <a:lvl5pPr marL="2041017" indent="-263017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1" name="Shape 1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 - 2 Column &amp; Title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187" name="Group 187"/>
          <p:cNvGrpSpPr/>
          <p:nvPr/>
        </p:nvGrpSpPr>
        <p:grpSpPr>
          <a:xfrm>
            <a:off x="5309710" y="6358458"/>
            <a:ext cx="2385381" cy="625926"/>
            <a:chOff x="0" y="0"/>
            <a:chExt cx="2385380" cy="625925"/>
          </a:xfrm>
        </p:grpSpPr>
        <p:sp>
          <p:nvSpPr>
            <p:cNvPr id="179" name="Shape 179"/>
            <p:cNvSpPr/>
            <p:nvPr/>
          </p:nvSpPr>
          <p:spPr>
            <a:xfrm>
              <a:off x="0" y="470183"/>
              <a:ext cx="2385381" cy="6774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grpSp>
          <p:nvGrpSpPr>
            <p:cNvPr id="186" name="Group 186"/>
            <p:cNvGrpSpPr/>
            <p:nvPr/>
          </p:nvGrpSpPr>
          <p:grpSpPr>
            <a:xfrm>
              <a:off x="614216" y="0"/>
              <a:ext cx="1156948" cy="625926"/>
              <a:chOff x="0" y="0"/>
              <a:chExt cx="1156946" cy="625925"/>
            </a:xfrm>
          </p:grpSpPr>
          <p:grpSp>
            <p:nvGrpSpPr>
              <p:cNvPr id="184" name="Group 184"/>
              <p:cNvGrpSpPr/>
              <p:nvPr/>
            </p:nvGrpSpPr>
            <p:grpSpPr>
              <a:xfrm>
                <a:off x="855730" y="-1"/>
                <a:ext cx="301217" cy="312070"/>
                <a:chOff x="0" y="0"/>
                <a:chExt cx="301216" cy="312068"/>
              </a:xfrm>
            </p:grpSpPr>
            <p:sp>
              <p:nvSpPr>
                <p:cNvPr id="180" name="Shape 180"/>
                <p:cNvSpPr/>
                <p:nvPr/>
              </p:nvSpPr>
              <p:spPr>
                <a:xfrm flipH="1" rot="19260000">
                  <a:off x="18631" y="61987"/>
                  <a:ext cx="140587" cy="10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3" fill="norm" stroke="1" extrusionOk="0">
                      <a:moveTo>
                        <a:pt x="6814" y="21553"/>
                      </a:moveTo>
                      <a:cubicBezTo>
                        <a:pt x="12581" y="17177"/>
                        <a:pt x="18052" y="11904"/>
                        <a:pt x="21600" y="8333"/>
                      </a:cubicBezTo>
                      <a:cubicBezTo>
                        <a:pt x="21098" y="7414"/>
                        <a:pt x="20918" y="7386"/>
                        <a:pt x="20095" y="7078"/>
                      </a:cubicBezTo>
                      <a:lnTo>
                        <a:pt x="1655" y="163"/>
                      </a:lnTo>
                      <a:cubicBezTo>
                        <a:pt x="1097" y="-46"/>
                        <a:pt x="529" y="-47"/>
                        <a:pt x="0" y="122"/>
                      </a:cubicBezTo>
                      <a:cubicBezTo>
                        <a:pt x="1169" y="4269"/>
                        <a:pt x="3646" y="12710"/>
                        <a:pt x="6814" y="21553"/>
                      </a:cubicBezTo>
                      <a:close/>
                    </a:path>
                  </a:pathLst>
                </a:custGeom>
                <a:solidFill>
                  <a:srgbClr val="33B7D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96D977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81" name="Shape 181"/>
                <p:cNvSpPr/>
                <p:nvPr/>
              </p:nvSpPr>
              <p:spPr>
                <a:xfrm flipH="1" rot="19260000">
                  <a:off x="115243" y="12430"/>
                  <a:ext cx="90882" cy="1450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1" h="21600" fill="norm" stroke="1" extrusionOk="0">
                      <a:moveTo>
                        <a:pt x="10915" y="0"/>
                      </a:moveTo>
                      <a:cubicBezTo>
                        <a:pt x="9785" y="385"/>
                        <a:pt x="8888" y="1044"/>
                        <a:pt x="8505" y="1883"/>
                      </a:cubicBezTo>
                      <a:lnTo>
                        <a:pt x="299" y="19854"/>
                      </a:lnTo>
                      <a:cubicBezTo>
                        <a:pt x="-57" y="20632"/>
                        <a:pt x="-149" y="20834"/>
                        <a:pt x="324" y="21600"/>
                      </a:cubicBezTo>
                      <a:cubicBezTo>
                        <a:pt x="6693" y="21034"/>
                        <a:pt x="14189" y="18896"/>
                        <a:pt x="21451" y="16254"/>
                      </a:cubicBezTo>
                      <a:cubicBezTo>
                        <a:pt x="16569" y="9586"/>
                        <a:pt x="12730" y="3162"/>
                        <a:pt x="10915" y="0"/>
                      </a:cubicBezTo>
                      <a:close/>
                    </a:path>
                  </a:pathLst>
                </a:custGeom>
                <a:solidFill>
                  <a:schemeClr val="accent3">
                    <a:satOff val="18648"/>
                    <a:lumOff val="5971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82" name="Shape 182"/>
                <p:cNvSpPr/>
                <p:nvPr/>
              </p:nvSpPr>
              <p:spPr>
                <a:xfrm flipH="1" rot="19260000">
                  <a:off x="72756" y="105613"/>
                  <a:ext cx="102756" cy="1959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3" h="21600" fill="norm" stroke="1" extrusionOk="0">
                      <a:moveTo>
                        <a:pt x="20477" y="0"/>
                      </a:moveTo>
                      <a:cubicBezTo>
                        <a:pt x="15639" y="1993"/>
                        <a:pt x="8013" y="4966"/>
                        <a:pt x="0" y="7433"/>
                      </a:cubicBezTo>
                      <a:cubicBezTo>
                        <a:pt x="4911" y="12983"/>
                        <a:pt x="10977" y="18732"/>
                        <a:pt x="17005" y="21600"/>
                      </a:cubicBezTo>
                      <a:cubicBezTo>
                        <a:pt x="17640" y="21351"/>
                        <a:pt x="18072" y="20929"/>
                        <a:pt x="18172" y="20371"/>
                      </a:cubicBezTo>
                      <a:lnTo>
                        <a:pt x="21483" y="1866"/>
                      </a:lnTo>
                      <a:cubicBezTo>
                        <a:pt x="21600" y="1212"/>
                        <a:pt x="21204" y="544"/>
                        <a:pt x="20477" y="0"/>
                      </a:cubicBezTo>
                      <a:close/>
                    </a:path>
                  </a:pathLst>
                </a:custGeom>
                <a:solidFill>
                  <a:schemeClr val="accent3">
                    <a:satOff val="18648"/>
                    <a:lumOff val="5971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83" name="Shape 183"/>
                <p:cNvSpPr/>
                <p:nvPr/>
              </p:nvSpPr>
              <p:spPr>
                <a:xfrm flipH="1" rot="19260000">
                  <a:off x="108918" y="129032"/>
                  <a:ext cx="171031" cy="128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2" fill="norm" stroke="1" extrusionOk="0">
                      <a:moveTo>
                        <a:pt x="11432" y="0"/>
                      </a:moveTo>
                      <a:cubicBezTo>
                        <a:pt x="11432" y="0"/>
                        <a:pt x="11432" y="0"/>
                        <a:pt x="11432" y="0"/>
                      </a:cubicBezTo>
                      <a:cubicBezTo>
                        <a:pt x="7477" y="3014"/>
                        <a:pt x="3405" y="5454"/>
                        <a:pt x="0" y="6092"/>
                      </a:cubicBezTo>
                      <a:cubicBezTo>
                        <a:pt x="284" y="7065"/>
                        <a:pt x="811" y="7913"/>
                        <a:pt x="1496" y="8378"/>
                      </a:cubicBezTo>
                      <a:lnTo>
                        <a:pt x="20380" y="21208"/>
                      </a:lnTo>
                      <a:cubicBezTo>
                        <a:pt x="20812" y="21501"/>
                        <a:pt x="21230" y="21600"/>
                        <a:pt x="21600" y="21530"/>
                      </a:cubicBezTo>
                      <a:cubicBezTo>
                        <a:pt x="18502" y="17661"/>
                        <a:pt x="15097" y="10456"/>
                        <a:pt x="11432" y="0"/>
                      </a:cubicBezTo>
                      <a:close/>
                    </a:path>
                  </a:pathLst>
                </a:custGeom>
                <a:solidFill>
                  <a:srgbClr val="33B7D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96D977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  <p:sp>
            <p:nvSpPr>
              <p:cNvPr id="185" name="Shape 185"/>
              <p:cNvSpPr/>
              <p:nvPr/>
            </p:nvSpPr>
            <p:spPr>
              <a:xfrm>
                <a:off x="0" y="314809"/>
                <a:ext cx="1115399" cy="311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9687" y="0"/>
                    </a:moveTo>
                    <a:cubicBezTo>
                      <a:pt x="19792" y="1295"/>
                      <a:pt x="19687" y="2887"/>
                      <a:pt x="19467" y="4262"/>
                    </a:cubicBezTo>
                    <a:cubicBezTo>
                      <a:pt x="19218" y="5819"/>
                      <a:pt x="18746" y="6728"/>
                      <a:pt x="18545" y="5465"/>
                    </a:cubicBezTo>
                    <a:cubicBezTo>
                      <a:pt x="18413" y="4638"/>
                      <a:pt x="18600" y="3681"/>
                      <a:pt x="18865" y="3121"/>
                    </a:cubicBezTo>
                    <a:cubicBezTo>
                      <a:pt x="19979" y="770"/>
                      <a:pt x="21380" y="2297"/>
                      <a:pt x="21477" y="5940"/>
                    </a:cubicBezTo>
                    <a:cubicBezTo>
                      <a:pt x="21600" y="10597"/>
                      <a:pt x="19671" y="12205"/>
                      <a:pt x="17857" y="9622"/>
                    </a:cubicBezTo>
                    <a:cubicBezTo>
                      <a:pt x="16985" y="8379"/>
                      <a:pt x="15991" y="7308"/>
                      <a:pt x="15007" y="6140"/>
                    </a:cubicBezTo>
                    <a:cubicBezTo>
                      <a:pt x="10887" y="1251"/>
                      <a:pt x="6449" y="5531"/>
                      <a:pt x="2779" y="14005"/>
                    </a:cubicBezTo>
                    <a:cubicBezTo>
                      <a:pt x="1794" y="16282"/>
                      <a:pt x="868" y="18835"/>
                      <a:pt x="0" y="21600"/>
                    </a:cubicBezTo>
                  </a:path>
                </a:pathLst>
              </a:custGeom>
              <a:noFill/>
              <a:ln w="3175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algn="l" defTabSz="442524">
                  <a:defRPr sz="11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190" name="Group 190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188" name="Shape 188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189" name="Shape 189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191" name="Shape 191"/>
          <p:cNvSpPr/>
          <p:nvPr>
            <p:ph type="title"/>
          </p:nvPr>
        </p:nvSpPr>
        <p:spPr>
          <a:xfrm>
            <a:off x="1083733" y="7030720"/>
            <a:ext cx="10837334" cy="1043094"/>
          </a:xfrm>
          <a:prstGeom prst="rect">
            <a:avLst/>
          </a:prstGeom>
        </p:spPr>
        <p:txBody>
          <a:bodyPr anchor="ctr"/>
          <a:lstStyle/>
          <a:p>
            <a:pPr/>
            <a:r>
              <a:t>Текст заголовка</a:t>
            </a:r>
          </a:p>
        </p:txBody>
      </p:sp>
      <p:sp>
        <p:nvSpPr>
          <p:cNvPr id="192" name="Shape 192"/>
          <p:cNvSpPr/>
          <p:nvPr>
            <p:ph type="body" sz="half" idx="1"/>
          </p:nvPr>
        </p:nvSpPr>
        <p:spPr>
          <a:xfrm>
            <a:off x="1083733" y="2079413"/>
            <a:ext cx="10837334" cy="3996268"/>
          </a:xfrm>
          <a:prstGeom prst="rect">
            <a:avLst/>
          </a:prstGeom>
        </p:spPr>
        <p:txBody>
          <a:bodyPr numCol="2" spcCol="541866" anchor="b"/>
          <a:lstStyle>
            <a:lvl1pPr marL="341923" indent="-341923">
              <a:defRPr sz="2000"/>
            </a:lvl1pPr>
            <a:lvl2pPr marL="707517" indent="-263017">
              <a:defRPr sz="2000"/>
            </a:lvl2pPr>
            <a:lvl3pPr marL="1152017" indent="-263017">
              <a:defRPr sz="2000"/>
            </a:lvl3pPr>
            <a:lvl4pPr marL="1596517" indent="-263017">
              <a:defRPr sz="2000"/>
            </a:lvl4pPr>
            <a:lvl5pPr marL="2041017" indent="-263017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3" name="Shape 19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Landscape Photo,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-10221" y="8676229"/>
            <a:ext cx="13025242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207" name="Group 207"/>
          <p:cNvGrpSpPr/>
          <p:nvPr/>
        </p:nvGrpSpPr>
        <p:grpSpPr>
          <a:xfrm>
            <a:off x="6134165" y="3812790"/>
            <a:ext cx="5749049" cy="3413582"/>
            <a:chOff x="0" y="0"/>
            <a:chExt cx="5749047" cy="3413580"/>
          </a:xfrm>
        </p:grpSpPr>
        <p:sp>
          <p:nvSpPr>
            <p:cNvPr id="201" name="Shape 201"/>
            <p:cNvSpPr/>
            <p:nvPr/>
          </p:nvSpPr>
          <p:spPr>
            <a:xfrm>
              <a:off x="0" y="1577156"/>
              <a:ext cx="5499112" cy="1836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1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06" name="Group 206"/>
            <p:cNvGrpSpPr/>
            <p:nvPr/>
          </p:nvGrpSpPr>
          <p:grpSpPr>
            <a:xfrm>
              <a:off x="4150148" y="0"/>
              <a:ext cx="1598900" cy="1630128"/>
              <a:chOff x="0" y="0"/>
              <a:chExt cx="1598899" cy="1630127"/>
            </a:xfrm>
          </p:grpSpPr>
          <p:sp>
            <p:nvSpPr>
              <p:cNvPr id="202" name="Shape 202"/>
              <p:cNvSpPr/>
              <p:nvPr/>
            </p:nvSpPr>
            <p:spPr>
              <a:xfrm flipH="1" rot="19500000">
                <a:off x="673138" y="68686"/>
                <a:ext cx="473342" cy="74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03" name="Shape 203"/>
              <p:cNvSpPr/>
              <p:nvPr/>
            </p:nvSpPr>
            <p:spPr>
              <a:xfrm flipH="1" rot="19500000">
                <a:off x="97719" y="293713"/>
                <a:ext cx="780529" cy="586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04" name="Shape 204"/>
              <p:cNvSpPr/>
              <p:nvPr/>
            </p:nvSpPr>
            <p:spPr>
              <a:xfrm flipH="1" rot="19500000">
                <a:off x="623804" y="674445"/>
                <a:ext cx="864977" cy="656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05" name="Shape 205"/>
              <p:cNvSpPr/>
              <p:nvPr/>
            </p:nvSpPr>
            <p:spPr>
              <a:xfrm flipH="1" rot="19500000">
                <a:off x="374823" y="574796"/>
                <a:ext cx="567441" cy="981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210" name="Group 210"/>
          <p:cNvGrpSpPr/>
          <p:nvPr/>
        </p:nvGrpSpPr>
        <p:grpSpPr>
          <a:xfrm>
            <a:off x="-25379" y="1057"/>
            <a:ext cx="13030179" cy="765387"/>
            <a:chOff x="-25378" y="-1218143"/>
            <a:chExt cx="13030177" cy="765386"/>
          </a:xfrm>
        </p:grpSpPr>
        <p:sp>
          <p:nvSpPr>
            <p:cNvPr id="208" name="Shape 208"/>
            <p:cNvSpPr/>
            <p:nvPr/>
          </p:nvSpPr>
          <p:spPr>
            <a:xfrm rot="10800000">
              <a:off x="2809056" y="-1218143"/>
              <a:ext cx="10195744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209" name="Shape 209"/>
            <p:cNvSpPr/>
            <p:nvPr/>
          </p:nvSpPr>
          <p:spPr>
            <a:xfrm flipH="1" rot="10800000">
              <a:off x="-25378" y="-1218143"/>
              <a:ext cx="10195743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211" name="Shape 211"/>
          <p:cNvSpPr/>
          <p:nvPr>
            <p:ph type="pic" sz="quarter" idx="13"/>
          </p:nvPr>
        </p:nvSpPr>
        <p:spPr>
          <a:xfrm rot="5100000">
            <a:off x="4441521" y="2806201"/>
            <a:ext cx="4078082" cy="6213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2" name="Shape 212"/>
          <p:cNvSpPr/>
          <p:nvPr>
            <p:ph type="title"/>
          </p:nvPr>
        </p:nvSpPr>
        <p:spPr>
          <a:xfrm>
            <a:off x="1083733" y="2143740"/>
            <a:ext cx="10837334" cy="866988"/>
          </a:xfrm>
          <a:prstGeom prst="rect">
            <a:avLst/>
          </a:prstGeom>
        </p:spPr>
        <p:txBody>
          <a:bodyPr anchor="ctr"/>
          <a:lstStyle/>
          <a:p>
            <a:pPr/>
            <a:r>
              <a:t>Текст заголовка</a:t>
            </a:r>
          </a:p>
        </p:txBody>
      </p:sp>
      <p:sp>
        <p:nvSpPr>
          <p:cNvPr id="213" name="Shape 2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 Photos,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227" name="Group 227"/>
          <p:cNvGrpSpPr/>
          <p:nvPr/>
        </p:nvGrpSpPr>
        <p:grpSpPr>
          <a:xfrm flipH="1">
            <a:off x="6168598" y="1465535"/>
            <a:ext cx="2841064" cy="1686923"/>
            <a:chOff x="0" y="0"/>
            <a:chExt cx="2841062" cy="1686922"/>
          </a:xfrm>
        </p:grpSpPr>
        <p:sp>
          <p:nvSpPr>
            <p:cNvPr id="221" name="Shape 221"/>
            <p:cNvSpPr/>
            <p:nvPr/>
          </p:nvSpPr>
          <p:spPr>
            <a:xfrm>
              <a:off x="0" y="779398"/>
              <a:ext cx="2717551" cy="90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2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26" name="Group 226"/>
            <p:cNvGrpSpPr/>
            <p:nvPr/>
          </p:nvGrpSpPr>
          <p:grpSpPr>
            <a:xfrm>
              <a:off x="2050919" y="-1"/>
              <a:ext cx="790144" cy="805578"/>
              <a:chOff x="0" y="0"/>
              <a:chExt cx="790143" cy="805576"/>
            </a:xfrm>
          </p:grpSpPr>
          <p:sp>
            <p:nvSpPr>
              <p:cNvPr id="222" name="Shape 222"/>
              <p:cNvSpPr/>
              <p:nvPr/>
            </p:nvSpPr>
            <p:spPr>
              <a:xfrm flipH="1" rot="19500000">
                <a:off x="334119" y="33943"/>
                <a:ext cx="233916" cy="366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23" name="Shape 223"/>
              <p:cNvSpPr/>
              <p:nvPr/>
            </p:nvSpPr>
            <p:spPr>
              <a:xfrm flipH="1" rot="19500000">
                <a:off x="48290" y="145147"/>
                <a:ext cx="385723" cy="29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24" name="Shape 224"/>
              <p:cNvSpPr/>
              <p:nvPr/>
            </p:nvSpPr>
            <p:spPr>
              <a:xfrm flipH="1" rot="19500000">
                <a:off x="308271" y="333297"/>
                <a:ext cx="427454" cy="324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25" name="Shape 225"/>
              <p:cNvSpPr/>
              <p:nvPr/>
            </p:nvSpPr>
            <p:spPr>
              <a:xfrm flipH="1" rot="19500000">
                <a:off x="185230" y="284052"/>
                <a:ext cx="280418" cy="484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230" name="Group 230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228" name="Shape 228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229" name="Shape 229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231" name="Shape 231"/>
          <p:cNvSpPr/>
          <p:nvPr>
            <p:ph type="pic" sz="quarter" idx="13"/>
          </p:nvPr>
        </p:nvSpPr>
        <p:spPr>
          <a:xfrm rot="5100000">
            <a:off x="1902508" y="1919545"/>
            <a:ext cx="3630508" cy="48778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2" name="Shape 232"/>
          <p:cNvSpPr/>
          <p:nvPr>
            <p:ph type="pic" sz="quarter" idx="14"/>
          </p:nvPr>
        </p:nvSpPr>
        <p:spPr>
          <a:xfrm flipH="1" rot="16500000">
            <a:off x="7409362" y="1919634"/>
            <a:ext cx="3630294" cy="4876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3" name="Shape 233"/>
          <p:cNvSpPr/>
          <p:nvPr>
            <p:ph type="body" sz="quarter" idx="1"/>
          </p:nvPr>
        </p:nvSpPr>
        <p:spPr>
          <a:xfrm>
            <a:off x="1083733" y="7227146"/>
            <a:ext cx="10837334" cy="8331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ClrTx/>
              <a:buSzTx/>
              <a:buNone/>
              <a:defRPr sz="2000"/>
            </a:lvl1pPr>
            <a:lvl2pPr marL="0" indent="228600" algn="ctr">
              <a:buClrTx/>
              <a:buSzTx/>
              <a:buNone/>
              <a:defRPr sz="2000"/>
            </a:lvl2pPr>
            <a:lvl3pPr marL="0" indent="457200" algn="ctr">
              <a:buClrTx/>
              <a:buSzTx/>
              <a:buNone/>
              <a:defRPr sz="2000"/>
            </a:lvl3pPr>
            <a:lvl4pPr marL="0" indent="685800" algn="ctr">
              <a:buClrTx/>
              <a:buSzTx/>
              <a:buNone/>
              <a:defRPr sz="2000"/>
            </a:lvl4pPr>
            <a:lvl5pPr marL="0" indent="914400" algn="ctr">
              <a:buClrTx/>
              <a:buSzTx/>
              <a:buNone/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4" name="Shape 2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5" name="Shape 235"/>
          <p:cNvSpPr/>
          <p:nvPr>
            <p:ph type="title"/>
          </p:nvPr>
        </p:nvSpPr>
        <p:spPr>
          <a:xfrm>
            <a:off x="1083733" y="6360160"/>
            <a:ext cx="10837334" cy="866987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-10221" y="8676229"/>
            <a:ext cx="13025242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249" name="Group 249"/>
          <p:cNvGrpSpPr/>
          <p:nvPr/>
        </p:nvGrpSpPr>
        <p:grpSpPr>
          <a:xfrm flipH="1">
            <a:off x="1840116" y="3454399"/>
            <a:ext cx="5749048" cy="3417792"/>
            <a:chOff x="0" y="0"/>
            <a:chExt cx="5749046" cy="3417790"/>
          </a:xfrm>
        </p:grpSpPr>
        <p:sp>
          <p:nvSpPr>
            <p:cNvPr id="243" name="Shape 243"/>
            <p:cNvSpPr/>
            <p:nvPr/>
          </p:nvSpPr>
          <p:spPr>
            <a:xfrm>
              <a:off x="0" y="1581365"/>
              <a:ext cx="5499112" cy="183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1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48" name="Group 248"/>
            <p:cNvGrpSpPr/>
            <p:nvPr/>
          </p:nvGrpSpPr>
          <p:grpSpPr>
            <a:xfrm>
              <a:off x="4150147" y="0"/>
              <a:ext cx="1598900" cy="1634337"/>
              <a:chOff x="0" y="0"/>
              <a:chExt cx="1598898" cy="1634336"/>
            </a:xfrm>
          </p:grpSpPr>
          <p:sp>
            <p:nvSpPr>
              <p:cNvPr id="244" name="Shape 244"/>
              <p:cNvSpPr/>
              <p:nvPr/>
            </p:nvSpPr>
            <p:spPr>
              <a:xfrm flipH="1" rot="19500000">
                <a:off x="676109" y="68686"/>
                <a:ext cx="473342" cy="74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45" name="Shape 245"/>
              <p:cNvSpPr/>
              <p:nvPr/>
            </p:nvSpPr>
            <p:spPr>
              <a:xfrm flipH="1" rot="19500000">
                <a:off x="97719" y="297922"/>
                <a:ext cx="780529" cy="586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46" name="Shape 246"/>
              <p:cNvSpPr/>
              <p:nvPr/>
            </p:nvSpPr>
            <p:spPr>
              <a:xfrm flipH="1" rot="19500000">
                <a:off x="623804" y="676363"/>
                <a:ext cx="864976" cy="656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47" name="Shape 247"/>
              <p:cNvSpPr/>
              <p:nvPr/>
            </p:nvSpPr>
            <p:spPr>
              <a:xfrm flipH="1" rot="19500000">
                <a:off x="374823" y="579005"/>
                <a:ext cx="567440" cy="981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252" name="Group 252"/>
          <p:cNvGrpSpPr/>
          <p:nvPr/>
        </p:nvGrpSpPr>
        <p:grpSpPr>
          <a:xfrm>
            <a:off x="-1" y="1057"/>
            <a:ext cx="13004801" cy="765387"/>
            <a:chOff x="0" y="0"/>
            <a:chExt cx="13004799" cy="765386"/>
          </a:xfrm>
        </p:grpSpPr>
        <p:sp>
          <p:nvSpPr>
            <p:cNvPr id="250" name="Shape 250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251" name="Shape 251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253" name="Shape 253"/>
          <p:cNvSpPr/>
          <p:nvPr>
            <p:ph type="pic" sz="half" idx="13"/>
          </p:nvPr>
        </p:nvSpPr>
        <p:spPr>
          <a:xfrm rot="5100000">
            <a:off x="4217323" y="2277412"/>
            <a:ext cx="4531362" cy="6904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54" name="Shape 2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55" name="Shape 2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269" name="Group 269"/>
          <p:cNvGrpSpPr/>
          <p:nvPr/>
        </p:nvGrpSpPr>
        <p:grpSpPr>
          <a:xfrm flipH="1">
            <a:off x="6168598" y="3222080"/>
            <a:ext cx="2841064" cy="1686923"/>
            <a:chOff x="0" y="0"/>
            <a:chExt cx="2841062" cy="1686921"/>
          </a:xfrm>
        </p:grpSpPr>
        <p:sp>
          <p:nvSpPr>
            <p:cNvPr id="263" name="Shape 263"/>
            <p:cNvSpPr/>
            <p:nvPr/>
          </p:nvSpPr>
          <p:spPr>
            <a:xfrm>
              <a:off x="0" y="779398"/>
              <a:ext cx="2717551" cy="9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2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68" name="Group 268"/>
            <p:cNvGrpSpPr/>
            <p:nvPr/>
          </p:nvGrpSpPr>
          <p:grpSpPr>
            <a:xfrm>
              <a:off x="2050919" y="-1"/>
              <a:ext cx="790144" cy="803960"/>
              <a:chOff x="0" y="0"/>
              <a:chExt cx="790143" cy="803958"/>
            </a:xfrm>
          </p:grpSpPr>
          <p:sp>
            <p:nvSpPr>
              <p:cNvPr id="264" name="Shape 264"/>
              <p:cNvSpPr/>
              <p:nvPr/>
            </p:nvSpPr>
            <p:spPr>
              <a:xfrm flipH="1" rot="19500000">
                <a:off x="334119" y="33943"/>
                <a:ext cx="233916" cy="366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65" name="Shape 265"/>
              <p:cNvSpPr/>
              <p:nvPr/>
            </p:nvSpPr>
            <p:spPr>
              <a:xfrm flipH="1" rot="19500000">
                <a:off x="48290" y="145147"/>
                <a:ext cx="385723" cy="29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66" name="Shape 266"/>
              <p:cNvSpPr/>
              <p:nvPr/>
            </p:nvSpPr>
            <p:spPr>
              <a:xfrm flipH="1" rot="19500000">
                <a:off x="308271" y="333296"/>
                <a:ext cx="427454" cy="32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67" name="Shape 267"/>
              <p:cNvSpPr/>
              <p:nvPr/>
            </p:nvSpPr>
            <p:spPr>
              <a:xfrm flipH="1" rot="19500000">
                <a:off x="185230" y="282435"/>
                <a:ext cx="280418" cy="484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272" name="Group 272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270" name="Shape 270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271" name="Shape 271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273" name="Shape 273"/>
          <p:cNvSpPr/>
          <p:nvPr>
            <p:ph type="pic" sz="quarter" idx="13"/>
          </p:nvPr>
        </p:nvSpPr>
        <p:spPr>
          <a:xfrm rot="5100000">
            <a:off x="2181570" y="3751829"/>
            <a:ext cx="3630507" cy="48778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74" name="Shape 274"/>
          <p:cNvSpPr/>
          <p:nvPr>
            <p:ph type="pic" sz="quarter" idx="14"/>
          </p:nvPr>
        </p:nvSpPr>
        <p:spPr>
          <a:xfrm flipH="1" rot="16500000">
            <a:off x="7142492" y="3751918"/>
            <a:ext cx="3630295" cy="4876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75" name="Shape 2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76" name="Shape 2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-10221" y="8676229"/>
            <a:ext cx="13025242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290" name="Group 290"/>
          <p:cNvGrpSpPr/>
          <p:nvPr/>
        </p:nvGrpSpPr>
        <p:grpSpPr>
          <a:xfrm flipH="1" rot="840000">
            <a:off x="7001677" y="2146859"/>
            <a:ext cx="2840881" cy="1686923"/>
            <a:chOff x="0" y="0"/>
            <a:chExt cx="2840880" cy="1686922"/>
          </a:xfrm>
        </p:grpSpPr>
        <p:sp>
          <p:nvSpPr>
            <p:cNvPr id="284" name="Shape 284"/>
            <p:cNvSpPr/>
            <p:nvPr/>
          </p:nvSpPr>
          <p:spPr>
            <a:xfrm>
              <a:off x="0" y="779398"/>
              <a:ext cx="2717551" cy="90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2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89" name="Group 289"/>
            <p:cNvGrpSpPr/>
            <p:nvPr/>
          </p:nvGrpSpPr>
          <p:grpSpPr>
            <a:xfrm>
              <a:off x="2050920" y="-1"/>
              <a:ext cx="789961" cy="805578"/>
              <a:chOff x="0" y="0"/>
              <a:chExt cx="789959" cy="805576"/>
            </a:xfrm>
          </p:grpSpPr>
          <p:sp>
            <p:nvSpPr>
              <p:cNvPr id="285" name="Shape 285"/>
              <p:cNvSpPr/>
              <p:nvPr/>
            </p:nvSpPr>
            <p:spPr>
              <a:xfrm flipH="1" rot="19500000">
                <a:off x="334119" y="33943"/>
                <a:ext cx="233916" cy="366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86" name="Shape 286"/>
              <p:cNvSpPr/>
              <p:nvPr/>
            </p:nvSpPr>
            <p:spPr>
              <a:xfrm flipH="1" rot="19500000">
                <a:off x="48290" y="145147"/>
                <a:ext cx="385723" cy="290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87" name="Shape 287"/>
              <p:cNvSpPr/>
              <p:nvPr/>
            </p:nvSpPr>
            <p:spPr>
              <a:xfrm flipH="1" rot="19500000">
                <a:off x="308087" y="333251"/>
                <a:ext cx="427455" cy="324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288" name="Shape 288"/>
              <p:cNvSpPr/>
              <p:nvPr/>
            </p:nvSpPr>
            <p:spPr>
              <a:xfrm flipH="1" rot="19500000">
                <a:off x="185229" y="284052"/>
                <a:ext cx="280418" cy="484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293" name="Group 293"/>
          <p:cNvGrpSpPr/>
          <p:nvPr/>
        </p:nvGrpSpPr>
        <p:grpSpPr>
          <a:xfrm>
            <a:off x="-16920" y="1057"/>
            <a:ext cx="13064016" cy="765387"/>
            <a:chOff x="-16918" y="-1218143"/>
            <a:chExt cx="13064015" cy="765386"/>
          </a:xfrm>
        </p:grpSpPr>
        <p:sp>
          <p:nvSpPr>
            <p:cNvPr id="291" name="Shape 291"/>
            <p:cNvSpPr/>
            <p:nvPr/>
          </p:nvSpPr>
          <p:spPr>
            <a:xfrm rot="10800000">
              <a:off x="2851353" y="-1218143"/>
              <a:ext cx="10195744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292" name="Shape 292"/>
            <p:cNvSpPr/>
            <p:nvPr/>
          </p:nvSpPr>
          <p:spPr>
            <a:xfrm flipH="1" rot="10800000">
              <a:off x="-16919" y="-1218143"/>
              <a:ext cx="10195743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294" name="Shape 294"/>
          <p:cNvSpPr/>
          <p:nvPr>
            <p:ph type="pic" sz="quarter" idx="13"/>
          </p:nvPr>
        </p:nvSpPr>
        <p:spPr>
          <a:xfrm rot="5100000">
            <a:off x="7092752" y="2391788"/>
            <a:ext cx="4741335" cy="5154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5" name="Shape 295"/>
          <p:cNvSpPr/>
          <p:nvPr>
            <p:ph type="title"/>
          </p:nvPr>
        </p:nvSpPr>
        <p:spPr>
          <a:xfrm>
            <a:off x="1083733" y="2632321"/>
            <a:ext cx="4802294" cy="1530774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96" name="Shape 29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,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-10221" y="8667769"/>
            <a:ext cx="13025242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308" name="Group 308"/>
          <p:cNvGrpSpPr/>
          <p:nvPr/>
        </p:nvGrpSpPr>
        <p:grpSpPr>
          <a:xfrm>
            <a:off x="7177371" y="4693861"/>
            <a:ext cx="4176955" cy="602551"/>
            <a:chOff x="0" y="0"/>
            <a:chExt cx="4176953" cy="602549"/>
          </a:xfrm>
        </p:grpSpPr>
        <p:sp>
          <p:nvSpPr>
            <p:cNvPr id="304" name="Shape 304"/>
            <p:cNvSpPr/>
            <p:nvPr/>
          </p:nvSpPr>
          <p:spPr>
            <a:xfrm>
              <a:off x="0" y="585871"/>
              <a:ext cx="4176954" cy="16680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grpSp>
          <p:nvGrpSpPr>
            <p:cNvPr id="307" name="Group 307"/>
            <p:cNvGrpSpPr/>
            <p:nvPr/>
          </p:nvGrpSpPr>
          <p:grpSpPr>
            <a:xfrm>
              <a:off x="1804330" y="0"/>
              <a:ext cx="568294" cy="585871"/>
              <a:chOff x="0" y="0"/>
              <a:chExt cx="568293" cy="585870"/>
            </a:xfrm>
          </p:grpSpPr>
          <p:sp>
            <p:nvSpPr>
              <p:cNvPr id="305" name="Shape 305"/>
              <p:cNvSpPr/>
              <p:nvPr/>
            </p:nvSpPr>
            <p:spPr>
              <a:xfrm>
                <a:off x="26" y="3452"/>
                <a:ext cx="568268" cy="58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8" y="0"/>
                    </a:moveTo>
                    <a:cubicBezTo>
                      <a:pt x="9689" y="11"/>
                      <a:pt x="9573" y="28"/>
                      <a:pt x="9456" y="42"/>
                    </a:cubicBezTo>
                    <a:cubicBezTo>
                      <a:pt x="9573" y="27"/>
                      <a:pt x="9689" y="11"/>
                      <a:pt x="9808" y="0"/>
                    </a:cubicBezTo>
                    <a:close/>
                    <a:moveTo>
                      <a:pt x="11832" y="2"/>
                    </a:moveTo>
                    <a:cubicBezTo>
                      <a:pt x="11866" y="5"/>
                      <a:pt x="11901" y="8"/>
                      <a:pt x="11936" y="11"/>
                    </a:cubicBezTo>
                    <a:cubicBezTo>
                      <a:pt x="11901" y="8"/>
                      <a:pt x="11866" y="5"/>
                      <a:pt x="11832" y="2"/>
                    </a:cubicBezTo>
                    <a:close/>
                    <a:moveTo>
                      <a:pt x="8881" y="128"/>
                    </a:moveTo>
                    <a:cubicBezTo>
                      <a:pt x="8730" y="156"/>
                      <a:pt x="8579" y="185"/>
                      <a:pt x="8430" y="218"/>
                    </a:cubicBezTo>
                    <a:cubicBezTo>
                      <a:pt x="8579" y="185"/>
                      <a:pt x="8730" y="156"/>
                      <a:pt x="8881" y="128"/>
                    </a:cubicBezTo>
                    <a:close/>
                    <a:moveTo>
                      <a:pt x="12852" y="149"/>
                    </a:moveTo>
                    <a:cubicBezTo>
                      <a:pt x="12922" y="163"/>
                      <a:pt x="12992" y="175"/>
                      <a:pt x="13061" y="190"/>
                    </a:cubicBezTo>
                    <a:cubicBezTo>
                      <a:pt x="12992" y="175"/>
                      <a:pt x="12922" y="163"/>
                      <a:pt x="12852" y="149"/>
                    </a:cubicBezTo>
                    <a:close/>
                    <a:moveTo>
                      <a:pt x="7888" y="358"/>
                    </a:moveTo>
                    <a:cubicBezTo>
                      <a:pt x="7767" y="392"/>
                      <a:pt x="7644" y="422"/>
                      <a:pt x="7525" y="460"/>
                    </a:cubicBezTo>
                    <a:cubicBezTo>
                      <a:pt x="7644" y="422"/>
                      <a:pt x="7767" y="392"/>
                      <a:pt x="7888" y="358"/>
                    </a:cubicBezTo>
                    <a:close/>
                    <a:moveTo>
                      <a:pt x="13897" y="408"/>
                    </a:moveTo>
                    <a:cubicBezTo>
                      <a:pt x="13971" y="430"/>
                      <a:pt x="14045" y="451"/>
                      <a:pt x="14119" y="475"/>
                    </a:cubicBezTo>
                    <a:cubicBezTo>
                      <a:pt x="14045" y="451"/>
                      <a:pt x="13971" y="430"/>
                      <a:pt x="13897" y="408"/>
                    </a:cubicBezTo>
                    <a:close/>
                    <a:moveTo>
                      <a:pt x="14482" y="609"/>
                    </a:moveTo>
                    <a:cubicBezTo>
                      <a:pt x="14724" y="698"/>
                      <a:pt x="14964" y="790"/>
                      <a:pt x="15198" y="894"/>
                    </a:cubicBezTo>
                    <a:cubicBezTo>
                      <a:pt x="14964" y="790"/>
                      <a:pt x="14724" y="697"/>
                      <a:pt x="14482" y="609"/>
                    </a:cubicBezTo>
                    <a:close/>
                    <a:moveTo>
                      <a:pt x="13210" y="741"/>
                    </a:moveTo>
                    <a:cubicBezTo>
                      <a:pt x="11245" y="719"/>
                      <a:pt x="9670" y="1179"/>
                      <a:pt x="8473" y="1758"/>
                    </a:cubicBezTo>
                    <a:cubicBezTo>
                      <a:pt x="6876" y="2531"/>
                      <a:pt x="5949" y="3515"/>
                      <a:pt x="5660" y="3854"/>
                    </a:cubicBezTo>
                    <a:cubicBezTo>
                      <a:pt x="5889" y="4064"/>
                      <a:pt x="6052" y="4343"/>
                      <a:pt x="6145" y="4666"/>
                    </a:cubicBezTo>
                    <a:cubicBezTo>
                      <a:pt x="6237" y="4989"/>
                      <a:pt x="6258" y="5354"/>
                      <a:pt x="6209" y="5735"/>
                    </a:cubicBezTo>
                    <a:cubicBezTo>
                      <a:pt x="6683" y="5793"/>
                      <a:pt x="9522" y="6173"/>
                      <a:pt x="12719" y="7213"/>
                    </a:cubicBezTo>
                    <a:cubicBezTo>
                      <a:pt x="15928" y="8257"/>
                      <a:pt x="19493" y="9965"/>
                      <a:pt x="21419" y="12701"/>
                    </a:cubicBezTo>
                    <a:cubicBezTo>
                      <a:pt x="21532" y="12075"/>
                      <a:pt x="21600" y="11433"/>
                      <a:pt x="21600" y="10774"/>
                    </a:cubicBezTo>
                    <a:cubicBezTo>
                      <a:pt x="21600" y="6399"/>
                      <a:pt x="19006" y="2640"/>
                      <a:pt x="15279" y="933"/>
                    </a:cubicBezTo>
                    <a:cubicBezTo>
                      <a:pt x="14547" y="808"/>
                      <a:pt x="13857" y="749"/>
                      <a:pt x="13210" y="741"/>
                    </a:cubicBezTo>
                    <a:close/>
                    <a:moveTo>
                      <a:pt x="6714" y="757"/>
                    </a:moveTo>
                    <a:cubicBezTo>
                      <a:pt x="6559" y="820"/>
                      <a:pt x="6411" y="893"/>
                      <a:pt x="6260" y="963"/>
                    </a:cubicBezTo>
                    <a:cubicBezTo>
                      <a:pt x="6411" y="893"/>
                      <a:pt x="6559" y="820"/>
                      <a:pt x="6714" y="757"/>
                    </a:cubicBezTo>
                    <a:close/>
                    <a:moveTo>
                      <a:pt x="5883" y="1143"/>
                    </a:moveTo>
                    <a:cubicBezTo>
                      <a:pt x="5732" y="1221"/>
                      <a:pt x="5583" y="1304"/>
                      <a:pt x="5436" y="1389"/>
                    </a:cubicBezTo>
                    <a:cubicBezTo>
                      <a:pt x="5583" y="1304"/>
                      <a:pt x="5732" y="1221"/>
                      <a:pt x="5883" y="1143"/>
                    </a:cubicBezTo>
                    <a:close/>
                    <a:moveTo>
                      <a:pt x="5082" y="1603"/>
                    </a:moveTo>
                    <a:cubicBezTo>
                      <a:pt x="4931" y="1699"/>
                      <a:pt x="4778" y="1792"/>
                      <a:pt x="4631" y="1894"/>
                    </a:cubicBezTo>
                    <a:cubicBezTo>
                      <a:pt x="4778" y="1792"/>
                      <a:pt x="4931" y="1699"/>
                      <a:pt x="5082" y="1603"/>
                    </a:cubicBezTo>
                    <a:close/>
                    <a:moveTo>
                      <a:pt x="4627" y="1898"/>
                    </a:moveTo>
                    <a:cubicBezTo>
                      <a:pt x="2100" y="3667"/>
                      <a:pt x="361" y="6486"/>
                      <a:pt x="51" y="9728"/>
                    </a:cubicBezTo>
                    <a:cubicBezTo>
                      <a:pt x="163" y="8584"/>
                      <a:pt x="453" y="7490"/>
                      <a:pt x="895" y="6476"/>
                    </a:cubicBezTo>
                    <a:cubicBezTo>
                      <a:pt x="1106" y="6421"/>
                      <a:pt x="1300" y="6370"/>
                      <a:pt x="1476" y="6327"/>
                    </a:cubicBezTo>
                    <a:cubicBezTo>
                      <a:pt x="1633" y="6288"/>
                      <a:pt x="1773" y="6256"/>
                      <a:pt x="1896" y="6231"/>
                    </a:cubicBezTo>
                    <a:cubicBezTo>
                      <a:pt x="1952" y="5860"/>
                      <a:pt x="2072" y="5478"/>
                      <a:pt x="2271" y="5106"/>
                    </a:cubicBezTo>
                    <a:cubicBezTo>
                      <a:pt x="2710" y="4289"/>
                      <a:pt x="3402" y="3725"/>
                      <a:pt x="4099" y="3532"/>
                    </a:cubicBezTo>
                    <a:cubicBezTo>
                      <a:pt x="4150" y="3354"/>
                      <a:pt x="4223" y="3103"/>
                      <a:pt x="4313" y="2818"/>
                    </a:cubicBezTo>
                    <a:cubicBezTo>
                      <a:pt x="4403" y="2532"/>
                      <a:pt x="4509" y="2213"/>
                      <a:pt x="4627" y="1898"/>
                    </a:cubicBezTo>
                    <a:close/>
                    <a:moveTo>
                      <a:pt x="2236" y="7941"/>
                    </a:moveTo>
                    <a:cubicBezTo>
                      <a:pt x="2262" y="7983"/>
                      <a:pt x="2290" y="8024"/>
                      <a:pt x="2320" y="8064"/>
                    </a:cubicBezTo>
                    <a:cubicBezTo>
                      <a:pt x="2350" y="8103"/>
                      <a:pt x="2383" y="8141"/>
                      <a:pt x="2417" y="8177"/>
                    </a:cubicBezTo>
                    <a:cubicBezTo>
                      <a:pt x="2090" y="8587"/>
                      <a:pt x="1587" y="9337"/>
                      <a:pt x="1209" y="10437"/>
                    </a:cubicBezTo>
                    <a:cubicBezTo>
                      <a:pt x="830" y="11541"/>
                      <a:pt x="582" y="12986"/>
                      <a:pt x="768" y="14768"/>
                    </a:cubicBezTo>
                    <a:cubicBezTo>
                      <a:pt x="2354" y="18768"/>
                      <a:pt x="6243" y="21600"/>
                      <a:pt x="10799" y="21600"/>
                    </a:cubicBezTo>
                    <a:cubicBezTo>
                      <a:pt x="12862" y="21600"/>
                      <a:pt x="14784" y="21010"/>
                      <a:pt x="16423" y="20004"/>
                    </a:cubicBezTo>
                    <a:cubicBezTo>
                      <a:pt x="15845" y="20355"/>
                      <a:pt x="15231" y="20654"/>
                      <a:pt x="14588" y="20891"/>
                    </a:cubicBezTo>
                    <a:cubicBezTo>
                      <a:pt x="14526" y="20877"/>
                      <a:pt x="12531" y="20397"/>
                      <a:pt x="10298" y="18579"/>
                    </a:cubicBezTo>
                    <a:cubicBezTo>
                      <a:pt x="8066" y="16761"/>
                      <a:pt x="5596" y="13605"/>
                      <a:pt x="4586" y="8238"/>
                    </a:cubicBezTo>
                    <a:cubicBezTo>
                      <a:pt x="3979" y="8594"/>
                      <a:pt x="3313" y="8687"/>
                      <a:pt x="2766" y="8407"/>
                    </a:cubicBezTo>
                    <a:cubicBezTo>
                      <a:pt x="2551" y="8297"/>
                      <a:pt x="2376" y="8133"/>
                      <a:pt x="2236" y="7941"/>
                    </a:cubicBezTo>
                    <a:close/>
                    <a:moveTo>
                      <a:pt x="2" y="10717"/>
                    </a:moveTo>
                    <a:cubicBezTo>
                      <a:pt x="2" y="10736"/>
                      <a:pt x="0" y="10755"/>
                      <a:pt x="0" y="10774"/>
                    </a:cubicBezTo>
                    <a:cubicBezTo>
                      <a:pt x="0" y="10786"/>
                      <a:pt x="2" y="10797"/>
                      <a:pt x="2" y="10809"/>
                    </a:cubicBezTo>
                    <a:cubicBezTo>
                      <a:pt x="2" y="10778"/>
                      <a:pt x="2" y="10747"/>
                      <a:pt x="2" y="10717"/>
                    </a:cubicBezTo>
                    <a:close/>
                    <a:moveTo>
                      <a:pt x="45" y="11674"/>
                    </a:moveTo>
                    <a:cubicBezTo>
                      <a:pt x="51" y="11751"/>
                      <a:pt x="51" y="11830"/>
                      <a:pt x="59" y="11906"/>
                    </a:cubicBezTo>
                    <a:cubicBezTo>
                      <a:pt x="51" y="11830"/>
                      <a:pt x="51" y="11751"/>
                      <a:pt x="45" y="11674"/>
                    </a:cubicBezTo>
                    <a:close/>
                    <a:moveTo>
                      <a:pt x="214" y="12933"/>
                    </a:moveTo>
                    <a:cubicBezTo>
                      <a:pt x="236" y="13040"/>
                      <a:pt x="268" y="13143"/>
                      <a:pt x="293" y="13249"/>
                    </a:cubicBezTo>
                    <a:cubicBezTo>
                      <a:pt x="268" y="13143"/>
                      <a:pt x="236" y="13040"/>
                      <a:pt x="214" y="12933"/>
                    </a:cubicBezTo>
                    <a:close/>
                    <a:moveTo>
                      <a:pt x="467" y="13927"/>
                    </a:moveTo>
                    <a:cubicBezTo>
                      <a:pt x="514" y="14082"/>
                      <a:pt x="573" y="14231"/>
                      <a:pt x="626" y="14383"/>
                    </a:cubicBezTo>
                    <a:cubicBezTo>
                      <a:pt x="572" y="14231"/>
                      <a:pt x="514" y="14082"/>
                      <a:pt x="467" y="13927"/>
                    </a:cubicBezTo>
                    <a:close/>
                    <a:moveTo>
                      <a:pt x="18475" y="18386"/>
                    </a:moveTo>
                    <a:cubicBezTo>
                      <a:pt x="18438" y="18423"/>
                      <a:pt x="18400" y="18459"/>
                      <a:pt x="18363" y="18495"/>
                    </a:cubicBezTo>
                    <a:cubicBezTo>
                      <a:pt x="18400" y="18458"/>
                      <a:pt x="18438" y="18423"/>
                      <a:pt x="18475" y="18386"/>
                    </a:cubicBezTo>
                    <a:close/>
                    <a:moveTo>
                      <a:pt x="17807" y="19003"/>
                    </a:moveTo>
                    <a:cubicBezTo>
                      <a:pt x="17742" y="19058"/>
                      <a:pt x="17678" y="19117"/>
                      <a:pt x="17611" y="19171"/>
                    </a:cubicBezTo>
                    <a:cubicBezTo>
                      <a:pt x="17678" y="19117"/>
                      <a:pt x="17742" y="19059"/>
                      <a:pt x="17807" y="19003"/>
                    </a:cubicBezTo>
                    <a:close/>
                    <a:moveTo>
                      <a:pt x="17026" y="19610"/>
                    </a:moveTo>
                    <a:cubicBezTo>
                      <a:pt x="16859" y="19727"/>
                      <a:pt x="16690" y="19841"/>
                      <a:pt x="16516" y="19949"/>
                    </a:cubicBezTo>
                    <a:cubicBezTo>
                      <a:pt x="16689" y="19840"/>
                      <a:pt x="16859" y="19728"/>
                      <a:pt x="17026" y="19610"/>
                    </a:cubicBezTo>
                    <a:close/>
                  </a:path>
                </a:pathLst>
              </a:custGeom>
              <a:solidFill>
                <a:srgbClr val="FFDB3D"/>
              </a:solidFill>
              <a:ln w="317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-1" y="0"/>
                <a:ext cx="563907" cy="56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10881" y="0"/>
                    </a:moveTo>
                    <a:cubicBezTo>
                      <a:pt x="8567" y="0"/>
                      <a:pt x="6423" y="744"/>
                      <a:pt x="4660" y="2009"/>
                    </a:cubicBezTo>
                    <a:cubicBezTo>
                      <a:pt x="4541" y="2334"/>
                      <a:pt x="4434" y="2663"/>
                      <a:pt x="4344" y="2958"/>
                    </a:cubicBezTo>
                    <a:cubicBezTo>
                      <a:pt x="4253" y="3252"/>
                      <a:pt x="4179" y="3511"/>
                      <a:pt x="4128" y="3695"/>
                    </a:cubicBezTo>
                    <a:cubicBezTo>
                      <a:pt x="3426" y="3894"/>
                      <a:pt x="2730" y="4475"/>
                      <a:pt x="2288" y="5319"/>
                    </a:cubicBezTo>
                    <a:cubicBezTo>
                      <a:pt x="2087" y="5702"/>
                      <a:pt x="1967" y="6095"/>
                      <a:pt x="1911" y="6478"/>
                    </a:cubicBezTo>
                    <a:cubicBezTo>
                      <a:pt x="1787" y="6504"/>
                      <a:pt x="1645" y="6538"/>
                      <a:pt x="1487" y="6578"/>
                    </a:cubicBezTo>
                    <a:cubicBezTo>
                      <a:pt x="1310" y="6623"/>
                      <a:pt x="1115" y="6674"/>
                      <a:pt x="903" y="6731"/>
                    </a:cubicBezTo>
                    <a:cubicBezTo>
                      <a:pt x="303" y="8139"/>
                      <a:pt x="-21" y="9695"/>
                      <a:pt x="2" y="11328"/>
                    </a:cubicBezTo>
                    <a:cubicBezTo>
                      <a:pt x="21" y="12733"/>
                      <a:pt x="294" y="14074"/>
                      <a:pt x="776" y="15307"/>
                    </a:cubicBezTo>
                    <a:cubicBezTo>
                      <a:pt x="585" y="13458"/>
                      <a:pt x="835" y="11960"/>
                      <a:pt x="1218" y="10816"/>
                    </a:cubicBezTo>
                    <a:cubicBezTo>
                      <a:pt x="1598" y="9682"/>
                      <a:pt x="2106" y="8908"/>
                      <a:pt x="2434" y="8486"/>
                    </a:cubicBezTo>
                    <a:cubicBezTo>
                      <a:pt x="2541" y="8579"/>
                      <a:pt x="2659" y="8659"/>
                      <a:pt x="2786" y="8723"/>
                    </a:cubicBezTo>
                    <a:cubicBezTo>
                      <a:pt x="3380" y="9020"/>
                      <a:pt x="4091" y="8952"/>
                      <a:pt x="4618" y="8549"/>
                    </a:cubicBezTo>
                    <a:cubicBezTo>
                      <a:pt x="5636" y="14084"/>
                      <a:pt x="8122" y="17340"/>
                      <a:pt x="10370" y="19215"/>
                    </a:cubicBezTo>
                    <a:cubicBezTo>
                      <a:pt x="12617" y="21090"/>
                      <a:pt x="14626" y="21585"/>
                      <a:pt x="14688" y="21600"/>
                    </a:cubicBezTo>
                    <a:cubicBezTo>
                      <a:pt x="16465" y="20928"/>
                      <a:pt x="18024" y="19789"/>
                      <a:pt x="19222" y="18326"/>
                    </a:cubicBezTo>
                    <a:cubicBezTo>
                      <a:pt x="20410" y="16877"/>
                      <a:pt x="21240" y="15111"/>
                      <a:pt x="21579" y="13172"/>
                    </a:cubicBezTo>
                    <a:cubicBezTo>
                      <a:pt x="19643" y="10339"/>
                      <a:pt x="16044" y="8570"/>
                      <a:pt x="12806" y="7491"/>
                    </a:cubicBezTo>
                    <a:cubicBezTo>
                      <a:pt x="9587" y="6418"/>
                      <a:pt x="6729" y="6027"/>
                      <a:pt x="6253" y="5967"/>
                    </a:cubicBezTo>
                    <a:cubicBezTo>
                      <a:pt x="6302" y="5574"/>
                      <a:pt x="6279" y="5197"/>
                      <a:pt x="6186" y="4865"/>
                    </a:cubicBezTo>
                    <a:cubicBezTo>
                      <a:pt x="6093" y="4532"/>
                      <a:pt x="5930" y="4243"/>
                      <a:pt x="5699" y="4026"/>
                    </a:cubicBezTo>
                    <a:cubicBezTo>
                      <a:pt x="5990" y="3677"/>
                      <a:pt x="6924" y="2661"/>
                      <a:pt x="8531" y="1864"/>
                    </a:cubicBezTo>
                    <a:cubicBezTo>
                      <a:pt x="10139" y="1067"/>
                      <a:pt x="12421" y="490"/>
                      <a:pt x="15409" y="1017"/>
                    </a:cubicBezTo>
                    <a:cubicBezTo>
                      <a:pt x="14030" y="367"/>
                      <a:pt x="12498" y="0"/>
                      <a:pt x="10881" y="0"/>
                    </a:cubicBezTo>
                    <a:close/>
                    <a:moveTo>
                      <a:pt x="15409" y="1017"/>
                    </a:moveTo>
                    <a:lnTo>
                      <a:pt x="15415" y="1018"/>
                    </a:lnTo>
                    <a:lnTo>
                      <a:pt x="15409" y="1017"/>
                    </a:lnTo>
                    <a:close/>
                  </a:path>
                </a:pathLst>
              </a:custGeom>
              <a:solidFill>
                <a:srgbClr val="43B7D6"/>
              </a:solidFill>
              <a:ln w="317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3CB7D8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315" name="Group 315"/>
          <p:cNvGrpSpPr/>
          <p:nvPr/>
        </p:nvGrpSpPr>
        <p:grpSpPr>
          <a:xfrm rot="21000000">
            <a:off x="3159339" y="2077018"/>
            <a:ext cx="2840819" cy="1686924"/>
            <a:chOff x="0" y="0"/>
            <a:chExt cx="2840817" cy="1686923"/>
          </a:xfrm>
        </p:grpSpPr>
        <p:sp>
          <p:nvSpPr>
            <p:cNvPr id="309" name="Shape 309"/>
            <p:cNvSpPr/>
            <p:nvPr/>
          </p:nvSpPr>
          <p:spPr>
            <a:xfrm>
              <a:off x="0" y="779399"/>
              <a:ext cx="2717551" cy="90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2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314" name="Group 314"/>
            <p:cNvGrpSpPr/>
            <p:nvPr/>
          </p:nvGrpSpPr>
          <p:grpSpPr>
            <a:xfrm>
              <a:off x="2050919" y="-1"/>
              <a:ext cx="789899" cy="805577"/>
              <a:chOff x="0" y="0"/>
              <a:chExt cx="789898" cy="805575"/>
            </a:xfrm>
          </p:grpSpPr>
          <p:sp>
            <p:nvSpPr>
              <p:cNvPr id="310" name="Shape 310"/>
              <p:cNvSpPr/>
              <p:nvPr/>
            </p:nvSpPr>
            <p:spPr>
              <a:xfrm flipH="1" rot="19500000">
                <a:off x="334118" y="33943"/>
                <a:ext cx="233917" cy="366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11" name="Shape 311"/>
              <p:cNvSpPr/>
              <p:nvPr/>
            </p:nvSpPr>
            <p:spPr>
              <a:xfrm flipH="1" rot="19500000">
                <a:off x="48290" y="145147"/>
                <a:ext cx="385723" cy="29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12" name="Shape 312"/>
              <p:cNvSpPr/>
              <p:nvPr/>
            </p:nvSpPr>
            <p:spPr>
              <a:xfrm flipH="1" rot="19500000">
                <a:off x="308025" y="334687"/>
                <a:ext cx="427455" cy="324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13" name="Shape 313"/>
              <p:cNvSpPr/>
              <p:nvPr/>
            </p:nvSpPr>
            <p:spPr>
              <a:xfrm flipH="1" rot="19500000">
                <a:off x="185229" y="284052"/>
                <a:ext cx="280418" cy="484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318" name="Group 318"/>
          <p:cNvGrpSpPr/>
          <p:nvPr/>
        </p:nvGrpSpPr>
        <p:grpSpPr>
          <a:xfrm>
            <a:off x="0" y="1057"/>
            <a:ext cx="13004801" cy="765387"/>
            <a:chOff x="0" y="0"/>
            <a:chExt cx="13004799" cy="765386"/>
          </a:xfrm>
        </p:grpSpPr>
        <p:sp>
          <p:nvSpPr>
            <p:cNvPr id="316" name="Shape 316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317" name="Shape 317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319" name="Shape 319"/>
          <p:cNvSpPr/>
          <p:nvPr>
            <p:ph type="pic" sz="quarter" idx="13"/>
          </p:nvPr>
        </p:nvSpPr>
        <p:spPr>
          <a:xfrm flipH="1" rot="16500000">
            <a:off x="1169644" y="2384555"/>
            <a:ext cx="4747425" cy="51554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0" name="Shape 320"/>
          <p:cNvSpPr/>
          <p:nvPr>
            <p:ph type="title"/>
          </p:nvPr>
        </p:nvSpPr>
        <p:spPr>
          <a:xfrm>
            <a:off x="7105226" y="2633554"/>
            <a:ext cx="4822615" cy="1530774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21" name="Shape 3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, 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337" name="Group 337"/>
          <p:cNvGrpSpPr/>
          <p:nvPr/>
        </p:nvGrpSpPr>
        <p:grpSpPr>
          <a:xfrm>
            <a:off x="2950473" y="4727786"/>
            <a:ext cx="1991361" cy="524133"/>
            <a:chOff x="0" y="0"/>
            <a:chExt cx="1991360" cy="524131"/>
          </a:xfrm>
        </p:grpSpPr>
        <p:sp>
          <p:nvSpPr>
            <p:cNvPr id="329" name="Shape 329"/>
            <p:cNvSpPr/>
            <p:nvPr/>
          </p:nvSpPr>
          <p:spPr>
            <a:xfrm>
              <a:off x="0" y="394157"/>
              <a:ext cx="1991361" cy="7950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grpSp>
          <p:nvGrpSpPr>
            <p:cNvPr id="336" name="Group 336"/>
            <p:cNvGrpSpPr/>
            <p:nvPr/>
          </p:nvGrpSpPr>
          <p:grpSpPr>
            <a:xfrm>
              <a:off x="512596" y="0"/>
              <a:ext cx="965534" cy="524132"/>
              <a:chOff x="0" y="0"/>
              <a:chExt cx="965532" cy="524131"/>
            </a:xfrm>
          </p:grpSpPr>
          <p:grpSp>
            <p:nvGrpSpPr>
              <p:cNvPr id="334" name="Group 334"/>
              <p:cNvGrpSpPr/>
              <p:nvPr/>
            </p:nvGrpSpPr>
            <p:grpSpPr>
              <a:xfrm>
                <a:off x="714151" y="0"/>
                <a:ext cx="251382" cy="259387"/>
                <a:chOff x="0" y="0"/>
                <a:chExt cx="251381" cy="259386"/>
              </a:xfrm>
            </p:grpSpPr>
            <p:sp>
              <p:nvSpPr>
                <p:cNvPr id="330" name="Shape 330"/>
                <p:cNvSpPr/>
                <p:nvPr/>
              </p:nvSpPr>
              <p:spPr>
                <a:xfrm flipH="1" rot="19260000">
                  <a:off x="15548" y="53496"/>
                  <a:ext cx="117328" cy="909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3" fill="norm" stroke="1" extrusionOk="0">
                      <a:moveTo>
                        <a:pt x="6814" y="21553"/>
                      </a:moveTo>
                      <a:cubicBezTo>
                        <a:pt x="12581" y="17177"/>
                        <a:pt x="18052" y="11904"/>
                        <a:pt x="21600" y="8333"/>
                      </a:cubicBezTo>
                      <a:cubicBezTo>
                        <a:pt x="21098" y="7414"/>
                        <a:pt x="20918" y="7386"/>
                        <a:pt x="20095" y="7078"/>
                      </a:cubicBezTo>
                      <a:lnTo>
                        <a:pt x="1655" y="163"/>
                      </a:lnTo>
                      <a:cubicBezTo>
                        <a:pt x="1097" y="-46"/>
                        <a:pt x="529" y="-47"/>
                        <a:pt x="0" y="122"/>
                      </a:cubicBezTo>
                      <a:cubicBezTo>
                        <a:pt x="1169" y="4269"/>
                        <a:pt x="3646" y="12710"/>
                        <a:pt x="6814" y="21553"/>
                      </a:cubicBezTo>
                      <a:close/>
                    </a:path>
                  </a:pathLst>
                </a:custGeom>
                <a:solidFill>
                  <a:srgbClr val="33B7D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96D977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331" name="Shape 331"/>
                <p:cNvSpPr/>
                <p:nvPr/>
              </p:nvSpPr>
              <p:spPr>
                <a:xfrm flipH="1" rot="19260000">
                  <a:off x="96176" y="10373"/>
                  <a:ext cx="75846" cy="121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1" h="21600" fill="norm" stroke="1" extrusionOk="0">
                      <a:moveTo>
                        <a:pt x="10915" y="0"/>
                      </a:moveTo>
                      <a:cubicBezTo>
                        <a:pt x="9785" y="385"/>
                        <a:pt x="8888" y="1044"/>
                        <a:pt x="8505" y="1883"/>
                      </a:cubicBezTo>
                      <a:lnTo>
                        <a:pt x="299" y="19854"/>
                      </a:lnTo>
                      <a:cubicBezTo>
                        <a:pt x="-57" y="20632"/>
                        <a:pt x="-149" y="20834"/>
                        <a:pt x="324" y="21600"/>
                      </a:cubicBezTo>
                      <a:cubicBezTo>
                        <a:pt x="6693" y="21034"/>
                        <a:pt x="14189" y="18896"/>
                        <a:pt x="21451" y="16254"/>
                      </a:cubicBezTo>
                      <a:cubicBezTo>
                        <a:pt x="16569" y="9586"/>
                        <a:pt x="12730" y="3162"/>
                        <a:pt x="10915" y="0"/>
                      </a:cubicBezTo>
                      <a:close/>
                    </a:path>
                  </a:pathLst>
                </a:custGeom>
                <a:solidFill>
                  <a:schemeClr val="accent3">
                    <a:satOff val="18648"/>
                    <a:lumOff val="5971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332" name="Shape 332"/>
                <p:cNvSpPr/>
                <p:nvPr/>
              </p:nvSpPr>
              <p:spPr>
                <a:xfrm flipH="1" rot="19260000">
                  <a:off x="61217" y="88496"/>
                  <a:ext cx="81281" cy="1635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3" h="21600" fill="norm" stroke="1" extrusionOk="0">
                      <a:moveTo>
                        <a:pt x="20477" y="0"/>
                      </a:moveTo>
                      <a:cubicBezTo>
                        <a:pt x="15639" y="1993"/>
                        <a:pt x="8013" y="4966"/>
                        <a:pt x="0" y="7433"/>
                      </a:cubicBezTo>
                      <a:cubicBezTo>
                        <a:pt x="4911" y="12983"/>
                        <a:pt x="10977" y="18732"/>
                        <a:pt x="17005" y="21600"/>
                      </a:cubicBezTo>
                      <a:cubicBezTo>
                        <a:pt x="17640" y="21351"/>
                        <a:pt x="18072" y="20929"/>
                        <a:pt x="18172" y="20371"/>
                      </a:cubicBezTo>
                      <a:lnTo>
                        <a:pt x="21483" y="1866"/>
                      </a:lnTo>
                      <a:cubicBezTo>
                        <a:pt x="21600" y="1212"/>
                        <a:pt x="21204" y="544"/>
                        <a:pt x="20477" y="0"/>
                      </a:cubicBezTo>
                      <a:close/>
                    </a:path>
                  </a:pathLst>
                </a:custGeom>
                <a:solidFill>
                  <a:schemeClr val="accent3">
                    <a:satOff val="18648"/>
                    <a:lumOff val="5971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333" name="Shape 333"/>
                <p:cNvSpPr/>
                <p:nvPr/>
              </p:nvSpPr>
              <p:spPr>
                <a:xfrm flipH="1" rot="19260000">
                  <a:off x="90898" y="109448"/>
                  <a:ext cx="142735" cy="106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2" fill="norm" stroke="1" extrusionOk="0">
                      <a:moveTo>
                        <a:pt x="11432" y="0"/>
                      </a:moveTo>
                      <a:cubicBezTo>
                        <a:pt x="11432" y="0"/>
                        <a:pt x="11432" y="0"/>
                        <a:pt x="11432" y="0"/>
                      </a:cubicBezTo>
                      <a:cubicBezTo>
                        <a:pt x="7477" y="3014"/>
                        <a:pt x="3405" y="5454"/>
                        <a:pt x="0" y="6092"/>
                      </a:cubicBezTo>
                      <a:cubicBezTo>
                        <a:pt x="284" y="7065"/>
                        <a:pt x="811" y="7913"/>
                        <a:pt x="1496" y="8378"/>
                      </a:cubicBezTo>
                      <a:lnTo>
                        <a:pt x="20380" y="21208"/>
                      </a:lnTo>
                      <a:cubicBezTo>
                        <a:pt x="20812" y="21501"/>
                        <a:pt x="21230" y="21600"/>
                        <a:pt x="21600" y="21530"/>
                      </a:cubicBezTo>
                      <a:cubicBezTo>
                        <a:pt x="18502" y="17661"/>
                        <a:pt x="15097" y="10456"/>
                        <a:pt x="11432" y="0"/>
                      </a:cubicBezTo>
                      <a:close/>
                    </a:path>
                  </a:pathLst>
                </a:custGeom>
                <a:solidFill>
                  <a:srgbClr val="33B7D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96D977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  <p:sp>
            <p:nvSpPr>
              <p:cNvPr id="335" name="Shape 335"/>
              <p:cNvSpPr/>
              <p:nvPr/>
            </p:nvSpPr>
            <p:spPr>
              <a:xfrm>
                <a:off x="0" y="264488"/>
                <a:ext cx="930859" cy="259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9687" y="0"/>
                    </a:moveTo>
                    <a:cubicBezTo>
                      <a:pt x="19792" y="1295"/>
                      <a:pt x="19687" y="2887"/>
                      <a:pt x="19467" y="4262"/>
                    </a:cubicBezTo>
                    <a:cubicBezTo>
                      <a:pt x="19218" y="5819"/>
                      <a:pt x="18746" y="6728"/>
                      <a:pt x="18545" y="5465"/>
                    </a:cubicBezTo>
                    <a:cubicBezTo>
                      <a:pt x="18413" y="4638"/>
                      <a:pt x="18600" y="3681"/>
                      <a:pt x="18865" y="3121"/>
                    </a:cubicBezTo>
                    <a:cubicBezTo>
                      <a:pt x="19979" y="770"/>
                      <a:pt x="21380" y="2297"/>
                      <a:pt x="21477" y="5940"/>
                    </a:cubicBezTo>
                    <a:cubicBezTo>
                      <a:pt x="21600" y="10597"/>
                      <a:pt x="19671" y="12205"/>
                      <a:pt x="17857" y="9622"/>
                    </a:cubicBezTo>
                    <a:cubicBezTo>
                      <a:pt x="16985" y="8379"/>
                      <a:pt x="15991" y="7308"/>
                      <a:pt x="15007" y="6140"/>
                    </a:cubicBezTo>
                    <a:cubicBezTo>
                      <a:pt x="10887" y="1251"/>
                      <a:pt x="6449" y="5531"/>
                      <a:pt x="2779" y="14005"/>
                    </a:cubicBezTo>
                    <a:cubicBezTo>
                      <a:pt x="1794" y="16281"/>
                      <a:pt x="868" y="18835"/>
                      <a:pt x="0" y="21600"/>
                    </a:cubicBezTo>
                  </a:path>
                </a:pathLst>
              </a:custGeom>
              <a:noFill/>
              <a:ln w="3175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algn="l" defTabSz="442524">
                  <a:defRPr sz="11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340" name="Group 340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338" name="Shape 338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339" name="Shape 339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grpSp>
        <p:nvGrpSpPr>
          <p:cNvPr id="347" name="Group 347"/>
          <p:cNvGrpSpPr/>
          <p:nvPr/>
        </p:nvGrpSpPr>
        <p:grpSpPr>
          <a:xfrm flipH="1" rot="840000">
            <a:off x="7001677" y="2146859"/>
            <a:ext cx="2840881" cy="1686923"/>
            <a:chOff x="0" y="0"/>
            <a:chExt cx="2840880" cy="1686922"/>
          </a:xfrm>
        </p:grpSpPr>
        <p:sp>
          <p:nvSpPr>
            <p:cNvPr id="341" name="Shape 341"/>
            <p:cNvSpPr/>
            <p:nvPr/>
          </p:nvSpPr>
          <p:spPr>
            <a:xfrm>
              <a:off x="0" y="779398"/>
              <a:ext cx="2717551" cy="90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2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346" name="Group 346"/>
            <p:cNvGrpSpPr/>
            <p:nvPr/>
          </p:nvGrpSpPr>
          <p:grpSpPr>
            <a:xfrm>
              <a:off x="2050920" y="-1"/>
              <a:ext cx="789961" cy="805578"/>
              <a:chOff x="0" y="0"/>
              <a:chExt cx="789959" cy="805576"/>
            </a:xfrm>
          </p:grpSpPr>
          <p:sp>
            <p:nvSpPr>
              <p:cNvPr id="342" name="Shape 342"/>
              <p:cNvSpPr/>
              <p:nvPr/>
            </p:nvSpPr>
            <p:spPr>
              <a:xfrm flipH="1" rot="19500000">
                <a:off x="334119" y="33943"/>
                <a:ext cx="233916" cy="366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43" name="Shape 343"/>
              <p:cNvSpPr/>
              <p:nvPr/>
            </p:nvSpPr>
            <p:spPr>
              <a:xfrm flipH="1" rot="19500000">
                <a:off x="48290" y="145147"/>
                <a:ext cx="385723" cy="290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44" name="Shape 344"/>
              <p:cNvSpPr/>
              <p:nvPr/>
            </p:nvSpPr>
            <p:spPr>
              <a:xfrm flipH="1" rot="19500000">
                <a:off x="308087" y="333251"/>
                <a:ext cx="427455" cy="324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45" name="Shape 345"/>
              <p:cNvSpPr/>
              <p:nvPr/>
            </p:nvSpPr>
            <p:spPr>
              <a:xfrm flipH="1" rot="19500000">
                <a:off x="185229" y="284052"/>
                <a:ext cx="280418" cy="484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sp>
        <p:nvSpPr>
          <p:cNvPr id="348" name="Shape 348"/>
          <p:cNvSpPr/>
          <p:nvPr>
            <p:ph type="obj" sz="quarter" idx="3"/>
          </p:nvPr>
        </p:nvSpPr>
        <p:spPr>
          <a:xfrm>
            <a:off x="7051040" y="2634826"/>
            <a:ext cx="4870027" cy="4599095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필기체"/>
              </a:defRPr>
            </a:pPr>
          </a:p>
        </p:txBody>
      </p:sp>
      <p:sp>
        <p:nvSpPr>
          <p:cNvPr id="349" name="Shape 349"/>
          <p:cNvSpPr/>
          <p:nvPr>
            <p:ph type="pic" sz="quarter" idx="13"/>
          </p:nvPr>
        </p:nvSpPr>
        <p:spPr>
          <a:xfrm rot="5100000">
            <a:off x="7092752" y="2391788"/>
            <a:ext cx="4741335" cy="5154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50" name="Shape 350"/>
          <p:cNvSpPr/>
          <p:nvPr>
            <p:ph type="title"/>
          </p:nvPr>
        </p:nvSpPr>
        <p:spPr>
          <a:xfrm>
            <a:off x="1083733" y="5700821"/>
            <a:ext cx="4802294" cy="1530775"/>
          </a:xfrm>
          <a:prstGeom prst="rect">
            <a:avLst/>
          </a:prstGeom>
        </p:spPr>
        <p:txBody>
          <a:bodyPr anchor="t"/>
          <a:lstStyle/>
          <a:p>
            <a:pPr/>
            <a:r>
              <a:t>Текст заголовка</a:t>
            </a:r>
          </a:p>
        </p:txBody>
      </p:sp>
      <p:sp>
        <p:nvSpPr>
          <p:cNvPr id="351" name="Shape 351"/>
          <p:cNvSpPr/>
          <p:nvPr>
            <p:ph type="body" sz="quarter" idx="1"/>
          </p:nvPr>
        </p:nvSpPr>
        <p:spPr>
          <a:xfrm>
            <a:off x="1083733" y="2632321"/>
            <a:ext cx="4802294" cy="1916854"/>
          </a:xfrm>
          <a:prstGeom prst="rect">
            <a:avLst/>
          </a:prstGeom>
        </p:spPr>
        <p:txBody>
          <a:bodyPr anchor="b"/>
          <a:lstStyle>
            <a:lvl1pPr marL="341923" indent="-341923">
              <a:defRPr sz="2000"/>
            </a:lvl1pPr>
            <a:lvl2pPr marL="707517" indent="-263017">
              <a:defRPr sz="2000"/>
            </a:lvl2pPr>
            <a:lvl3pPr marL="1152017" indent="-263017">
              <a:defRPr sz="2000"/>
            </a:lvl3pPr>
            <a:lvl4pPr marL="1596517" indent="-263017">
              <a:defRPr sz="2000"/>
            </a:lvl4pPr>
            <a:lvl5pPr marL="2041017" indent="-263017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2" name="Shape 3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, Bullets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370" name="Group 370"/>
          <p:cNvGrpSpPr/>
          <p:nvPr/>
        </p:nvGrpSpPr>
        <p:grpSpPr>
          <a:xfrm>
            <a:off x="8219393" y="4971751"/>
            <a:ext cx="1987753" cy="285695"/>
            <a:chOff x="0" y="0"/>
            <a:chExt cx="1987751" cy="285693"/>
          </a:xfrm>
        </p:grpSpPr>
        <p:grpSp>
          <p:nvGrpSpPr>
            <p:cNvPr id="368" name="Group 368"/>
            <p:cNvGrpSpPr/>
            <p:nvPr/>
          </p:nvGrpSpPr>
          <p:grpSpPr>
            <a:xfrm rot="120000">
              <a:off x="845259" y="5102"/>
              <a:ext cx="297234" cy="275489"/>
              <a:chOff x="0" y="0"/>
              <a:chExt cx="297232" cy="275488"/>
            </a:xfrm>
          </p:grpSpPr>
          <p:sp>
            <p:nvSpPr>
              <p:cNvPr id="360" name="Shape 360"/>
              <p:cNvSpPr/>
              <p:nvPr/>
            </p:nvSpPr>
            <p:spPr>
              <a:xfrm>
                <a:off x="194739" y="203356"/>
                <a:ext cx="11702" cy="66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8419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150370" y="212599"/>
                <a:ext cx="14837" cy="583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19318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205832" y="260698"/>
                <a:ext cx="17256" cy="9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10801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165161" y="264395"/>
                <a:ext cx="12329" cy="11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1999"/>
                    </a:moveTo>
                    <a:lnTo>
                      <a:pt x="0" y="0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266211" y="48065"/>
                <a:ext cx="31022" cy="32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33" y="6582"/>
                      <a:pt x="4386" y="13874"/>
                      <a:pt x="4437" y="21600"/>
                    </a:cubicBezTo>
                    <a:lnTo>
                      <a:pt x="21600" y="10800"/>
                    </a:lnTo>
                    <a:cubicBezTo>
                      <a:pt x="21600" y="108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0" y="0"/>
                <a:ext cx="272620" cy="218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2" h="20846" fill="norm" stroke="1" extrusionOk="0">
                    <a:moveTo>
                      <a:pt x="7553" y="6339"/>
                    </a:moveTo>
                    <a:cubicBezTo>
                      <a:pt x="9247" y="2229"/>
                      <a:pt x="10827" y="0"/>
                      <a:pt x="14095" y="0"/>
                    </a:cubicBezTo>
                    <a:cubicBezTo>
                      <a:pt x="17630" y="0"/>
                      <a:pt x="20061" y="3404"/>
                      <a:pt x="20081" y="7748"/>
                    </a:cubicBezTo>
                    <a:cubicBezTo>
                      <a:pt x="20125" y="16904"/>
                      <a:pt x="15379" y="20228"/>
                      <a:pt x="10912" y="20778"/>
                    </a:cubicBezTo>
                    <a:cubicBezTo>
                      <a:pt x="4239" y="21600"/>
                      <a:pt x="-1475" y="14674"/>
                      <a:pt x="341" y="14909"/>
                    </a:cubicBezTo>
                    <a:cubicBezTo>
                      <a:pt x="2475" y="15185"/>
                      <a:pt x="3558" y="14439"/>
                      <a:pt x="7553" y="6339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66" name="Shape 366"/>
              <p:cNvSpPr/>
              <p:nvPr/>
            </p:nvSpPr>
            <p:spPr>
              <a:xfrm>
                <a:off x="201507" y="29578"/>
                <a:ext cx="27385" cy="30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9" h="19953" fill="norm" stroke="1" extrusionOk="0">
                    <a:moveTo>
                      <a:pt x="238" y="11761"/>
                    </a:moveTo>
                    <a:cubicBezTo>
                      <a:pt x="1421" y="17182"/>
                      <a:pt x="6686" y="20777"/>
                      <a:pt x="11997" y="19791"/>
                    </a:cubicBezTo>
                    <a:cubicBezTo>
                      <a:pt x="17309" y="18804"/>
                      <a:pt x="20655" y="13611"/>
                      <a:pt x="19472" y="8190"/>
                    </a:cubicBezTo>
                    <a:cubicBezTo>
                      <a:pt x="18288" y="2771"/>
                      <a:pt x="13025" y="-823"/>
                      <a:pt x="7712" y="163"/>
                    </a:cubicBezTo>
                    <a:cubicBezTo>
                      <a:pt x="2402" y="1150"/>
                      <a:pt x="-945" y="6342"/>
                      <a:pt x="238" y="117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101677" y="99828"/>
                <a:ext cx="94828" cy="82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17041" fill="norm" stroke="1" extrusionOk="0">
                    <a:moveTo>
                      <a:pt x="17153" y="60"/>
                    </a:moveTo>
                    <a:cubicBezTo>
                      <a:pt x="17153" y="60"/>
                      <a:pt x="7017" y="-983"/>
                      <a:pt x="2172" y="5622"/>
                    </a:cubicBezTo>
                    <a:cubicBezTo>
                      <a:pt x="-4375" y="14547"/>
                      <a:pt x="5341" y="20617"/>
                      <a:pt x="11984" y="14672"/>
                    </a:cubicBezTo>
                    <a:cubicBezTo>
                      <a:pt x="17225" y="9981"/>
                      <a:pt x="17153" y="60"/>
                      <a:pt x="1715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  <p:sp>
          <p:nvSpPr>
            <p:cNvPr id="369" name="Shape 369"/>
            <p:cNvSpPr/>
            <p:nvPr/>
          </p:nvSpPr>
          <p:spPr>
            <a:xfrm>
              <a:off x="0" y="277756"/>
              <a:ext cx="1987752" cy="79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grpSp>
        <p:nvGrpSpPr>
          <p:cNvPr id="373" name="Group 373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371" name="Shape 371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372" name="Shape 372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grpSp>
        <p:nvGrpSpPr>
          <p:cNvPr id="380" name="Group 380"/>
          <p:cNvGrpSpPr/>
          <p:nvPr/>
        </p:nvGrpSpPr>
        <p:grpSpPr>
          <a:xfrm rot="21000000">
            <a:off x="3159339" y="2077018"/>
            <a:ext cx="2840819" cy="1686924"/>
            <a:chOff x="0" y="0"/>
            <a:chExt cx="2840817" cy="1686923"/>
          </a:xfrm>
        </p:grpSpPr>
        <p:sp>
          <p:nvSpPr>
            <p:cNvPr id="374" name="Shape 374"/>
            <p:cNvSpPr/>
            <p:nvPr/>
          </p:nvSpPr>
          <p:spPr>
            <a:xfrm>
              <a:off x="0" y="779399"/>
              <a:ext cx="2717551" cy="90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2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379" name="Group 379"/>
            <p:cNvGrpSpPr/>
            <p:nvPr/>
          </p:nvGrpSpPr>
          <p:grpSpPr>
            <a:xfrm>
              <a:off x="2050919" y="-1"/>
              <a:ext cx="789899" cy="805577"/>
              <a:chOff x="0" y="0"/>
              <a:chExt cx="789898" cy="805575"/>
            </a:xfrm>
          </p:grpSpPr>
          <p:sp>
            <p:nvSpPr>
              <p:cNvPr id="375" name="Shape 375"/>
              <p:cNvSpPr/>
              <p:nvPr/>
            </p:nvSpPr>
            <p:spPr>
              <a:xfrm flipH="1" rot="19500000">
                <a:off x="334118" y="33943"/>
                <a:ext cx="233917" cy="366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76" name="Shape 376"/>
              <p:cNvSpPr/>
              <p:nvPr/>
            </p:nvSpPr>
            <p:spPr>
              <a:xfrm flipH="1" rot="19500000">
                <a:off x="48290" y="145147"/>
                <a:ext cx="385723" cy="29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77" name="Shape 377"/>
              <p:cNvSpPr/>
              <p:nvPr/>
            </p:nvSpPr>
            <p:spPr>
              <a:xfrm flipH="1" rot="19500000">
                <a:off x="308025" y="334687"/>
                <a:ext cx="427455" cy="324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78" name="Shape 378"/>
              <p:cNvSpPr/>
              <p:nvPr/>
            </p:nvSpPr>
            <p:spPr>
              <a:xfrm flipH="1" rot="19500000">
                <a:off x="185229" y="284052"/>
                <a:ext cx="280418" cy="484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sp>
        <p:nvSpPr>
          <p:cNvPr id="381" name="Shape 381"/>
          <p:cNvSpPr/>
          <p:nvPr>
            <p:ph type="pic" sz="quarter" idx="13"/>
          </p:nvPr>
        </p:nvSpPr>
        <p:spPr>
          <a:xfrm flipH="1" rot="16500000">
            <a:off x="1169644" y="2384555"/>
            <a:ext cx="4747425" cy="51554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82" name="Shape 382"/>
          <p:cNvSpPr/>
          <p:nvPr>
            <p:ph type="title"/>
          </p:nvPr>
        </p:nvSpPr>
        <p:spPr>
          <a:xfrm>
            <a:off x="7118773" y="5700220"/>
            <a:ext cx="4802294" cy="1530775"/>
          </a:xfrm>
          <a:prstGeom prst="rect">
            <a:avLst/>
          </a:prstGeom>
        </p:spPr>
        <p:txBody>
          <a:bodyPr anchor="t"/>
          <a:lstStyle/>
          <a:p>
            <a:pPr/>
            <a:r>
              <a:t>Текст заголовка</a:t>
            </a:r>
          </a:p>
        </p:txBody>
      </p:sp>
      <p:sp>
        <p:nvSpPr>
          <p:cNvPr id="383" name="Shape 383"/>
          <p:cNvSpPr/>
          <p:nvPr>
            <p:ph type="body" sz="quarter" idx="1"/>
          </p:nvPr>
        </p:nvSpPr>
        <p:spPr>
          <a:xfrm>
            <a:off x="7118773" y="2633554"/>
            <a:ext cx="4802294" cy="1916854"/>
          </a:xfrm>
          <a:prstGeom prst="rect">
            <a:avLst/>
          </a:prstGeom>
        </p:spPr>
        <p:txBody>
          <a:bodyPr anchor="b"/>
          <a:lstStyle>
            <a:lvl1pPr marL="341923" indent="-341923">
              <a:defRPr sz="2000"/>
            </a:lvl1pPr>
            <a:lvl2pPr marL="707517" indent="-263017">
              <a:defRPr sz="2000"/>
            </a:lvl2pPr>
            <a:lvl3pPr marL="1152017" indent="-263017">
              <a:defRPr sz="2000"/>
            </a:lvl3pPr>
            <a:lvl4pPr marL="1596517" indent="-263017">
              <a:defRPr sz="2000"/>
            </a:lvl4pPr>
            <a:lvl5pPr marL="2041017" indent="-263017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4" name="Shape 38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34" name="Shape 34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35" name="Shape 35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309710" y="3397528"/>
            <a:ext cx="2385381" cy="342845"/>
            <a:chOff x="0" y="0"/>
            <a:chExt cx="2385380" cy="342843"/>
          </a:xfrm>
        </p:grpSpPr>
        <p:grpSp>
          <p:nvGrpSpPr>
            <p:cNvPr id="45" name="Group 45"/>
            <p:cNvGrpSpPr/>
            <p:nvPr/>
          </p:nvGrpSpPr>
          <p:grpSpPr>
            <a:xfrm rot="120000">
              <a:off x="1014343" y="6123"/>
              <a:ext cx="356693" cy="330598"/>
              <a:chOff x="0" y="0"/>
              <a:chExt cx="356691" cy="330596"/>
            </a:xfrm>
          </p:grpSpPr>
          <p:sp>
            <p:nvSpPr>
              <p:cNvPr id="37" name="Shape 37"/>
              <p:cNvSpPr/>
              <p:nvPr/>
            </p:nvSpPr>
            <p:spPr>
              <a:xfrm>
                <a:off x="233696" y="244035"/>
                <a:ext cx="14042" cy="80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8419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180452" y="255127"/>
                <a:ext cx="17804" cy="6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19318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9" name="Shape 39"/>
              <p:cNvSpPr/>
              <p:nvPr/>
            </p:nvSpPr>
            <p:spPr>
              <a:xfrm>
                <a:off x="247007" y="312848"/>
                <a:ext cx="20707" cy="11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10801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0" name="Shape 40"/>
              <p:cNvSpPr/>
              <p:nvPr/>
            </p:nvSpPr>
            <p:spPr>
              <a:xfrm>
                <a:off x="198200" y="317285"/>
                <a:ext cx="14795" cy="13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1999"/>
                    </a:moveTo>
                    <a:lnTo>
                      <a:pt x="0" y="0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1" name="Shape 41"/>
              <p:cNvSpPr/>
              <p:nvPr/>
            </p:nvSpPr>
            <p:spPr>
              <a:xfrm>
                <a:off x="319464" y="57681"/>
                <a:ext cx="37228" cy="39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33" y="6582"/>
                      <a:pt x="4386" y="13874"/>
                      <a:pt x="4437" y="21600"/>
                    </a:cubicBezTo>
                    <a:lnTo>
                      <a:pt x="21600" y="10800"/>
                    </a:lnTo>
                    <a:cubicBezTo>
                      <a:pt x="21600" y="108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2" name="Shape 42"/>
              <p:cNvSpPr/>
              <p:nvPr/>
            </p:nvSpPr>
            <p:spPr>
              <a:xfrm>
                <a:off x="-1" y="0"/>
                <a:ext cx="327156" cy="262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2" h="20846" fill="norm" stroke="1" extrusionOk="0">
                    <a:moveTo>
                      <a:pt x="7553" y="6339"/>
                    </a:moveTo>
                    <a:cubicBezTo>
                      <a:pt x="9247" y="2229"/>
                      <a:pt x="10827" y="0"/>
                      <a:pt x="14095" y="0"/>
                    </a:cubicBezTo>
                    <a:cubicBezTo>
                      <a:pt x="17630" y="0"/>
                      <a:pt x="20061" y="3404"/>
                      <a:pt x="20081" y="7748"/>
                    </a:cubicBezTo>
                    <a:cubicBezTo>
                      <a:pt x="20125" y="16904"/>
                      <a:pt x="15379" y="20228"/>
                      <a:pt x="10912" y="20778"/>
                    </a:cubicBezTo>
                    <a:cubicBezTo>
                      <a:pt x="4239" y="21600"/>
                      <a:pt x="-1475" y="14674"/>
                      <a:pt x="341" y="14909"/>
                    </a:cubicBezTo>
                    <a:cubicBezTo>
                      <a:pt x="2475" y="15185"/>
                      <a:pt x="3558" y="14439"/>
                      <a:pt x="7553" y="6339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3" name="Shape 43"/>
              <p:cNvSpPr/>
              <p:nvPr/>
            </p:nvSpPr>
            <p:spPr>
              <a:xfrm>
                <a:off x="242846" y="35460"/>
                <a:ext cx="32863" cy="3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9" h="19953" fill="norm" stroke="1" extrusionOk="0">
                    <a:moveTo>
                      <a:pt x="238" y="11761"/>
                    </a:moveTo>
                    <a:cubicBezTo>
                      <a:pt x="1421" y="17182"/>
                      <a:pt x="6686" y="20777"/>
                      <a:pt x="11997" y="19791"/>
                    </a:cubicBezTo>
                    <a:cubicBezTo>
                      <a:pt x="17309" y="18804"/>
                      <a:pt x="20655" y="13611"/>
                      <a:pt x="19472" y="8190"/>
                    </a:cubicBezTo>
                    <a:cubicBezTo>
                      <a:pt x="18288" y="2771"/>
                      <a:pt x="13025" y="-823"/>
                      <a:pt x="7712" y="163"/>
                    </a:cubicBezTo>
                    <a:cubicBezTo>
                      <a:pt x="2402" y="1150"/>
                      <a:pt x="-945" y="6342"/>
                      <a:pt x="238" y="117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4" name="Shape 44"/>
              <p:cNvSpPr/>
              <p:nvPr/>
            </p:nvSpPr>
            <p:spPr>
              <a:xfrm>
                <a:off x="122018" y="119799"/>
                <a:ext cx="108375" cy="98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17041" fill="norm" stroke="1" extrusionOk="0">
                    <a:moveTo>
                      <a:pt x="17153" y="60"/>
                    </a:moveTo>
                    <a:cubicBezTo>
                      <a:pt x="17153" y="60"/>
                      <a:pt x="7017" y="-983"/>
                      <a:pt x="2172" y="5622"/>
                    </a:cubicBezTo>
                    <a:cubicBezTo>
                      <a:pt x="-4375" y="14547"/>
                      <a:pt x="5341" y="20617"/>
                      <a:pt x="11984" y="14672"/>
                    </a:cubicBezTo>
                    <a:cubicBezTo>
                      <a:pt x="17225" y="9981"/>
                      <a:pt x="17153" y="60"/>
                      <a:pt x="1715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  <p:sp>
          <p:nvSpPr>
            <p:cNvPr id="46" name="Shape 46"/>
            <p:cNvSpPr/>
            <p:nvPr/>
          </p:nvSpPr>
          <p:spPr>
            <a:xfrm>
              <a:off x="0" y="333318"/>
              <a:ext cx="2385381" cy="6775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48" name="Shape 48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0" name="Shape 50"/>
          <p:cNvSpPr/>
          <p:nvPr>
            <p:ph type="body" sz="half" idx="1"/>
          </p:nvPr>
        </p:nvSpPr>
        <p:spPr>
          <a:xfrm>
            <a:off x="1083733" y="4077546"/>
            <a:ext cx="10837334" cy="4003041"/>
          </a:xfrm>
          <a:prstGeom prst="rect">
            <a:avLst/>
          </a:prstGeom>
        </p:spPr>
        <p:txBody>
          <a:bodyPr anchor="t"/>
          <a:lstStyle>
            <a:lvl1pPr marL="341923" indent="-341923">
              <a:defRPr sz="2000"/>
            </a:lvl1pPr>
            <a:lvl2pPr marL="707517" indent="-263017">
              <a:defRPr sz="2000"/>
            </a:lvl2pPr>
            <a:lvl3pPr marL="1152017" indent="-263017">
              <a:defRPr sz="2000"/>
            </a:lvl3pPr>
            <a:lvl4pPr marL="1596517" indent="-263017">
              <a:defRPr sz="2000"/>
            </a:lvl4pPr>
            <a:lvl5pPr marL="2041017" indent="-263017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roup 397"/>
          <p:cNvGrpSpPr/>
          <p:nvPr/>
        </p:nvGrpSpPr>
        <p:grpSpPr>
          <a:xfrm flipH="1" rot="840000">
            <a:off x="7001677" y="2146859"/>
            <a:ext cx="2840881" cy="1686923"/>
            <a:chOff x="0" y="0"/>
            <a:chExt cx="2840880" cy="1686922"/>
          </a:xfrm>
        </p:grpSpPr>
        <p:sp>
          <p:nvSpPr>
            <p:cNvPr id="391" name="Shape 391"/>
            <p:cNvSpPr/>
            <p:nvPr/>
          </p:nvSpPr>
          <p:spPr>
            <a:xfrm>
              <a:off x="0" y="779398"/>
              <a:ext cx="2717551" cy="90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2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396" name="Group 396"/>
            <p:cNvGrpSpPr/>
            <p:nvPr/>
          </p:nvGrpSpPr>
          <p:grpSpPr>
            <a:xfrm>
              <a:off x="2050920" y="-1"/>
              <a:ext cx="789961" cy="805578"/>
              <a:chOff x="0" y="0"/>
              <a:chExt cx="789959" cy="805576"/>
            </a:xfrm>
          </p:grpSpPr>
          <p:sp>
            <p:nvSpPr>
              <p:cNvPr id="392" name="Shape 392"/>
              <p:cNvSpPr/>
              <p:nvPr/>
            </p:nvSpPr>
            <p:spPr>
              <a:xfrm flipH="1" rot="19500000">
                <a:off x="334119" y="33943"/>
                <a:ext cx="233916" cy="366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93" name="Shape 393"/>
              <p:cNvSpPr/>
              <p:nvPr/>
            </p:nvSpPr>
            <p:spPr>
              <a:xfrm flipH="1" rot="19500000">
                <a:off x="48290" y="145147"/>
                <a:ext cx="385723" cy="290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94" name="Shape 394"/>
              <p:cNvSpPr/>
              <p:nvPr/>
            </p:nvSpPr>
            <p:spPr>
              <a:xfrm flipH="1" rot="19500000">
                <a:off x="308087" y="333251"/>
                <a:ext cx="427455" cy="324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95" name="Shape 395"/>
              <p:cNvSpPr/>
              <p:nvPr/>
            </p:nvSpPr>
            <p:spPr>
              <a:xfrm flipH="1" rot="19500000">
                <a:off x="185229" y="284052"/>
                <a:ext cx="280418" cy="484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sp>
        <p:nvSpPr>
          <p:cNvPr id="398" name="Shape 398"/>
          <p:cNvSpPr/>
          <p:nvPr>
            <p:ph type="pic" sz="quarter" idx="13"/>
          </p:nvPr>
        </p:nvSpPr>
        <p:spPr>
          <a:xfrm rot="5100000">
            <a:off x="7092752" y="2391788"/>
            <a:ext cx="4741335" cy="5154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9" name="Shape 399"/>
          <p:cNvSpPr/>
          <p:nvPr>
            <p:ph type="body" sz="quarter" idx="1"/>
          </p:nvPr>
        </p:nvSpPr>
        <p:spPr>
          <a:xfrm>
            <a:off x="1083733" y="2636084"/>
            <a:ext cx="4802294" cy="4599095"/>
          </a:xfrm>
          <a:prstGeom prst="rect">
            <a:avLst/>
          </a:prstGeom>
        </p:spPr>
        <p:txBody>
          <a:bodyPr/>
          <a:lstStyle>
            <a:lvl1pPr marL="341923" indent="-341923">
              <a:defRPr sz="2000"/>
            </a:lvl1pPr>
            <a:lvl2pPr marL="707517" indent="-263017">
              <a:defRPr sz="2000"/>
            </a:lvl2pPr>
            <a:lvl3pPr marL="1152017" indent="-263017">
              <a:defRPr sz="2000"/>
            </a:lvl3pPr>
            <a:lvl4pPr marL="1596517" indent="-263017">
              <a:defRPr sz="2000"/>
            </a:lvl4pPr>
            <a:lvl5pPr marL="2041017" indent="-263017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0" name="Shape 4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/>
        </p:nvSpPr>
        <p:spPr>
          <a:xfrm>
            <a:off x="-10221" y="8676229"/>
            <a:ext cx="13025242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410" name="Group 410"/>
          <p:cNvGrpSpPr/>
          <p:nvPr/>
        </p:nvGrpSpPr>
        <p:grpSpPr>
          <a:xfrm>
            <a:off x="-1" y="-15862"/>
            <a:ext cx="13038638" cy="765388"/>
            <a:chOff x="0" y="-1235061"/>
            <a:chExt cx="13038637" cy="765386"/>
          </a:xfrm>
        </p:grpSpPr>
        <p:sp>
          <p:nvSpPr>
            <p:cNvPr id="408" name="Shape 408"/>
            <p:cNvSpPr/>
            <p:nvPr/>
          </p:nvSpPr>
          <p:spPr>
            <a:xfrm rot="10800000">
              <a:off x="2842894" y="-1235062"/>
              <a:ext cx="10195743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409" name="Shape 409"/>
            <p:cNvSpPr/>
            <p:nvPr/>
          </p:nvSpPr>
          <p:spPr>
            <a:xfrm flipH="1" rot="10800000">
              <a:off x="0" y="-1235062"/>
              <a:ext cx="10195743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grpSp>
        <p:nvGrpSpPr>
          <p:cNvPr id="417" name="Group 417"/>
          <p:cNvGrpSpPr/>
          <p:nvPr/>
        </p:nvGrpSpPr>
        <p:grpSpPr>
          <a:xfrm rot="21000000">
            <a:off x="5544868" y="2017802"/>
            <a:ext cx="2840819" cy="1686924"/>
            <a:chOff x="0" y="0"/>
            <a:chExt cx="2840817" cy="1686923"/>
          </a:xfrm>
        </p:grpSpPr>
        <p:sp>
          <p:nvSpPr>
            <p:cNvPr id="411" name="Shape 411"/>
            <p:cNvSpPr/>
            <p:nvPr/>
          </p:nvSpPr>
          <p:spPr>
            <a:xfrm>
              <a:off x="0" y="779399"/>
              <a:ext cx="2717551" cy="90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2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416" name="Group 416"/>
            <p:cNvGrpSpPr/>
            <p:nvPr/>
          </p:nvGrpSpPr>
          <p:grpSpPr>
            <a:xfrm>
              <a:off x="2050919" y="-1"/>
              <a:ext cx="789899" cy="805577"/>
              <a:chOff x="0" y="0"/>
              <a:chExt cx="789898" cy="805575"/>
            </a:xfrm>
          </p:grpSpPr>
          <p:sp>
            <p:nvSpPr>
              <p:cNvPr id="412" name="Shape 412"/>
              <p:cNvSpPr/>
              <p:nvPr/>
            </p:nvSpPr>
            <p:spPr>
              <a:xfrm flipH="1" rot="19500000">
                <a:off x="334118" y="33943"/>
                <a:ext cx="233917" cy="366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13" name="Shape 413"/>
              <p:cNvSpPr/>
              <p:nvPr/>
            </p:nvSpPr>
            <p:spPr>
              <a:xfrm flipH="1" rot="19500000">
                <a:off x="48290" y="145147"/>
                <a:ext cx="385723" cy="29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14" name="Shape 414"/>
              <p:cNvSpPr/>
              <p:nvPr/>
            </p:nvSpPr>
            <p:spPr>
              <a:xfrm flipH="1" rot="19500000">
                <a:off x="308025" y="334687"/>
                <a:ext cx="427455" cy="324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15" name="Shape 415"/>
              <p:cNvSpPr/>
              <p:nvPr/>
            </p:nvSpPr>
            <p:spPr>
              <a:xfrm flipH="1" rot="19500000">
                <a:off x="185229" y="284052"/>
                <a:ext cx="280418" cy="484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sp>
        <p:nvSpPr>
          <p:cNvPr id="418" name="Shape 418"/>
          <p:cNvSpPr/>
          <p:nvPr>
            <p:ph type="pic" sz="quarter" idx="13"/>
          </p:nvPr>
        </p:nvSpPr>
        <p:spPr>
          <a:xfrm flipH="1" rot="16500000">
            <a:off x="1169644" y="2384555"/>
            <a:ext cx="4747425" cy="51554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9" name="Shape 419"/>
          <p:cNvSpPr/>
          <p:nvPr>
            <p:ph type="body" sz="quarter" idx="1"/>
          </p:nvPr>
        </p:nvSpPr>
        <p:spPr>
          <a:xfrm>
            <a:off x="7112000" y="2626587"/>
            <a:ext cx="4802294" cy="4599095"/>
          </a:xfrm>
          <a:prstGeom prst="rect">
            <a:avLst/>
          </a:prstGeom>
        </p:spPr>
        <p:txBody>
          <a:bodyPr/>
          <a:lstStyle>
            <a:lvl1pPr marL="341923" indent="-341923">
              <a:defRPr sz="2000"/>
            </a:lvl1pPr>
            <a:lvl2pPr marL="707517" indent="-263017">
              <a:defRPr sz="2000"/>
            </a:lvl2pPr>
            <a:lvl3pPr marL="1152017" indent="-263017">
              <a:defRPr sz="2000"/>
            </a:lvl3pPr>
            <a:lvl4pPr marL="1596517" indent="-263017">
              <a:defRPr sz="2000"/>
            </a:lvl4pPr>
            <a:lvl5pPr marL="2041017" indent="-263017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0" name="Shape 4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type="pic" sz="quarter" idx="13"/>
          </p:nvPr>
        </p:nvSpPr>
        <p:spPr>
          <a:xfrm rot="5100000">
            <a:off x="7942420" y="1175707"/>
            <a:ext cx="3068321" cy="4675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28" name="Shape 428"/>
          <p:cNvSpPr/>
          <p:nvPr>
            <p:ph type="pic" sz="quarter" idx="14"/>
          </p:nvPr>
        </p:nvSpPr>
        <p:spPr>
          <a:xfrm flipH="1" rot="16500000">
            <a:off x="7980276" y="4336936"/>
            <a:ext cx="3068321" cy="46752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29" name="Shape 429"/>
          <p:cNvSpPr/>
          <p:nvPr>
            <p:ph type="body" sz="half" idx="1"/>
          </p:nvPr>
        </p:nvSpPr>
        <p:spPr>
          <a:xfrm>
            <a:off x="1083733" y="2079413"/>
            <a:ext cx="4802294" cy="5994401"/>
          </a:xfrm>
          <a:prstGeom prst="rect">
            <a:avLst/>
          </a:prstGeom>
        </p:spPr>
        <p:txBody>
          <a:bodyPr/>
          <a:lstStyle>
            <a:lvl1pPr marL="341923" indent="-341923">
              <a:defRPr sz="2000"/>
            </a:lvl1pPr>
            <a:lvl2pPr marL="707517" indent="-263017">
              <a:defRPr sz="2000"/>
            </a:lvl2pPr>
            <a:lvl3pPr marL="1152017" indent="-263017">
              <a:defRPr sz="2000"/>
            </a:lvl3pPr>
            <a:lvl4pPr marL="1596517" indent="-263017">
              <a:defRPr sz="2000"/>
            </a:lvl4pPr>
            <a:lvl5pPr marL="2041017" indent="-263017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Shape 4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 Photo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type="pic" sz="quarter" idx="13"/>
          </p:nvPr>
        </p:nvSpPr>
        <p:spPr>
          <a:xfrm rot="5100000">
            <a:off x="1952276" y="1175707"/>
            <a:ext cx="3068321" cy="4675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38" name="Shape 438"/>
          <p:cNvSpPr/>
          <p:nvPr>
            <p:ph type="pic" sz="quarter" idx="14"/>
          </p:nvPr>
        </p:nvSpPr>
        <p:spPr>
          <a:xfrm flipH="1" rot="16500000">
            <a:off x="1990133" y="4336935"/>
            <a:ext cx="3068321" cy="46752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39" name="Shape 439"/>
          <p:cNvSpPr/>
          <p:nvPr>
            <p:ph type="body" sz="half" idx="1"/>
          </p:nvPr>
        </p:nvSpPr>
        <p:spPr>
          <a:xfrm>
            <a:off x="7118773" y="2076636"/>
            <a:ext cx="4802294" cy="5994401"/>
          </a:xfrm>
          <a:prstGeom prst="rect">
            <a:avLst/>
          </a:prstGeom>
        </p:spPr>
        <p:txBody>
          <a:bodyPr/>
          <a:lstStyle>
            <a:lvl1pPr marL="341923" indent="-341923">
              <a:defRPr sz="2000"/>
            </a:lvl1pPr>
            <a:lvl2pPr marL="707517" indent="-263017">
              <a:defRPr sz="2000"/>
            </a:lvl2pPr>
            <a:lvl3pPr marL="1152017" indent="-263017">
              <a:defRPr sz="2000"/>
            </a:lvl3pPr>
            <a:lvl4pPr marL="1596517" indent="-263017">
              <a:defRPr sz="2000"/>
            </a:lvl4pPr>
            <a:lvl5pPr marL="2041017" indent="-263017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0" name="Shape 4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/>
        </p:nvSpPr>
        <p:spPr>
          <a:xfrm>
            <a:off x="-10221" y="8667769"/>
            <a:ext cx="13025242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450" name="Group 450"/>
          <p:cNvGrpSpPr/>
          <p:nvPr/>
        </p:nvGrpSpPr>
        <p:grpSpPr>
          <a:xfrm>
            <a:off x="-33838" y="1057"/>
            <a:ext cx="13072475" cy="765387"/>
            <a:chOff x="-33837" y="-1218143"/>
            <a:chExt cx="13072474" cy="765386"/>
          </a:xfrm>
        </p:grpSpPr>
        <p:sp>
          <p:nvSpPr>
            <p:cNvPr id="448" name="Shape 448"/>
            <p:cNvSpPr/>
            <p:nvPr/>
          </p:nvSpPr>
          <p:spPr>
            <a:xfrm rot="10800000">
              <a:off x="2842894" y="-1218143"/>
              <a:ext cx="10195743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449" name="Shape 449"/>
            <p:cNvSpPr/>
            <p:nvPr/>
          </p:nvSpPr>
          <p:spPr>
            <a:xfrm flipH="1" rot="10800000">
              <a:off x="-33838" y="-1218143"/>
              <a:ext cx="10195744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451" name="Shape 451"/>
          <p:cNvSpPr/>
          <p:nvPr>
            <p:ph type="pic" idx="13"/>
          </p:nvPr>
        </p:nvSpPr>
        <p:spPr>
          <a:xfrm rot="5100000">
            <a:off x="3333089" y="537888"/>
            <a:ext cx="6338623" cy="89162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52" name="Shape 4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 Portrai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>
            <p:ph type="pic" sz="half" idx="13"/>
          </p:nvPr>
        </p:nvSpPr>
        <p:spPr>
          <a:xfrm flipH="1" rot="16500000">
            <a:off x="6676765" y="2326054"/>
            <a:ext cx="5574455" cy="51324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60" name="Shape 460"/>
          <p:cNvSpPr/>
          <p:nvPr>
            <p:ph type="pic" sz="half" idx="14"/>
          </p:nvPr>
        </p:nvSpPr>
        <p:spPr>
          <a:xfrm rot="5100000">
            <a:off x="768598" y="2327245"/>
            <a:ext cx="5574454" cy="51290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61" name="Shape 4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 Landscape Photos &amp; 1 Portrai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type="pic" sz="quarter" idx="13"/>
          </p:nvPr>
        </p:nvSpPr>
        <p:spPr>
          <a:xfrm rot="5100000">
            <a:off x="1898476" y="1175804"/>
            <a:ext cx="3068321" cy="4675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69" name="Shape 469"/>
          <p:cNvSpPr/>
          <p:nvPr>
            <p:ph type="pic" sz="quarter" idx="14"/>
          </p:nvPr>
        </p:nvSpPr>
        <p:spPr>
          <a:xfrm flipH="1" rot="16500000">
            <a:off x="1922400" y="4336936"/>
            <a:ext cx="3068321" cy="46752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70" name="Shape 470"/>
          <p:cNvSpPr/>
          <p:nvPr>
            <p:ph type="pic" sz="half" idx="15"/>
          </p:nvPr>
        </p:nvSpPr>
        <p:spPr>
          <a:xfrm flipH="1" rot="16500000">
            <a:off x="6676765" y="2326054"/>
            <a:ext cx="5574455" cy="51324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71" name="Shape 4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 Portrait Photo &amp; 2 Landscap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>
            <p:ph type="pic" sz="quarter" idx="13"/>
          </p:nvPr>
        </p:nvSpPr>
        <p:spPr>
          <a:xfrm rot="5100000">
            <a:off x="8010253" y="1188792"/>
            <a:ext cx="3068321" cy="46752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79" name="Shape 479"/>
          <p:cNvSpPr/>
          <p:nvPr>
            <p:ph type="pic" sz="quarter" idx="14"/>
          </p:nvPr>
        </p:nvSpPr>
        <p:spPr>
          <a:xfrm flipH="1" rot="16500000">
            <a:off x="8045089" y="4334377"/>
            <a:ext cx="3068322" cy="46752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80" name="Shape 480"/>
          <p:cNvSpPr/>
          <p:nvPr>
            <p:ph type="pic" sz="half" idx="15"/>
          </p:nvPr>
        </p:nvSpPr>
        <p:spPr>
          <a:xfrm rot="5100000">
            <a:off x="768598" y="2327245"/>
            <a:ext cx="5574454" cy="51290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81" name="Shape 4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4 Landscap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/>
        </p:nvSpPr>
        <p:spPr>
          <a:xfrm>
            <a:off x="-10221" y="8676229"/>
            <a:ext cx="13025242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491" name="Group 491"/>
          <p:cNvGrpSpPr/>
          <p:nvPr/>
        </p:nvGrpSpPr>
        <p:grpSpPr>
          <a:xfrm>
            <a:off x="-1" y="1057"/>
            <a:ext cx="12979423" cy="765388"/>
            <a:chOff x="0" y="-1218142"/>
            <a:chExt cx="12979421" cy="765386"/>
          </a:xfrm>
        </p:grpSpPr>
        <p:sp>
          <p:nvSpPr>
            <p:cNvPr id="489" name="Shape 489"/>
            <p:cNvSpPr/>
            <p:nvPr/>
          </p:nvSpPr>
          <p:spPr>
            <a:xfrm rot="10800000">
              <a:off x="2783678" y="-1218143"/>
              <a:ext cx="10195744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490" name="Shape 490"/>
            <p:cNvSpPr/>
            <p:nvPr/>
          </p:nvSpPr>
          <p:spPr>
            <a:xfrm flipH="1" rot="10800000">
              <a:off x="0" y="-1218143"/>
              <a:ext cx="10195743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492" name="Shape 492"/>
          <p:cNvSpPr/>
          <p:nvPr>
            <p:ph type="pic" sz="quarter" idx="13"/>
          </p:nvPr>
        </p:nvSpPr>
        <p:spPr>
          <a:xfrm rot="5100000">
            <a:off x="8010253" y="1188792"/>
            <a:ext cx="3068321" cy="46752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3" name="Shape 493"/>
          <p:cNvSpPr/>
          <p:nvPr>
            <p:ph type="pic" sz="quarter" idx="14"/>
          </p:nvPr>
        </p:nvSpPr>
        <p:spPr>
          <a:xfrm flipH="1" rot="16500000">
            <a:off x="8045089" y="4334377"/>
            <a:ext cx="3068322" cy="46752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4" name="Shape 494"/>
          <p:cNvSpPr/>
          <p:nvPr>
            <p:ph type="pic" sz="quarter" idx="15"/>
          </p:nvPr>
        </p:nvSpPr>
        <p:spPr>
          <a:xfrm rot="5100000">
            <a:off x="1898476" y="1175804"/>
            <a:ext cx="3068321" cy="4675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5" name="Shape 495"/>
          <p:cNvSpPr/>
          <p:nvPr>
            <p:ph type="pic" sz="quarter" idx="16"/>
          </p:nvPr>
        </p:nvSpPr>
        <p:spPr>
          <a:xfrm flipH="1" rot="16500000">
            <a:off x="1922400" y="4336936"/>
            <a:ext cx="3068321" cy="46752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6" name="Shape 49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508" name="Group 508"/>
          <p:cNvGrpSpPr/>
          <p:nvPr/>
        </p:nvGrpSpPr>
        <p:grpSpPr>
          <a:xfrm>
            <a:off x="5309710" y="3311311"/>
            <a:ext cx="2385381" cy="340150"/>
            <a:chOff x="0" y="0"/>
            <a:chExt cx="2385380" cy="340148"/>
          </a:xfrm>
        </p:grpSpPr>
        <p:sp>
          <p:nvSpPr>
            <p:cNvPr id="504" name="Shape 504"/>
            <p:cNvSpPr/>
            <p:nvPr/>
          </p:nvSpPr>
          <p:spPr>
            <a:xfrm>
              <a:off x="0" y="333375"/>
              <a:ext cx="2385381" cy="6774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grpSp>
          <p:nvGrpSpPr>
            <p:cNvPr id="507" name="Group 507"/>
            <p:cNvGrpSpPr/>
            <p:nvPr/>
          </p:nvGrpSpPr>
          <p:grpSpPr>
            <a:xfrm>
              <a:off x="1030420" y="-1"/>
              <a:ext cx="324540" cy="333377"/>
              <a:chOff x="0" y="0"/>
              <a:chExt cx="324539" cy="333375"/>
            </a:xfrm>
          </p:grpSpPr>
          <p:sp>
            <p:nvSpPr>
              <p:cNvPr id="505" name="Shape 505"/>
              <p:cNvSpPr/>
              <p:nvPr/>
            </p:nvSpPr>
            <p:spPr>
              <a:xfrm>
                <a:off x="12" y="766"/>
                <a:ext cx="324528" cy="332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8" y="0"/>
                    </a:moveTo>
                    <a:cubicBezTo>
                      <a:pt x="9689" y="11"/>
                      <a:pt x="9573" y="28"/>
                      <a:pt x="9456" y="42"/>
                    </a:cubicBezTo>
                    <a:cubicBezTo>
                      <a:pt x="9573" y="27"/>
                      <a:pt x="9689" y="11"/>
                      <a:pt x="9808" y="0"/>
                    </a:cubicBezTo>
                    <a:close/>
                    <a:moveTo>
                      <a:pt x="11832" y="2"/>
                    </a:moveTo>
                    <a:cubicBezTo>
                      <a:pt x="11866" y="5"/>
                      <a:pt x="11901" y="8"/>
                      <a:pt x="11936" y="11"/>
                    </a:cubicBezTo>
                    <a:cubicBezTo>
                      <a:pt x="11901" y="8"/>
                      <a:pt x="11866" y="5"/>
                      <a:pt x="11832" y="2"/>
                    </a:cubicBezTo>
                    <a:close/>
                    <a:moveTo>
                      <a:pt x="8881" y="128"/>
                    </a:moveTo>
                    <a:cubicBezTo>
                      <a:pt x="8730" y="156"/>
                      <a:pt x="8579" y="185"/>
                      <a:pt x="8430" y="218"/>
                    </a:cubicBezTo>
                    <a:cubicBezTo>
                      <a:pt x="8579" y="185"/>
                      <a:pt x="8730" y="156"/>
                      <a:pt x="8881" y="128"/>
                    </a:cubicBezTo>
                    <a:close/>
                    <a:moveTo>
                      <a:pt x="12852" y="149"/>
                    </a:moveTo>
                    <a:cubicBezTo>
                      <a:pt x="12922" y="163"/>
                      <a:pt x="12992" y="175"/>
                      <a:pt x="13061" y="190"/>
                    </a:cubicBezTo>
                    <a:cubicBezTo>
                      <a:pt x="12992" y="175"/>
                      <a:pt x="12922" y="163"/>
                      <a:pt x="12852" y="149"/>
                    </a:cubicBezTo>
                    <a:close/>
                    <a:moveTo>
                      <a:pt x="7888" y="358"/>
                    </a:moveTo>
                    <a:cubicBezTo>
                      <a:pt x="7767" y="392"/>
                      <a:pt x="7644" y="422"/>
                      <a:pt x="7525" y="460"/>
                    </a:cubicBezTo>
                    <a:cubicBezTo>
                      <a:pt x="7644" y="422"/>
                      <a:pt x="7767" y="392"/>
                      <a:pt x="7888" y="358"/>
                    </a:cubicBezTo>
                    <a:close/>
                    <a:moveTo>
                      <a:pt x="13897" y="408"/>
                    </a:moveTo>
                    <a:cubicBezTo>
                      <a:pt x="13971" y="430"/>
                      <a:pt x="14045" y="451"/>
                      <a:pt x="14119" y="475"/>
                    </a:cubicBezTo>
                    <a:cubicBezTo>
                      <a:pt x="14045" y="451"/>
                      <a:pt x="13971" y="430"/>
                      <a:pt x="13897" y="408"/>
                    </a:cubicBezTo>
                    <a:close/>
                    <a:moveTo>
                      <a:pt x="14482" y="609"/>
                    </a:moveTo>
                    <a:cubicBezTo>
                      <a:pt x="14724" y="698"/>
                      <a:pt x="14964" y="790"/>
                      <a:pt x="15198" y="894"/>
                    </a:cubicBezTo>
                    <a:cubicBezTo>
                      <a:pt x="14964" y="790"/>
                      <a:pt x="14724" y="697"/>
                      <a:pt x="14482" y="609"/>
                    </a:cubicBezTo>
                    <a:close/>
                    <a:moveTo>
                      <a:pt x="13210" y="741"/>
                    </a:moveTo>
                    <a:cubicBezTo>
                      <a:pt x="11245" y="719"/>
                      <a:pt x="9670" y="1179"/>
                      <a:pt x="8473" y="1758"/>
                    </a:cubicBezTo>
                    <a:cubicBezTo>
                      <a:pt x="6876" y="2531"/>
                      <a:pt x="5949" y="3515"/>
                      <a:pt x="5660" y="3854"/>
                    </a:cubicBezTo>
                    <a:cubicBezTo>
                      <a:pt x="5889" y="4064"/>
                      <a:pt x="6052" y="4343"/>
                      <a:pt x="6145" y="4666"/>
                    </a:cubicBezTo>
                    <a:cubicBezTo>
                      <a:pt x="6237" y="4989"/>
                      <a:pt x="6258" y="5354"/>
                      <a:pt x="6209" y="5735"/>
                    </a:cubicBezTo>
                    <a:cubicBezTo>
                      <a:pt x="6683" y="5793"/>
                      <a:pt x="9522" y="6173"/>
                      <a:pt x="12719" y="7213"/>
                    </a:cubicBezTo>
                    <a:cubicBezTo>
                      <a:pt x="15928" y="8257"/>
                      <a:pt x="19493" y="9965"/>
                      <a:pt x="21419" y="12701"/>
                    </a:cubicBezTo>
                    <a:cubicBezTo>
                      <a:pt x="21532" y="12075"/>
                      <a:pt x="21600" y="11433"/>
                      <a:pt x="21600" y="10774"/>
                    </a:cubicBezTo>
                    <a:cubicBezTo>
                      <a:pt x="21600" y="6399"/>
                      <a:pt x="19006" y="2640"/>
                      <a:pt x="15279" y="933"/>
                    </a:cubicBezTo>
                    <a:cubicBezTo>
                      <a:pt x="14547" y="808"/>
                      <a:pt x="13857" y="749"/>
                      <a:pt x="13210" y="741"/>
                    </a:cubicBezTo>
                    <a:close/>
                    <a:moveTo>
                      <a:pt x="6714" y="757"/>
                    </a:moveTo>
                    <a:cubicBezTo>
                      <a:pt x="6559" y="820"/>
                      <a:pt x="6411" y="893"/>
                      <a:pt x="6260" y="963"/>
                    </a:cubicBezTo>
                    <a:cubicBezTo>
                      <a:pt x="6411" y="893"/>
                      <a:pt x="6559" y="820"/>
                      <a:pt x="6714" y="757"/>
                    </a:cubicBezTo>
                    <a:close/>
                    <a:moveTo>
                      <a:pt x="5883" y="1143"/>
                    </a:moveTo>
                    <a:cubicBezTo>
                      <a:pt x="5732" y="1221"/>
                      <a:pt x="5583" y="1304"/>
                      <a:pt x="5436" y="1389"/>
                    </a:cubicBezTo>
                    <a:cubicBezTo>
                      <a:pt x="5583" y="1304"/>
                      <a:pt x="5732" y="1221"/>
                      <a:pt x="5883" y="1143"/>
                    </a:cubicBezTo>
                    <a:close/>
                    <a:moveTo>
                      <a:pt x="5082" y="1603"/>
                    </a:moveTo>
                    <a:cubicBezTo>
                      <a:pt x="4931" y="1699"/>
                      <a:pt x="4778" y="1792"/>
                      <a:pt x="4631" y="1894"/>
                    </a:cubicBezTo>
                    <a:cubicBezTo>
                      <a:pt x="4778" y="1792"/>
                      <a:pt x="4931" y="1699"/>
                      <a:pt x="5082" y="1603"/>
                    </a:cubicBezTo>
                    <a:close/>
                    <a:moveTo>
                      <a:pt x="4627" y="1898"/>
                    </a:moveTo>
                    <a:cubicBezTo>
                      <a:pt x="2100" y="3667"/>
                      <a:pt x="361" y="6486"/>
                      <a:pt x="51" y="9728"/>
                    </a:cubicBezTo>
                    <a:cubicBezTo>
                      <a:pt x="163" y="8584"/>
                      <a:pt x="453" y="7490"/>
                      <a:pt x="895" y="6476"/>
                    </a:cubicBezTo>
                    <a:cubicBezTo>
                      <a:pt x="1106" y="6421"/>
                      <a:pt x="1300" y="6370"/>
                      <a:pt x="1476" y="6327"/>
                    </a:cubicBezTo>
                    <a:cubicBezTo>
                      <a:pt x="1633" y="6288"/>
                      <a:pt x="1773" y="6256"/>
                      <a:pt x="1896" y="6231"/>
                    </a:cubicBezTo>
                    <a:cubicBezTo>
                      <a:pt x="1952" y="5860"/>
                      <a:pt x="2072" y="5478"/>
                      <a:pt x="2271" y="5106"/>
                    </a:cubicBezTo>
                    <a:cubicBezTo>
                      <a:pt x="2710" y="4289"/>
                      <a:pt x="3402" y="3725"/>
                      <a:pt x="4099" y="3532"/>
                    </a:cubicBezTo>
                    <a:cubicBezTo>
                      <a:pt x="4150" y="3354"/>
                      <a:pt x="4223" y="3103"/>
                      <a:pt x="4313" y="2818"/>
                    </a:cubicBezTo>
                    <a:cubicBezTo>
                      <a:pt x="4403" y="2532"/>
                      <a:pt x="4509" y="2213"/>
                      <a:pt x="4627" y="1898"/>
                    </a:cubicBezTo>
                    <a:close/>
                    <a:moveTo>
                      <a:pt x="2236" y="7941"/>
                    </a:moveTo>
                    <a:cubicBezTo>
                      <a:pt x="2262" y="7983"/>
                      <a:pt x="2290" y="8024"/>
                      <a:pt x="2320" y="8064"/>
                    </a:cubicBezTo>
                    <a:cubicBezTo>
                      <a:pt x="2350" y="8103"/>
                      <a:pt x="2383" y="8141"/>
                      <a:pt x="2417" y="8177"/>
                    </a:cubicBezTo>
                    <a:cubicBezTo>
                      <a:pt x="2090" y="8587"/>
                      <a:pt x="1587" y="9337"/>
                      <a:pt x="1209" y="10437"/>
                    </a:cubicBezTo>
                    <a:cubicBezTo>
                      <a:pt x="830" y="11541"/>
                      <a:pt x="582" y="12986"/>
                      <a:pt x="768" y="14768"/>
                    </a:cubicBezTo>
                    <a:cubicBezTo>
                      <a:pt x="2354" y="18768"/>
                      <a:pt x="6243" y="21600"/>
                      <a:pt x="10799" y="21600"/>
                    </a:cubicBezTo>
                    <a:cubicBezTo>
                      <a:pt x="12862" y="21600"/>
                      <a:pt x="14784" y="21010"/>
                      <a:pt x="16423" y="20004"/>
                    </a:cubicBezTo>
                    <a:cubicBezTo>
                      <a:pt x="15845" y="20355"/>
                      <a:pt x="15231" y="20654"/>
                      <a:pt x="14588" y="20891"/>
                    </a:cubicBezTo>
                    <a:cubicBezTo>
                      <a:pt x="14526" y="20877"/>
                      <a:pt x="12531" y="20397"/>
                      <a:pt x="10298" y="18579"/>
                    </a:cubicBezTo>
                    <a:cubicBezTo>
                      <a:pt x="8066" y="16761"/>
                      <a:pt x="5596" y="13605"/>
                      <a:pt x="4586" y="8238"/>
                    </a:cubicBezTo>
                    <a:cubicBezTo>
                      <a:pt x="3979" y="8594"/>
                      <a:pt x="3313" y="8687"/>
                      <a:pt x="2766" y="8407"/>
                    </a:cubicBezTo>
                    <a:cubicBezTo>
                      <a:pt x="2551" y="8297"/>
                      <a:pt x="2376" y="8133"/>
                      <a:pt x="2236" y="7941"/>
                    </a:cubicBezTo>
                    <a:close/>
                    <a:moveTo>
                      <a:pt x="2" y="10717"/>
                    </a:moveTo>
                    <a:cubicBezTo>
                      <a:pt x="2" y="10736"/>
                      <a:pt x="0" y="10755"/>
                      <a:pt x="0" y="10774"/>
                    </a:cubicBezTo>
                    <a:cubicBezTo>
                      <a:pt x="0" y="10786"/>
                      <a:pt x="2" y="10797"/>
                      <a:pt x="2" y="10809"/>
                    </a:cubicBezTo>
                    <a:cubicBezTo>
                      <a:pt x="2" y="10778"/>
                      <a:pt x="2" y="10747"/>
                      <a:pt x="2" y="10717"/>
                    </a:cubicBezTo>
                    <a:close/>
                    <a:moveTo>
                      <a:pt x="45" y="11674"/>
                    </a:moveTo>
                    <a:cubicBezTo>
                      <a:pt x="51" y="11751"/>
                      <a:pt x="51" y="11830"/>
                      <a:pt x="59" y="11906"/>
                    </a:cubicBezTo>
                    <a:cubicBezTo>
                      <a:pt x="51" y="11830"/>
                      <a:pt x="51" y="11751"/>
                      <a:pt x="45" y="11674"/>
                    </a:cubicBezTo>
                    <a:close/>
                    <a:moveTo>
                      <a:pt x="214" y="12933"/>
                    </a:moveTo>
                    <a:cubicBezTo>
                      <a:pt x="236" y="13040"/>
                      <a:pt x="268" y="13143"/>
                      <a:pt x="293" y="13249"/>
                    </a:cubicBezTo>
                    <a:cubicBezTo>
                      <a:pt x="268" y="13143"/>
                      <a:pt x="236" y="13040"/>
                      <a:pt x="214" y="12933"/>
                    </a:cubicBezTo>
                    <a:close/>
                    <a:moveTo>
                      <a:pt x="467" y="13927"/>
                    </a:moveTo>
                    <a:cubicBezTo>
                      <a:pt x="514" y="14082"/>
                      <a:pt x="573" y="14231"/>
                      <a:pt x="626" y="14383"/>
                    </a:cubicBezTo>
                    <a:cubicBezTo>
                      <a:pt x="572" y="14231"/>
                      <a:pt x="514" y="14082"/>
                      <a:pt x="467" y="13927"/>
                    </a:cubicBezTo>
                    <a:close/>
                    <a:moveTo>
                      <a:pt x="18475" y="18386"/>
                    </a:moveTo>
                    <a:cubicBezTo>
                      <a:pt x="18438" y="18423"/>
                      <a:pt x="18400" y="18459"/>
                      <a:pt x="18363" y="18495"/>
                    </a:cubicBezTo>
                    <a:cubicBezTo>
                      <a:pt x="18400" y="18458"/>
                      <a:pt x="18438" y="18423"/>
                      <a:pt x="18475" y="18386"/>
                    </a:cubicBezTo>
                    <a:close/>
                    <a:moveTo>
                      <a:pt x="17807" y="19003"/>
                    </a:moveTo>
                    <a:cubicBezTo>
                      <a:pt x="17742" y="19058"/>
                      <a:pt x="17678" y="19117"/>
                      <a:pt x="17611" y="19171"/>
                    </a:cubicBezTo>
                    <a:cubicBezTo>
                      <a:pt x="17678" y="19117"/>
                      <a:pt x="17742" y="19059"/>
                      <a:pt x="17807" y="19003"/>
                    </a:cubicBezTo>
                    <a:close/>
                    <a:moveTo>
                      <a:pt x="17026" y="19610"/>
                    </a:moveTo>
                    <a:cubicBezTo>
                      <a:pt x="16859" y="19727"/>
                      <a:pt x="16690" y="19841"/>
                      <a:pt x="16516" y="19949"/>
                    </a:cubicBezTo>
                    <a:cubicBezTo>
                      <a:pt x="16689" y="19840"/>
                      <a:pt x="16859" y="19728"/>
                      <a:pt x="17026" y="19610"/>
                    </a:cubicBezTo>
                    <a:close/>
                  </a:path>
                </a:pathLst>
              </a:custGeom>
              <a:solidFill>
                <a:srgbClr val="FFDB3D"/>
              </a:solidFill>
              <a:ln w="317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06" name="Shape 506"/>
              <p:cNvSpPr/>
              <p:nvPr/>
            </p:nvSpPr>
            <p:spPr>
              <a:xfrm>
                <a:off x="0" y="0"/>
                <a:ext cx="322037" cy="322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10881" y="0"/>
                    </a:moveTo>
                    <a:cubicBezTo>
                      <a:pt x="8567" y="0"/>
                      <a:pt x="6423" y="744"/>
                      <a:pt x="4660" y="2009"/>
                    </a:cubicBezTo>
                    <a:cubicBezTo>
                      <a:pt x="4541" y="2334"/>
                      <a:pt x="4434" y="2663"/>
                      <a:pt x="4344" y="2958"/>
                    </a:cubicBezTo>
                    <a:cubicBezTo>
                      <a:pt x="4253" y="3252"/>
                      <a:pt x="4179" y="3511"/>
                      <a:pt x="4128" y="3695"/>
                    </a:cubicBezTo>
                    <a:cubicBezTo>
                      <a:pt x="3426" y="3894"/>
                      <a:pt x="2730" y="4475"/>
                      <a:pt x="2288" y="5319"/>
                    </a:cubicBezTo>
                    <a:cubicBezTo>
                      <a:pt x="2087" y="5702"/>
                      <a:pt x="1967" y="6095"/>
                      <a:pt x="1911" y="6478"/>
                    </a:cubicBezTo>
                    <a:cubicBezTo>
                      <a:pt x="1787" y="6504"/>
                      <a:pt x="1645" y="6538"/>
                      <a:pt x="1487" y="6578"/>
                    </a:cubicBezTo>
                    <a:cubicBezTo>
                      <a:pt x="1310" y="6623"/>
                      <a:pt x="1115" y="6674"/>
                      <a:pt x="903" y="6731"/>
                    </a:cubicBezTo>
                    <a:cubicBezTo>
                      <a:pt x="303" y="8139"/>
                      <a:pt x="-21" y="9695"/>
                      <a:pt x="2" y="11328"/>
                    </a:cubicBezTo>
                    <a:cubicBezTo>
                      <a:pt x="21" y="12733"/>
                      <a:pt x="294" y="14074"/>
                      <a:pt x="776" y="15307"/>
                    </a:cubicBezTo>
                    <a:cubicBezTo>
                      <a:pt x="585" y="13458"/>
                      <a:pt x="835" y="11960"/>
                      <a:pt x="1218" y="10816"/>
                    </a:cubicBezTo>
                    <a:cubicBezTo>
                      <a:pt x="1598" y="9682"/>
                      <a:pt x="2106" y="8908"/>
                      <a:pt x="2434" y="8486"/>
                    </a:cubicBezTo>
                    <a:cubicBezTo>
                      <a:pt x="2541" y="8579"/>
                      <a:pt x="2659" y="8659"/>
                      <a:pt x="2786" y="8723"/>
                    </a:cubicBezTo>
                    <a:cubicBezTo>
                      <a:pt x="3380" y="9020"/>
                      <a:pt x="4091" y="8952"/>
                      <a:pt x="4618" y="8549"/>
                    </a:cubicBezTo>
                    <a:cubicBezTo>
                      <a:pt x="5636" y="14084"/>
                      <a:pt x="8122" y="17340"/>
                      <a:pt x="10370" y="19215"/>
                    </a:cubicBezTo>
                    <a:cubicBezTo>
                      <a:pt x="12617" y="21090"/>
                      <a:pt x="14626" y="21585"/>
                      <a:pt x="14688" y="21600"/>
                    </a:cubicBezTo>
                    <a:cubicBezTo>
                      <a:pt x="16465" y="20928"/>
                      <a:pt x="18024" y="19789"/>
                      <a:pt x="19222" y="18326"/>
                    </a:cubicBezTo>
                    <a:cubicBezTo>
                      <a:pt x="20410" y="16877"/>
                      <a:pt x="21240" y="15111"/>
                      <a:pt x="21579" y="13172"/>
                    </a:cubicBezTo>
                    <a:cubicBezTo>
                      <a:pt x="19643" y="10339"/>
                      <a:pt x="16044" y="8570"/>
                      <a:pt x="12806" y="7491"/>
                    </a:cubicBezTo>
                    <a:cubicBezTo>
                      <a:pt x="9587" y="6418"/>
                      <a:pt x="6729" y="6027"/>
                      <a:pt x="6253" y="5967"/>
                    </a:cubicBezTo>
                    <a:cubicBezTo>
                      <a:pt x="6302" y="5574"/>
                      <a:pt x="6279" y="5197"/>
                      <a:pt x="6186" y="4865"/>
                    </a:cubicBezTo>
                    <a:cubicBezTo>
                      <a:pt x="6093" y="4532"/>
                      <a:pt x="5930" y="4243"/>
                      <a:pt x="5699" y="4026"/>
                    </a:cubicBezTo>
                    <a:cubicBezTo>
                      <a:pt x="5990" y="3677"/>
                      <a:pt x="6924" y="2661"/>
                      <a:pt x="8531" y="1864"/>
                    </a:cubicBezTo>
                    <a:cubicBezTo>
                      <a:pt x="10139" y="1067"/>
                      <a:pt x="12421" y="490"/>
                      <a:pt x="15409" y="1017"/>
                    </a:cubicBezTo>
                    <a:cubicBezTo>
                      <a:pt x="14030" y="367"/>
                      <a:pt x="12498" y="0"/>
                      <a:pt x="10881" y="0"/>
                    </a:cubicBezTo>
                    <a:close/>
                    <a:moveTo>
                      <a:pt x="15409" y="1017"/>
                    </a:moveTo>
                    <a:lnTo>
                      <a:pt x="15415" y="1018"/>
                    </a:lnTo>
                    <a:lnTo>
                      <a:pt x="15409" y="1017"/>
                    </a:lnTo>
                    <a:close/>
                  </a:path>
                </a:pathLst>
              </a:custGeom>
              <a:solidFill>
                <a:srgbClr val="43B7D6"/>
              </a:solidFill>
              <a:ln w="317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3CB7D8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511" name="Group 511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509" name="Shape 509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510" name="Shape 510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512" name="Shape 512"/>
          <p:cNvSpPr/>
          <p:nvPr>
            <p:ph type="pic" sz="quarter" idx="13"/>
          </p:nvPr>
        </p:nvSpPr>
        <p:spPr>
          <a:xfrm rot="5100000">
            <a:off x="7484613" y="3273670"/>
            <a:ext cx="3799841" cy="52351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3" name="Shape 5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14" name="Shape 514"/>
          <p:cNvSpPr/>
          <p:nvPr>
            <p:ph type="body" sz="quarter" idx="1"/>
          </p:nvPr>
        </p:nvSpPr>
        <p:spPr>
          <a:xfrm>
            <a:off x="1083733" y="4077546"/>
            <a:ext cx="4802294" cy="3556001"/>
          </a:xfrm>
          <a:prstGeom prst="rect">
            <a:avLst/>
          </a:prstGeom>
        </p:spPr>
        <p:txBody>
          <a:bodyPr/>
          <a:lstStyle>
            <a:lvl1pPr marL="307730" indent="-307730">
              <a:defRPr sz="1800"/>
            </a:lvl1pPr>
            <a:lvl2pPr marL="681215" indent="-236715">
              <a:defRPr sz="1800"/>
            </a:lvl2pPr>
            <a:lvl3pPr marL="1125715" indent="-236715">
              <a:defRPr sz="1800"/>
            </a:lvl3pPr>
            <a:lvl4pPr marL="1570215" indent="-236715">
              <a:defRPr sz="1800"/>
            </a:lvl4pPr>
            <a:lvl5pPr marL="2014715" indent="-236715"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5" name="Shape 5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63" name="Group 63"/>
          <p:cNvGrpSpPr/>
          <p:nvPr/>
        </p:nvGrpSpPr>
        <p:grpSpPr>
          <a:xfrm>
            <a:off x="5309710" y="3397472"/>
            <a:ext cx="2385381" cy="340149"/>
            <a:chOff x="0" y="0"/>
            <a:chExt cx="2385380" cy="340148"/>
          </a:xfrm>
        </p:grpSpPr>
        <p:sp>
          <p:nvSpPr>
            <p:cNvPr id="59" name="Shape 59"/>
            <p:cNvSpPr/>
            <p:nvPr/>
          </p:nvSpPr>
          <p:spPr>
            <a:xfrm>
              <a:off x="0" y="333375"/>
              <a:ext cx="2385381" cy="6774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grpSp>
          <p:nvGrpSpPr>
            <p:cNvPr id="62" name="Group 62"/>
            <p:cNvGrpSpPr/>
            <p:nvPr/>
          </p:nvGrpSpPr>
          <p:grpSpPr>
            <a:xfrm>
              <a:off x="1030420" y="-1"/>
              <a:ext cx="324540" cy="333377"/>
              <a:chOff x="0" y="0"/>
              <a:chExt cx="324539" cy="333375"/>
            </a:xfrm>
          </p:grpSpPr>
          <p:sp>
            <p:nvSpPr>
              <p:cNvPr id="60" name="Shape 60"/>
              <p:cNvSpPr/>
              <p:nvPr/>
            </p:nvSpPr>
            <p:spPr>
              <a:xfrm>
                <a:off x="12" y="766"/>
                <a:ext cx="324528" cy="332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8" y="0"/>
                    </a:moveTo>
                    <a:cubicBezTo>
                      <a:pt x="9689" y="11"/>
                      <a:pt x="9573" y="28"/>
                      <a:pt x="9456" y="42"/>
                    </a:cubicBezTo>
                    <a:cubicBezTo>
                      <a:pt x="9573" y="27"/>
                      <a:pt x="9689" y="11"/>
                      <a:pt x="9808" y="0"/>
                    </a:cubicBezTo>
                    <a:close/>
                    <a:moveTo>
                      <a:pt x="11832" y="2"/>
                    </a:moveTo>
                    <a:cubicBezTo>
                      <a:pt x="11866" y="5"/>
                      <a:pt x="11901" y="8"/>
                      <a:pt x="11936" y="11"/>
                    </a:cubicBezTo>
                    <a:cubicBezTo>
                      <a:pt x="11901" y="8"/>
                      <a:pt x="11866" y="5"/>
                      <a:pt x="11832" y="2"/>
                    </a:cubicBezTo>
                    <a:close/>
                    <a:moveTo>
                      <a:pt x="8881" y="128"/>
                    </a:moveTo>
                    <a:cubicBezTo>
                      <a:pt x="8730" y="156"/>
                      <a:pt x="8579" y="185"/>
                      <a:pt x="8430" y="218"/>
                    </a:cubicBezTo>
                    <a:cubicBezTo>
                      <a:pt x="8579" y="185"/>
                      <a:pt x="8730" y="156"/>
                      <a:pt x="8881" y="128"/>
                    </a:cubicBezTo>
                    <a:close/>
                    <a:moveTo>
                      <a:pt x="12852" y="149"/>
                    </a:moveTo>
                    <a:cubicBezTo>
                      <a:pt x="12922" y="163"/>
                      <a:pt x="12992" y="175"/>
                      <a:pt x="13061" y="190"/>
                    </a:cubicBezTo>
                    <a:cubicBezTo>
                      <a:pt x="12992" y="175"/>
                      <a:pt x="12922" y="163"/>
                      <a:pt x="12852" y="149"/>
                    </a:cubicBezTo>
                    <a:close/>
                    <a:moveTo>
                      <a:pt x="7888" y="358"/>
                    </a:moveTo>
                    <a:cubicBezTo>
                      <a:pt x="7767" y="392"/>
                      <a:pt x="7644" y="422"/>
                      <a:pt x="7525" y="460"/>
                    </a:cubicBezTo>
                    <a:cubicBezTo>
                      <a:pt x="7644" y="422"/>
                      <a:pt x="7767" y="392"/>
                      <a:pt x="7888" y="358"/>
                    </a:cubicBezTo>
                    <a:close/>
                    <a:moveTo>
                      <a:pt x="13897" y="408"/>
                    </a:moveTo>
                    <a:cubicBezTo>
                      <a:pt x="13971" y="430"/>
                      <a:pt x="14045" y="451"/>
                      <a:pt x="14119" y="475"/>
                    </a:cubicBezTo>
                    <a:cubicBezTo>
                      <a:pt x="14045" y="451"/>
                      <a:pt x="13971" y="430"/>
                      <a:pt x="13897" y="408"/>
                    </a:cubicBezTo>
                    <a:close/>
                    <a:moveTo>
                      <a:pt x="14482" y="609"/>
                    </a:moveTo>
                    <a:cubicBezTo>
                      <a:pt x="14724" y="698"/>
                      <a:pt x="14964" y="790"/>
                      <a:pt x="15198" y="894"/>
                    </a:cubicBezTo>
                    <a:cubicBezTo>
                      <a:pt x="14964" y="790"/>
                      <a:pt x="14724" y="697"/>
                      <a:pt x="14482" y="609"/>
                    </a:cubicBezTo>
                    <a:close/>
                    <a:moveTo>
                      <a:pt x="13210" y="741"/>
                    </a:moveTo>
                    <a:cubicBezTo>
                      <a:pt x="11245" y="719"/>
                      <a:pt x="9670" y="1179"/>
                      <a:pt x="8473" y="1758"/>
                    </a:cubicBezTo>
                    <a:cubicBezTo>
                      <a:pt x="6876" y="2531"/>
                      <a:pt x="5949" y="3515"/>
                      <a:pt x="5660" y="3854"/>
                    </a:cubicBezTo>
                    <a:cubicBezTo>
                      <a:pt x="5889" y="4064"/>
                      <a:pt x="6052" y="4343"/>
                      <a:pt x="6145" y="4666"/>
                    </a:cubicBezTo>
                    <a:cubicBezTo>
                      <a:pt x="6237" y="4989"/>
                      <a:pt x="6258" y="5354"/>
                      <a:pt x="6209" y="5735"/>
                    </a:cubicBezTo>
                    <a:cubicBezTo>
                      <a:pt x="6683" y="5793"/>
                      <a:pt x="9522" y="6173"/>
                      <a:pt x="12719" y="7213"/>
                    </a:cubicBezTo>
                    <a:cubicBezTo>
                      <a:pt x="15928" y="8257"/>
                      <a:pt x="19493" y="9965"/>
                      <a:pt x="21419" y="12701"/>
                    </a:cubicBezTo>
                    <a:cubicBezTo>
                      <a:pt x="21532" y="12075"/>
                      <a:pt x="21600" y="11433"/>
                      <a:pt x="21600" y="10774"/>
                    </a:cubicBezTo>
                    <a:cubicBezTo>
                      <a:pt x="21600" y="6399"/>
                      <a:pt x="19006" y="2640"/>
                      <a:pt x="15279" y="933"/>
                    </a:cubicBezTo>
                    <a:cubicBezTo>
                      <a:pt x="14547" y="808"/>
                      <a:pt x="13857" y="749"/>
                      <a:pt x="13210" y="741"/>
                    </a:cubicBezTo>
                    <a:close/>
                    <a:moveTo>
                      <a:pt x="6714" y="757"/>
                    </a:moveTo>
                    <a:cubicBezTo>
                      <a:pt x="6559" y="820"/>
                      <a:pt x="6411" y="893"/>
                      <a:pt x="6260" y="963"/>
                    </a:cubicBezTo>
                    <a:cubicBezTo>
                      <a:pt x="6411" y="893"/>
                      <a:pt x="6559" y="820"/>
                      <a:pt x="6714" y="757"/>
                    </a:cubicBezTo>
                    <a:close/>
                    <a:moveTo>
                      <a:pt x="5883" y="1143"/>
                    </a:moveTo>
                    <a:cubicBezTo>
                      <a:pt x="5732" y="1221"/>
                      <a:pt x="5583" y="1304"/>
                      <a:pt x="5436" y="1389"/>
                    </a:cubicBezTo>
                    <a:cubicBezTo>
                      <a:pt x="5583" y="1304"/>
                      <a:pt x="5732" y="1221"/>
                      <a:pt x="5883" y="1143"/>
                    </a:cubicBezTo>
                    <a:close/>
                    <a:moveTo>
                      <a:pt x="5082" y="1603"/>
                    </a:moveTo>
                    <a:cubicBezTo>
                      <a:pt x="4931" y="1699"/>
                      <a:pt x="4778" y="1792"/>
                      <a:pt x="4631" y="1894"/>
                    </a:cubicBezTo>
                    <a:cubicBezTo>
                      <a:pt x="4778" y="1792"/>
                      <a:pt x="4931" y="1699"/>
                      <a:pt x="5082" y="1603"/>
                    </a:cubicBezTo>
                    <a:close/>
                    <a:moveTo>
                      <a:pt x="4627" y="1898"/>
                    </a:moveTo>
                    <a:cubicBezTo>
                      <a:pt x="2100" y="3667"/>
                      <a:pt x="361" y="6486"/>
                      <a:pt x="51" y="9728"/>
                    </a:cubicBezTo>
                    <a:cubicBezTo>
                      <a:pt x="163" y="8584"/>
                      <a:pt x="453" y="7490"/>
                      <a:pt x="895" y="6476"/>
                    </a:cubicBezTo>
                    <a:cubicBezTo>
                      <a:pt x="1106" y="6421"/>
                      <a:pt x="1300" y="6370"/>
                      <a:pt x="1476" y="6327"/>
                    </a:cubicBezTo>
                    <a:cubicBezTo>
                      <a:pt x="1633" y="6288"/>
                      <a:pt x="1773" y="6256"/>
                      <a:pt x="1896" y="6231"/>
                    </a:cubicBezTo>
                    <a:cubicBezTo>
                      <a:pt x="1952" y="5860"/>
                      <a:pt x="2072" y="5478"/>
                      <a:pt x="2271" y="5106"/>
                    </a:cubicBezTo>
                    <a:cubicBezTo>
                      <a:pt x="2710" y="4289"/>
                      <a:pt x="3402" y="3725"/>
                      <a:pt x="4099" y="3532"/>
                    </a:cubicBezTo>
                    <a:cubicBezTo>
                      <a:pt x="4150" y="3354"/>
                      <a:pt x="4223" y="3103"/>
                      <a:pt x="4313" y="2818"/>
                    </a:cubicBezTo>
                    <a:cubicBezTo>
                      <a:pt x="4403" y="2532"/>
                      <a:pt x="4509" y="2213"/>
                      <a:pt x="4627" y="1898"/>
                    </a:cubicBezTo>
                    <a:close/>
                    <a:moveTo>
                      <a:pt x="2236" y="7941"/>
                    </a:moveTo>
                    <a:cubicBezTo>
                      <a:pt x="2262" y="7983"/>
                      <a:pt x="2290" y="8024"/>
                      <a:pt x="2320" y="8064"/>
                    </a:cubicBezTo>
                    <a:cubicBezTo>
                      <a:pt x="2350" y="8103"/>
                      <a:pt x="2383" y="8141"/>
                      <a:pt x="2417" y="8177"/>
                    </a:cubicBezTo>
                    <a:cubicBezTo>
                      <a:pt x="2090" y="8587"/>
                      <a:pt x="1587" y="9337"/>
                      <a:pt x="1209" y="10437"/>
                    </a:cubicBezTo>
                    <a:cubicBezTo>
                      <a:pt x="830" y="11541"/>
                      <a:pt x="582" y="12986"/>
                      <a:pt x="768" y="14768"/>
                    </a:cubicBezTo>
                    <a:cubicBezTo>
                      <a:pt x="2354" y="18768"/>
                      <a:pt x="6243" y="21600"/>
                      <a:pt x="10799" y="21600"/>
                    </a:cubicBezTo>
                    <a:cubicBezTo>
                      <a:pt x="12862" y="21600"/>
                      <a:pt x="14784" y="21010"/>
                      <a:pt x="16423" y="20004"/>
                    </a:cubicBezTo>
                    <a:cubicBezTo>
                      <a:pt x="15845" y="20355"/>
                      <a:pt x="15231" y="20654"/>
                      <a:pt x="14588" y="20891"/>
                    </a:cubicBezTo>
                    <a:cubicBezTo>
                      <a:pt x="14526" y="20877"/>
                      <a:pt x="12531" y="20397"/>
                      <a:pt x="10298" y="18579"/>
                    </a:cubicBezTo>
                    <a:cubicBezTo>
                      <a:pt x="8066" y="16761"/>
                      <a:pt x="5596" y="13605"/>
                      <a:pt x="4586" y="8238"/>
                    </a:cubicBezTo>
                    <a:cubicBezTo>
                      <a:pt x="3979" y="8594"/>
                      <a:pt x="3313" y="8687"/>
                      <a:pt x="2766" y="8407"/>
                    </a:cubicBezTo>
                    <a:cubicBezTo>
                      <a:pt x="2551" y="8297"/>
                      <a:pt x="2376" y="8133"/>
                      <a:pt x="2236" y="7941"/>
                    </a:cubicBezTo>
                    <a:close/>
                    <a:moveTo>
                      <a:pt x="2" y="10717"/>
                    </a:moveTo>
                    <a:cubicBezTo>
                      <a:pt x="2" y="10736"/>
                      <a:pt x="0" y="10755"/>
                      <a:pt x="0" y="10774"/>
                    </a:cubicBezTo>
                    <a:cubicBezTo>
                      <a:pt x="0" y="10786"/>
                      <a:pt x="2" y="10797"/>
                      <a:pt x="2" y="10809"/>
                    </a:cubicBezTo>
                    <a:cubicBezTo>
                      <a:pt x="2" y="10778"/>
                      <a:pt x="2" y="10747"/>
                      <a:pt x="2" y="10717"/>
                    </a:cubicBezTo>
                    <a:close/>
                    <a:moveTo>
                      <a:pt x="45" y="11674"/>
                    </a:moveTo>
                    <a:cubicBezTo>
                      <a:pt x="51" y="11751"/>
                      <a:pt x="51" y="11830"/>
                      <a:pt x="59" y="11906"/>
                    </a:cubicBezTo>
                    <a:cubicBezTo>
                      <a:pt x="51" y="11830"/>
                      <a:pt x="51" y="11751"/>
                      <a:pt x="45" y="11674"/>
                    </a:cubicBezTo>
                    <a:close/>
                    <a:moveTo>
                      <a:pt x="214" y="12933"/>
                    </a:moveTo>
                    <a:cubicBezTo>
                      <a:pt x="236" y="13040"/>
                      <a:pt x="268" y="13143"/>
                      <a:pt x="293" y="13249"/>
                    </a:cubicBezTo>
                    <a:cubicBezTo>
                      <a:pt x="268" y="13143"/>
                      <a:pt x="236" y="13040"/>
                      <a:pt x="214" y="12933"/>
                    </a:cubicBezTo>
                    <a:close/>
                    <a:moveTo>
                      <a:pt x="467" y="13927"/>
                    </a:moveTo>
                    <a:cubicBezTo>
                      <a:pt x="514" y="14082"/>
                      <a:pt x="573" y="14231"/>
                      <a:pt x="626" y="14383"/>
                    </a:cubicBezTo>
                    <a:cubicBezTo>
                      <a:pt x="572" y="14231"/>
                      <a:pt x="514" y="14082"/>
                      <a:pt x="467" y="13927"/>
                    </a:cubicBezTo>
                    <a:close/>
                    <a:moveTo>
                      <a:pt x="18475" y="18386"/>
                    </a:moveTo>
                    <a:cubicBezTo>
                      <a:pt x="18438" y="18423"/>
                      <a:pt x="18400" y="18459"/>
                      <a:pt x="18363" y="18495"/>
                    </a:cubicBezTo>
                    <a:cubicBezTo>
                      <a:pt x="18400" y="18458"/>
                      <a:pt x="18438" y="18423"/>
                      <a:pt x="18475" y="18386"/>
                    </a:cubicBezTo>
                    <a:close/>
                    <a:moveTo>
                      <a:pt x="17807" y="19003"/>
                    </a:moveTo>
                    <a:cubicBezTo>
                      <a:pt x="17742" y="19058"/>
                      <a:pt x="17678" y="19117"/>
                      <a:pt x="17611" y="19171"/>
                    </a:cubicBezTo>
                    <a:cubicBezTo>
                      <a:pt x="17678" y="19117"/>
                      <a:pt x="17742" y="19059"/>
                      <a:pt x="17807" y="19003"/>
                    </a:cubicBezTo>
                    <a:close/>
                    <a:moveTo>
                      <a:pt x="17026" y="19610"/>
                    </a:moveTo>
                    <a:cubicBezTo>
                      <a:pt x="16859" y="19727"/>
                      <a:pt x="16690" y="19841"/>
                      <a:pt x="16516" y="19949"/>
                    </a:cubicBezTo>
                    <a:cubicBezTo>
                      <a:pt x="16689" y="19840"/>
                      <a:pt x="16859" y="19728"/>
                      <a:pt x="17026" y="19610"/>
                    </a:cubicBezTo>
                    <a:close/>
                  </a:path>
                </a:pathLst>
              </a:custGeom>
              <a:solidFill>
                <a:srgbClr val="FFDB3D"/>
              </a:solidFill>
              <a:ln w="317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1" name="Shape 61"/>
              <p:cNvSpPr/>
              <p:nvPr/>
            </p:nvSpPr>
            <p:spPr>
              <a:xfrm>
                <a:off x="0" y="0"/>
                <a:ext cx="322037" cy="322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10881" y="0"/>
                    </a:moveTo>
                    <a:cubicBezTo>
                      <a:pt x="8567" y="0"/>
                      <a:pt x="6423" y="744"/>
                      <a:pt x="4660" y="2009"/>
                    </a:cubicBezTo>
                    <a:cubicBezTo>
                      <a:pt x="4541" y="2334"/>
                      <a:pt x="4434" y="2663"/>
                      <a:pt x="4344" y="2958"/>
                    </a:cubicBezTo>
                    <a:cubicBezTo>
                      <a:pt x="4253" y="3252"/>
                      <a:pt x="4179" y="3511"/>
                      <a:pt x="4128" y="3695"/>
                    </a:cubicBezTo>
                    <a:cubicBezTo>
                      <a:pt x="3426" y="3894"/>
                      <a:pt x="2730" y="4475"/>
                      <a:pt x="2288" y="5319"/>
                    </a:cubicBezTo>
                    <a:cubicBezTo>
                      <a:pt x="2087" y="5702"/>
                      <a:pt x="1967" y="6095"/>
                      <a:pt x="1911" y="6478"/>
                    </a:cubicBezTo>
                    <a:cubicBezTo>
                      <a:pt x="1787" y="6504"/>
                      <a:pt x="1645" y="6538"/>
                      <a:pt x="1487" y="6578"/>
                    </a:cubicBezTo>
                    <a:cubicBezTo>
                      <a:pt x="1310" y="6623"/>
                      <a:pt x="1115" y="6674"/>
                      <a:pt x="903" y="6731"/>
                    </a:cubicBezTo>
                    <a:cubicBezTo>
                      <a:pt x="303" y="8139"/>
                      <a:pt x="-21" y="9695"/>
                      <a:pt x="2" y="11328"/>
                    </a:cubicBezTo>
                    <a:cubicBezTo>
                      <a:pt x="21" y="12733"/>
                      <a:pt x="294" y="14074"/>
                      <a:pt x="776" y="15307"/>
                    </a:cubicBezTo>
                    <a:cubicBezTo>
                      <a:pt x="585" y="13458"/>
                      <a:pt x="835" y="11960"/>
                      <a:pt x="1218" y="10816"/>
                    </a:cubicBezTo>
                    <a:cubicBezTo>
                      <a:pt x="1598" y="9682"/>
                      <a:pt x="2106" y="8908"/>
                      <a:pt x="2434" y="8486"/>
                    </a:cubicBezTo>
                    <a:cubicBezTo>
                      <a:pt x="2541" y="8579"/>
                      <a:pt x="2659" y="8659"/>
                      <a:pt x="2786" y="8723"/>
                    </a:cubicBezTo>
                    <a:cubicBezTo>
                      <a:pt x="3380" y="9020"/>
                      <a:pt x="4091" y="8952"/>
                      <a:pt x="4618" y="8549"/>
                    </a:cubicBezTo>
                    <a:cubicBezTo>
                      <a:pt x="5636" y="14084"/>
                      <a:pt x="8122" y="17340"/>
                      <a:pt x="10370" y="19215"/>
                    </a:cubicBezTo>
                    <a:cubicBezTo>
                      <a:pt x="12617" y="21090"/>
                      <a:pt x="14626" y="21585"/>
                      <a:pt x="14688" y="21600"/>
                    </a:cubicBezTo>
                    <a:cubicBezTo>
                      <a:pt x="16465" y="20928"/>
                      <a:pt x="18024" y="19789"/>
                      <a:pt x="19222" y="18326"/>
                    </a:cubicBezTo>
                    <a:cubicBezTo>
                      <a:pt x="20410" y="16877"/>
                      <a:pt x="21240" y="15111"/>
                      <a:pt x="21579" y="13172"/>
                    </a:cubicBezTo>
                    <a:cubicBezTo>
                      <a:pt x="19643" y="10339"/>
                      <a:pt x="16044" y="8570"/>
                      <a:pt x="12806" y="7491"/>
                    </a:cubicBezTo>
                    <a:cubicBezTo>
                      <a:pt x="9587" y="6418"/>
                      <a:pt x="6729" y="6027"/>
                      <a:pt x="6253" y="5967"/>
                    </a:cubicBezTo>
                    <a:cubicBezTo>
                      <a:pt x="6302" y="5574"/>
                      <a:pt x="6279" y="5197"/>
                      <a:pt x="6186" y="4865"/>
                    </a:cubicBezTo>
                    <a:cubicBezTo>
                      <a:pt x="6093" y="4532"/>
                      <a:pt x="5930" y="4243"/>
                      <a:pt x="5699" y="4026"/>
                    </a:cubicBezTo>
                    <a:cubicBezTo>
                      <a:pt x="5990" y="3677"/>
                      <a:pt x="6924" y="2661"/>
                      <a:pt x="8531" y="1864"/>
                    </a:cubicBezTo>
                    <a:cubicBezTo>
                      <a:pt x="10139" y="1067"/>
                      <a:pt x="12421" y="490"/>
                      <a:pt x="15409" y="1017"/>
                    </a:cubicBezTo>
                    <a:cubicBezTo>
                      <a:pt x="14030" y="367"/>
                      <a:pt x="12498" y="0"/>
                      <a:pt x="10881" y="0"/>
                    </a:cubicBezTo>
                    <a:close/>
                    <a:moveTo>
                      <a:pt x="15409" y="1017"/>
                    </a:moveTo>
                    <a:lnTo>
                      <a:pt x="15415" y="1018"/>
                    </a:lnTo>
                    <a:lnTo>
                      <a:pt x="15409" y="1017"/>
                    </a:lnTo>
                    <a:close/>
                  </a:path>
                </a:pathLst>
              </a:custGeom>
              <a:solidFill>
                <a:srgbClr val="43B7D6"/>
              </a:solidFill>
              <a:ln w="3175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3CB7D8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66" name="Group 66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64" name="Shape 64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65" name="Shape 65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8" name="Shape 68"/>
          <p:cNvSpPr/>
          <p:nvPr>
            <p:ph type="body" sz="half" idx="1"/>
          </p:nvPr>
        </p:nvSpPr>
        <p:spPr>
          <a:xfrm>
            <a:off x="1083733" y="4077546"/>
            <a:ext cx="10837334" cy="4003041"/>
          </a:xfrm>
          <a:prstGeom prst="rect">
            <a:avLst/>
          </a:prstGeom>
        </p:spPr>
        <p:txBody>
          <a:bodyPr numCol="2" spcCol="541866" anchor="t"/>
          <a:lstStyle>
            <a:lvl1pPr marL="341923" indent="-341923">
              <a:defRPr sz="2000"/>
            </a:lvl1pPr>
            <a:lvl2pPr marL="707517" indent="-263017">
              <a:defRPr sz="2000"/>
            </a:lvl2pPr>
            <a:lvl3pPr marL="1152017" indent="-263017">
              <a:defRPr sz="2000"/>
            </a:lvl3pPr>
            <a:lvl4pPr marL="1596517" indent="-263017">
              <a:defRPr sz="2000"/>
            </a:lvl4pPr>
            <a:lvl5pPr marL="2041017" indent="-263017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Photo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/>
        </p:nvSpPr>
        <p:spPr>
          <a:xfrm>
            <a:off x="-10221" y="8676229"/>
            <a:ext cx="13025242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531" name="Group 531"/>
          <p:cNvGrpSpPr/>
          <p:nvPr/>
        </p:nvGrpSpPr>
        <p:grpSpPr>
          <a:xfrm>
            <a:off x="6417881" y="2517123"/>
            <a:ext cx="2631488" cy="1091375"/>
            <a:chOff x="0" y="-465448"/>
            <a:chExt cx="2631486" cy="1091373"/>
          </a:xfrm>
        </p:grpSpPr>
        <p:sp>
          <p:nvSpPr>
            <p:cNvPr id="523" name="Shape 523"/>
            <p:cNvSpPr/>
            <p:nvPr/>
          </p:nvSpPr>
          <p:spPr>
            <a:xfrm>
              <a:off x="0" y="470184"/>
              <a:ext cx="2385381" cy="6774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grpSp>
          <p:nvGrpSpPr>
            <p:cNvPr id="530" name="Group 530"/>
            <p:cNvGrpSpPr/>
            <p:nvPr/>
          </p:nvGrpSpPr>
          <p:grpSpPr>
            <a:xfrm>
              <a:off x="614216" y="-465449"/>
              <a:ext cx="2017271" cy="1091375"/>
              <a:chOff x="0" y="0"/>
              <a:chExt cx="2017270" cy="1091373"/>
            </a:xfrm>
          </p:grpSpPr>
          <p:grpSp>
            <p:nvGrpSpPr>
              <p:cNvPr id="528" name="Group 528"/>
              <p:cNvGrpSpPr/>
              <p:nvPr/>
            </p:nvGrpSpPr>
            <p:grpSpPr>
              <a:xfrm>
                <a:off x="1492064" y="-1"/>
                <a:ext cx="525207" cy="544130"/>
                <a:chOff x="0" y="0"/>
                <a:chExt cx="525205" cy="544128"/>
              </a:xfrm>
            </p:grpSpPr>
            <p:sp>
              <p:nvSpPr>
                <p:cNvPr id="524" name="Shape 524"/>
                <p:cNvSpPr/>
                <p:nvPr/>
              </p:nvSpPr>
              <p:spPr>
                <a:xfrm flipH="1" rot="19260000">
                  <a:off x="32486" y="108082"/>
                  <a:ext cx="245129" cy="190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3" fill="norm" stroke="1" extrusionOk="0">
                      <a:moveTo>
                        <a:pt x="6814" y="21553"/>
                      </a:moveTo>
                      <a:cubicBezTo>
                        <a:pt x="12581" y="17177"/>
                        <a:pt x="18052" y="11904"/>
                        <a:pt x="21600" y="8333"/>
                      </a:cubicBezTo>
                      <a:cubicBezTo>
                        <a:pt x="21098" y="7414"/>
                        <a:pt x="20918" y="7386"/>
                        <a:pt x="20095" y="7078"/>
                      </a:cubicBezTo>
                      <a:lnTo>
                        <a:pt x="1655" y="163"/>
                      </a:lnTo>
                      <a:cubicBezTo>
                        <a:pt x="1097" y="-46"/>
                        <a:pt x="529" y="-47"/>
                        <a:pt x="0" y="122"/>
                      </a:cubicBezTo>
                      <a:cubicBezTo>
                        <a:pt x="1169" y="4269"/>
                        <a:pt x="3646" y="12710"/>
                        <a:pt x="6814" y="21553"/>
                      </a:cubicBezTo>
                      <a:close/>
                    </a:path>
                  </a:pathLst>
                </a:custGeom>
                <a:solidFill>
                  <a:srgbClr val="33B7D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96D977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 flipH="1" rot="19260000">
                  <a:off x="200940" y="21673"/>
                  <a:ext cx="158462" cy="252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1" h="21600" fill="norm" stroke="1" extrusionOk="0">
                      <a:moveTo>
                        <a:pt x="10915" y="0"/>
                      </a:moveTo>
                      <a:cubicBezTo>
                        <a:pt x="9785" y="385"/>
                        <a:pt x="8888" y="1044"/>
                        <a:pt x="8505" y="1883"/>
                      </a:cubicBezTo>
                      <a:lnTo>
                        <a:pt x="299" y="19854"/>
                      </a:lnTo>
                      <a:cubicBezTo>
                        <a:pt x="-57" y="20632"/>
                        <a:pt x="-149" y="20834"/>
                        <a:pt x="324" y="21600"/>
                      </a:cubicBezTo>
                      <a:cubicBezTo>
                        <a:pt x="6693" y="21034"/>
                        <a:pt x="14189" y="18896"/>
                        <a:pt x="21451" y="16254"/>
                      </a:cubicBezTo>
                      <a:cubicBezTo>
                        <a:pt x="16569" y="9586"/>
                        <a:pt x="12730" y="3162"/>
                        <a:pt x="10915" y="0"/>
                      </a:cubicBezTo>
                      <a:close/>
                    </a:path>
                  </a:pathLst>
                </a:custGeom>
                <a:solidFill>
                  <a:schemeClr val="accent3">
                    <a:satOff val="18648"/>
                    <a:lumOff val="5971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526" name="Shape 526"/>
                <p:cNvSpPr/>
                <p:nvPr/>
              </p:nvSpPr>
              <p:spPr>
                <a:xfrm flipH="1" rot="19260000">
                  <a:off x="126859" y="184150"/>
                  <a:ext cx="179165" cy="3416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3" h="21600" fill="norm" stroke="1" extrusionOk="0">
                      <a:moveTo>
                        <a:pt x="20477" y="0"/>
                      </a:moveTo>
                      <a:cubicBezTo>
                        <a:pt x="15639" y="1993"/>
                        <a:pt x="8013" y="4966"/>
                        <a:pt x="0" y="7433"/>
                      </a:cubicBezTo>
                      <a:cubicBezTo>
                        <a:pt x="4911" y="12983"/>
                        <a:pt x="10977" y="18732"/>
                        <a:pt x="17005" y="21600"/>
                      </a:cubicBezTo>
                      <a:cubicBezTo>
                        <a:pt x="17640" y="21351"/>
                        <a:pt x="18072" y="20929"/>
                        <a:pt x="18172" y="20371"/>
                      </a:cubicBezTo>
                      <a:lnTo>
                        <a:pt x="21483" y="1866"/>
                      </a:lnTo>
                      <a:cubicBezTo>
                        <a:pt x="21600" y="1212"/>
                        <a:pt x="21204" y="544"/>
                        <a:pt x="20477" y="0"/>
                      </a:cubicBezTo>
                      <a:close/>
                    </a:path>
                  </a:pathLst>
                </a:custGeom>
                <a:solidFill>
                  <a:schemeClr val="accent3">
                    <a:satOff val="18648"/>
                    <a:lumOff val="5971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527" name="Shape 527"/>
                <p:cNvSpPr/>
                <p:nvPr/>
              </p:nvSpPr>
              <p:spPr>
                <a:xfrm flipH="1" rot="19260000">
                  <a:off x="189911" y="224982"/>
                  <a:ext cx="298213" cy="223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2" fill="norm" stroke="1" extrusionOk="0">
                      <a:moveTo>
                        <a:pt x="11432" y="0"/>
                      </a:moveTo>
                      <a:cubicBezTo>
                        <a:pt x="11432" y="0"/>
                        <a:pt x="11432" y="0"/>
                        <a:pt x="11432" y="0"/>
                      </a:cubicBezTo>
                      <a:cubicBezTo>
                        <a:pt x="7477" y="3014"/>
                        <a:pt x="3405" y="5454"/>
                        <a:pt x="0" y="6092"/>
                      </a:cubicBezTo>
                      <a:cubicBezTo>
                        <a:pt x="284" y="7065"/>
                        <a:pt x="811" y="7913"/>
                        <a:pt x="1496" y="8378"/>
                      </a:cubicBezTo>
                      <a:lnTo>
                        <a:pt x="20380" y="21208"/>
                      </a:lnTo>
                      <a:cubicBezTo>
                        <a:pt x="20812" y="21501"/>
                        <a:pt x="21230" y="21600"/>
                        <a:pt x="21600" y="21530"/>
                      </a:cubicBezTo>
                      <a:cubicBezTo>
                        <a:pt x="18502" y="17661"/>
                        <a:pt x="15097" y="10456"/>
                        <a:pt x="11432" y="0"/>
                      </a:cubicBezTo>
                      <a:close/>
                    </a:path>
                  </a:pathLst>
                </a:custGeom>
                <a:solidFill>
                  <a:srgbClr val="33B7D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96D977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  <p:sp>
            <p:nvSpPr>
              <p:cNvPr id="529" name="Shape 529"/>
              <p:cNvSpPr/>
              <p:nvPr/>
            </p:nvSpPr>
            <p:spPr>
              <a:xfrm>
                <a:off x="0" y="548906"/>
                <a:ext cx="1944826" cy="542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9687" y="0"/>
                    </a:moveTo>
                    <a:cubicBezTo>
                      <a:pt x="19792" y="1295"/>
                      <a:pt x="19687" y="2887"/>
                      <a:pt x="19467" y="4262"/>
                    </a:cubicBezTo>
                    <a:cubicBezTo>
                      <a:pt x="19218" y="5819"/>
                      <a:pt x="18746" y="6728"/>
                      <a:pt x="18545" y="5465"/>
                    </a:cubicBezTo>
                    <a:cubicBezTo>
                      <a:pt x="18413" y="4638"/>
                      <a:pt x="18600" y="3681"/>
                      <a:pt x="18865" y="3121"/>
                    </a:cubicBezTo>
                    <a:cubicBezTo>
                      <a:pt x="19979" y="770"/>
                      <a:pt x="21380" y="2297"/>
                      <a:pt x="21477" y="5940"/>
                    </a:cubicBezTo>
                    <a:cubicBezTo>
                      <a:pt x="21600" y="10597"/>
                      <a:pt x="19671" y="12205"/>
                      <a:pt x="17857" y="9622"/>
                    </a:cubicBezTo>
                    <a:cubicBezTo>
                      <a:pt x="16985" y="8379"/>
                      <a:pt x="15991" y="7308"/>
                      <a:pt x="15007" y="6140"/>
                    </a:cubicBezTo>
                    <a:cubicBezTo>
                      <a:pt x="10887" y="1251"/>
                      <a:pt x="6449" y="5531"/>
                      <a:pt x="2779" y="14005"/>
                    </a:cubicBezTo>
                    <a:cubicBezTo>
                      <a:pt x="1794" y="16282"/>
                      <a:pt x="868" y="18835"/>
                      <a:pt x="0" y="21600"/>
                    </a:cubicBezTo>
                  </a:path>
                </a:pathLst>
              </a:custGeom>
              <a:noFill/>
              <a:ln w="3175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algn="l" defTabSz="442524">
                  <a:defRPr sz="11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534" name="Group 534"/>
          <p:cNvGrpSpPr/>
          <p:nvPr/>
        </p:nvGrpSpPr>
        <p:grpSpPr>
          <a:xfrm>
            <a:off x="-33838" y="1057"/>
            <a:ext cx="13047097" cy="765387"/>
            <a:chOff x="-33837" y="-1218143"/>
            <a:chExt cx="13047096" cy="765386"/>
          </a:xfrm>
        </p:grpSpPr>
        <p:sp>
          <p:nvSpPr>
            <p:cNvPr id="532" name="Shape 532"/>
            <p:cNvSpPr/>
            <p:nvPr/>
          </p:nvSpPr>
          <p:spPr>
            <a:xfrm rot="10800000">
              <a:off x="2817516" y="-1218143"/>
              <a:ext cx="10195743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533" name="Shape 533"/>
            <p:cNvSpPr/>
            <p:nvPr/>
          </p:nvSpPr>
          <p:spPr>
            <a:xfrm flipH="1" rot="10800000">
              <a:off x="-33838" y="-1218143"/>
              <a:ext cx="10195744" cy="76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535" name="Shape 535"/>
          <p:cNvSpPr/>
          <p:nvPr>
            <p:ph type="pic" sz="quarter" idx="13"/>
          </p:nvPr>
        </p:nvSpPr>
        <p:spPr>
          <a:xfrm flipH="1" rot="16500000">
            <a:off x="1678899" y="3252769"/>
            <a:ext cx="3799842" cy="52351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6" name="Shape 536"/>
          <p:cNvSpPr/>
          <p:nvPr>
            <p:ph type="title"/>
          </p:nvPr>
        </p:nvSpPr>
        <p:spPr>
          <a:xfrm>
            <a:off x="1043093" y="2079413"/>
            <a:ext cx="10911841" cy="1043094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37" name="Shape 5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45" name="Shape 545"/>
          <p:cNvSpPr/>
          <p:nvPr>
            <p:ph type="body" sz="quarter" idx="1"/>
          </p:nvPr>
        </p:nvSpPr>
        <p:spPr>
          <a:xfrm>
            <a:off x="1083733" y="4077546"/>
            <a:ext cx="4802294" cy="3556001"/>
          </a:xfrm>
          <a:prstGeom prst="rect">
            <a:avLst/>
          </a:prstGeom>
        </p:spPr>
        <p:txBody>
          <a:bodyPr/>
          <a:lstStyle>
            <a:lvl1pPr marL="307730" indent="-307730">
              <a:defRPr sz="1800"/>
            </a:lvl1pPr>
            <a:lvl2pPr marL="681215" indent="-236715">
              <a:defRPr sz="1800"/>
            </a:lvl2pPr>
            <a:lvl3pPr marL="1125715" indent="-236715">
              <a:defRPr sz="1800"/>
            </a:lvl3pPr>
            <a:lvl4pPr marL="1570215" indent="-236715">
              <a:defRPr sz="1800"/>
            </a:lvl4pPr>
            <a:lvl5pPr marL="2014715" indent="-236715"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6" name="Shape 5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54" name="Shape 554"/>
          <p:cNvSpPr/>
          <p:nvPr>
            <p:ph type="body" sz="quarter" idx="1"/>
          </p:nvPr>
        </p:nvSpPr>
        <p:spPr>
          <a:xfrm>
            <a:off x="7118773" y="4064000"/>
            <a:ext cx="4802294" cy="3556000"/>
          </a:xfrm>
          <a:prstGeom prst="rect">
            <a:avLst/>
          </a:prstGeom>
        </p:spPr>
        <p:txBody>
          <a:bodyPr/>
          <a:lstStyle>
            <a:lvl1pPr marL="307730" indent="-307730">
              <a:defRPr sz="1800"/>
            </a:lvl1pPr>
            <a:lvl2pPr marL="681215" indent="-236715">
              <a:defRPr sz="1800"/>
            </a:lvl2pPr>
            <a:lvl3pPr marL="1125715" indent="-236715">
              <a:defRPr sz="1800"/>
            </a:lvl3pPr>
            <a:lvl4pPr marL="1570215" indent="-236715">
              <a:defRPr sz="1800"/>
            </a:lvl4pPr>
            <a:lvl5pPr marL="2014715" indent="-236715"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5" name="Shape 5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541866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108" name="Group 108"/>
          <p:cNvGrpSpPr/>
          <p:nvPr/>
        </p:nvGrpSpPr>
        <p:grpSpPr>
          <a:xfrm>
            <a:off x="5309710" y="3269799"/>
            <a:ext cx="2385381" cy="625927"/>
            <a:chOff x="0" y="0"/>
            <a:chExt cx="2385380" cy="625925"/>
          </a:xfrm>
        </p:grpSpPr>
        <p:sp>
          <p:nvSpPr>
            <p:cNvPr id="100" name="Shape 100"/>
            <p:cNvSpPr/>
            <p:nvPr/>
          </p:nvSpPr>
          <p:spPr>
            <a:xfrm>
              <a:off x="0" y="470184"/>
              <a:ext cx="2385381" cy="6774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grpSp>
          <p:nvGrpSpPr>
            <p:cNvPr id="107" name="Group 107"/>
            <p:cNvGrpSpPr/>
            <p:nvPr/>
          </p:nvGrpSpPr>
          <p:grpSpPr>
            <a:xfrm>
              <a:off x="614216" y="-1"/>
              <a:ext cx="1156948" cy="625927"/>
              <a:chOff x="0" y="0"/>
              <a:chExt cx="1156946" cy="625925"/>
            </a:xfrm>
          </p:grpSpPr>
          <p:grpSp>
            <p:nvGrpSpPr>
              <p:cNvPr id="105" name="Group 105"/>
              <p:cNvGrpSpPr/>
              <p:nvPr/>
            </p:nvGrpSpPr>
            <p:grpSpPr>
              <a:xfrm>
                <a:off x="855730" y="-1"/>
                <a:ext cx="301217" cy="312071"/>
                <a:chOff x="0" y="0"/>
                <a:chExt cx="301216" cy="312069"/>
              </a:xfrm>
            </p:grpSpPr>
            <p:sp>
              <p:nvSpPr>
                <p:cNvPr id="101" name="Shape 101"/>
                <p:cNvSpPr/>
                <p:nvPr/>
              </p:nvSpPr>
              <p:spPr>
                <a:xfrm flipH="1" rot="19260000">
                  <a:off x="18631" y="61987"/>
                  <a:ext cx="140587" cy="10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3" fill="norm" stroke="1" extrusionOk="0">
                      <a:moveTo>
                        <a:pt x="6814" y="21553"/>
                      </a:moveTo>
                      <a:cubicBezTo>
                        <a:pt x="12581" y="17177"/>
                        <a:pt x="18052" y="11904"/>
                        <a:pt x="21600" y="8333"/>
                      </a:cubicBezTo>
                      <a:cubicBezTo>
                        <a:pt x="21098" y="7414"/>
                        <a:pt x="20918" y="7386"/>
                        <a:pt x="20095" y="7078"/>
                      </a:cubicBezTo>
                      <a:lnTo>
                        <a:pt x="1655" y="163"/>
                      </a:lnTo>
                      <a:cubicBezTo>
                        <a:pt x="1097" y="-46"/>
                        <a:pt x="529" y="-47"/>
                        <a:pt x="0" y="122"/>
                      </a:cubicBezTo>
                      <a:cubicBezTo>
                        <a:pt x="1169" y="4269"/>
                        <a:pt x="3646" y="12710"/>
                        <a:pt x="6814" y="21553"/>
                      </a:cubicBezTo>
                      <a:close/>
                    </a:path>
                  </a:pathLst>
                </a:custGeom>
                <a:solidFill>
                  <a:srgbClr val="33B7D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96D977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" name="Shape 102"/>
                <p:cNvSpPr/>
                <p:nvPr/>
              </p:nvSpPr>
              <p:spPr>
                <a:xfrm flipH="1" rot="19260000">
                  <a:off x="115243" y="12430"/>
                  <a:ext cx="90882" cy="1450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1" h="21600" fill="norm" stroke="1" extrusionOk="0">
                      <a:moveTo>
                        <a:pt x="10915" y="0"/>
                      </a:moveTo>
                      <a:cubicBezTo>
                        <a:pt x="9785" y="385"/>
                        <a:pt x="8888" y="1044"/>
                        <a:pt x="8505" y="1883"/>
                      </a:cubicBezTo>
                      <a:lnTo>
                        <a:pt x="299" y="19854"/>
                      </a:lnTo>
                      <a:cubicBezTo>
                        <a:pt x="-57" y="20632"/>
                        <a:pt x="-149" y="20834"/>
                        <a:pt x="324" y="21600"/>
                      </a:cubicBezTo>
                      <a:cubicBezTo>
                        <a:pt x="6693" y="21034"/>
                        <a:pt x="14189" y="18896"/>
                        <a:pt x="21451" y="16254"/>
                      </a:cubicBezTo>
                      <a:cubicBezTo>
                        <a:pt x="16569" y="9586"/>
                        <a:pt x="12730" y="3162"/>
                        <a:pt x="10915" y="0"/>
                      </a:cubicBezTo>
                      <a:close/>
                    </a:path>
                  </a:pathLst>
                </a:custGeom>
                <a:solidFill>
                  <a:schemeClr val="accent3">
                    <a:satOff val="18648"/>
                    <a:lumOff val="5971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" name="Shape 103"/>
                <p:cNvSpPr/>
                <p:nvPr/>
              </p:nvSpPr>
              <p:spPr>
                <a:xfrm flipH="1" rot="19260000">
                  <a:off x="72756" y="105614"/>
                  <a:ext cx="102756" cy="1959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3" h="21600" fill="norm" stroke="1" extrusionOk="0">
                      <a:moveTo>
                        <a:pt x="20477" y="0"/>
                      </a:moveTo>
                      <a:cubicBezTo>
                        <a:pt x="15639" y="1993"/>
                        <a:pt x="8013" y="4966"/>
                        <a:pt x="0" y="7433"/>
                      </a:cubicBezTo>
                      <a:cubicBezTo>
                        <a:pt x="4911" y="12983"/>
                        <a:pt x="10977" y="18732"/>
                        <a:pt x="17005" y="21600"/>
                      </a:cubicBezTo>
                      <a:cubicBezTo>
                        <a:pt x="17640" y="21351"/>
                        <a:pt x="18072" y="20929"/>
                        <a:pt x="18172" y="20371"/>
                      </a:cubicBezTo>
                      <a:lnTo>
                        <a:pt x="21483" y="1866"/>
                      </a:lnTo>
                      <a:cubicBezTo>
                        <a:pt x="21600" y="1212"/>
                        <a:pt x="21204" y="544"/>
                        <a:pt x="20477" y="0"/>
                      </a:cubicBezTo>
                      <a:close/>
                    </a:path>
                  </a:pathLst>
                </a:custGeom>
                <a:solidFill>
                  <a:schemeClr val="accent3">
                    <a:satOff val="18648"/>
                    <a:lumOff val="5971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" name="Shape 104"/>
                <p:cNvSpPr/>
                <p:nvPr/>
              </p:nvSpPr>
              <p:spPr>
                <a:xfrm flipH="1" rot="19260000">
                  <a:off x="108918" y="129032"/>
                  <a:ext cx="171031" cy="128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2" fill="norm" stroke="1" extrusionOk="0">
                      <a:moveTo>
                        <a:pt x="11432" y="0"/>
                      </a:moveTo>
                      <a:cubicBezTo>
                        <a:pt x="11432" y="0"/>
                        <a:pt x="11432" y="0"/>
                        <a:pt x="11432" y="0"/>
                      </a:cubicBezTo>
                      <a:cubicBezTo>
                        <a:pt x="7477" y="3014"/>
                        <a:pt x="3405" y="5454"/>
                        <a:pt x="0" y="6092"/>
                      </a:cubicBezTo>
                      <a:cubicBezTo>
                        <a:pt x="284" y="7065"/>
                        <a:pt x="811" y="7913"/>
                        <a:pt x="1496" y="8378"/>
                      </a:cubicBezTo>
                      <a:lnTo>
                        <a:pt x="20380" y="21208"/>
                      </a:lnTo>
                      <a:cubicBezTo>
                        <a:pt x="20812" y="21501"/>
                        <a:pt x="21230" y="21600"/>
                        <a:pt x="21600" y="21530"/>
                      </a:cubicBezTo>
                      <a:cubicBezTo>
                        <a:pt x="18502" y="17661"/>
                        <a:pt x="15097" y="10456"/>
                        <a:pt x="11432" y="0"/>
                      </a:cubicBezTo>
                      <a:close/>
                    </a:path>
                  </a:pathLst>
                </a:custGeom>
                <a:solidFill>
                  <a:srgbClr val="33B7D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96D977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  <p:sp>
            <p:nvSpPr>
              <p:cNvPr id="106" name="Shape 106"/>
              <p:cNvSpPr/>
              <p:nvPr/>
            </p:nvSpPr>
            <p:spPr>
              <a:xfrm>
                <a:off x="0" y="314809"/>
                <a:ext cx="1115399" cy="311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9687" y="0"/>
                    </a:moveTo>
                    <a:cubicBezTo>
                      <a:pt x="19792" y="1295"/>
                      <a:pt x="19687" y="2887"/>
                      <a:pt x="19467" y="4262"/>
                    </a:cubicBezTo>
                    <a:cubicBezTo>
                      <a:pt x="19218" y="5819"/>
                      <a:pt x="18746" y="6728"/>
                      <a:pt x="18545" y="5465"/>
                    </a:cubicBezTo>
                    <a:cubicBezTo>
                      <a:pt x="18413" y="4638"/>
                      <a:pt x="18600" y="3681"/>
                      <a:pt x="18865" y="3121"/>
                    </a:cubicBezTo>
                    <a:cubicBezTo>
                      <a:pt x="19979" y="770"/>
                      <a:pt x="21380" y="2297"/>
                      <a:pt x="21477" y="5940"/>
                    </a:cubicBezTo>
                    <a:cubicBezTo>
                      <a:pt x="21600" y="10597"/>
                      <a:pt x="19671" y="12205"/>
                      <a:pt x="17857" y="9622"/>
                    </a:cubicBezTo>
                    <a:cubicBezTo>
                      <a:pt x="16985" y="8379"/>
                      <a:pt x="15991" y="7308"/>
                      <a:pt x="15007" y="6140"/>
                    </a:cubicBezTo>
                    <a:cubicBezTo>
                      <a:pt x="10887" y="1251"/>
                      <a:pt x="6449" y="5531"/>
                      <a:pt x="2779" y="14005"/>
                    </a:cubicBezTo>
                    <a:cubicBezTo>
                      <a:pt x="1794" y="16282"/>
                      <a:pt x="868" y="18835"/>
                      <a:pt x="0" y="21600"/>
                    </a:cubicBezTo>
                  </a:path>
                </a:pathLst>
              </a:custGeom>
              <a:noFill/>
              <a:ln w="3175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algn="l" defTabSz="442524">
                  <a:defRPr sz="11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111" name="Group 111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109" name="Shape 109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110" name="Shape 110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3" name="Shape 1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-10221" y="8676229"/>
            <a:ext cx="13025242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sp>
        <p:nvSpPr>
          <p:cNvPr id="121" name="Shape 121"/>
          <p:cNvSpPr/>
          <p:nvPr/>
        </p:nvSpPr>
        <p:spPr>
          <a:xfrm rot="10800000">
            <a:off x="2783674" y="-15862"/>
            <a:ext cx="10220962" cy="3346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7114" y="19285"/>
                  <a:pt x="12754" y="15841"/>
                  <a:pt x="8598" y="11330"/>
                </a:cubicBezTo>
                <a:cubicBezTo>
                  <a:pt x="5605" y="8083"/>
                  <a:pt x="2730" y="4294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5C400"/>
              </a:gs>
              <a:gs pos="100000">
                <a:srgbClr val="F4D23E"/>
              </a:gs>
            </a:gsLst>
            <a:lin ang="15897621"/>
          </a:gra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sp>
        <p:nvSpPr>
          <p:cNvPr id="122" name="Shape 122"/>
          <p:cNvSpPr/>
          <p:nvPr/>
        </p:nvSpPr>
        <p:spPr>
          <a:xfrm flipH="1" rot="10800000">
            <a:off x="-33838" y="-15862"/>
            <a:ext cx="10220961" cy="3346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7658" y="19547"/>
                  <a:pt x="13812" y="16630"/>
                  <a:pt x="10114" y="12889"/>
                </a:cubicBezTo>
                <a:cubicBezTo>
                  <a:pt x="6577" y="9313"/>
                  <a:pt x="3192" y="4998"/>
                  <a:pt x="0" y="0"/>
                </a:cubicBezTo>
                <a:close/>
              </a:path>
            </a:pathLst>
          </a:cu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129" name="Group 129"/>
          <p:cNvGrpSpPr/>
          <p:nvPr/>
        </p:nvGrpSpPr>
        <p:grpSpPr>
          <a:xfrm>
            <a:off x="-483234" y="5240319"/>
            <a:ext cx="3783633" cy="2115921"/>
            <a:chOff x="0" y="0"/>
            <a:chExt cx="3783631" cy="2115920"/>
          </a:xfrm>
        </p:grpSpPr>
        <p:sp>
          <p:nvSpPr>
            <p:cNvPr id="123" name="Shape 123"/>
            <p:cNvSpPr/>
            <p:nvPr/>
          </p:nvSpPr>
          <p:spPr>
            <a:xfrm>
              <a:off x="0" y="1122755"/>
              <a:ext cx="3602577" cy="99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19522" y="0"/>
                  </a:moveTo>
                  <a:cubicBezTo>
                    <a:pt x="19636" y="1705"/>
                    <a:pt x="19522" y="3800"/>
                    <a:pt x="19283" y="5611"/>
                  </a:cubicBezTo>
                  <a:cubicBezTo>
                    <a:pt x="19012" y="7660"/>
                    <a:pt x="18500" y="8856"/>
                    <a:pt x="18281" y="7194"/>
                  </a:cubicBezTo>
                  <a:cubicBezTo>
                    <a:pt x="18138" y="6105"/>
                    <a:pt x="18342" y="4845"/>
                    <a:pt x="18630" y="4108"/>
                  </a:cubicBezTo>
                  <a:cubicBezTo>
                    <a:pt x="19839" y="1014"/>
                    <a:pt x="21361" y="3024"/>
                    <a:pt x="21466" y="7818"/>
                  </a:cubicBezTo>
                  <a:cubicBezTo>
                    <a:pt x="21600" y="13949"/>
                    <a:pt x="19505" y="16072"/>
                    <a:pt x="17535" y="12665"/>
                  </a:cubicBezTo>
                  <a:cubicBezTo>
                    <a:pt x="16587" y="11026"/>
                    <a:pt x="15514" y="9562"/>
                    <a:pt x="14439" y="8082"/>
                  </a:cubicBezTo>
                  <a:cubicBezTo>
                    <a:pt x="9961" y="1917"/>
                    <a:pt x="5181" y="7847"/>
                    <a:pt x="1158" y="18435"/>
                  </a:cubicBezTo>
                  <a:cubicBezTo>
                    <a:pt x="768" y="19463"/>
                    <a:pt x="380" y="20509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128" name="Group 128"/>
            <p:cNvGrpSpPr/>
            <p:nvPr/>
          </p:nvGrpSpPr>
          <p:grpSpPr>
            <a:xfrm>
              <a:off x="2645397" y="-1"/>
              <a:ext cx="1138235" cy="1160466"/>
              <a:chOff x="0" y="0"/>
              <a:chExt cx="1138233" cy="1160464"/>
            </a:xfrm>
          </p:grpSpPr>
          <p:sp>
            <p:nvSpPr>
              <p:cNvPr id="124" name="Shape 124"/>
              <p:cNvSpPr/>
              <p:nvPr/>
            </p:nvSpPr>
            <p:spPr>
              <a:xfrm flipH="1" rot="19500000">
                <a:off x="481312" y="48896"/>
                <a:ext cx="336967" cy="527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25" name="Shape 125"/>
              <p:cNvSpPr/>
              <p:nvPr/>
            </p:nvSpPr>
            <p:spPr>
              <a:xfrm flipH="1" rot="19500000">
                <a:off x="69564" y="209090"/>
                <a:ext cx="555648" cy="41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26" name="Shape 126"/>
              <p:cNvSpPr/>
              <p:nvPr/>
            </p:nvSpPr>
            <p:spPr>
              <a:xfrm flipH="1" rot="19500000">
                <a:off x="444077" y="480128"/>
                <a:ext cx="615765" cy="467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27" name="Shape 127"/>
              <p:cNvSpPr/>
              <p:nvPr/>
            </p:nvSpPr>
            <p:spPr>
              <a:xfrm flipH="1" rot="19500000">
                <a:off x="266831" y="409189"/>
                <a:ext cx="403954" cy="698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sp>
        <p:nvSpPr>
          <p:cNvPr id="130" name="Shape 1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148" name="Group 148"/>
          <p:cNvGrpSpPr/>
          <p:nvPr/>
        </p:nvGrpSpPr>
        <p:grpSpPr>
          <a:xfrm>
            <a:off x="5309710" y="6353387"/>
            <a:ext cx="2385381" cy="345219"/>
            <a:chOff x="0" y="0"/>
            <a:chExt cx="2385380" cy="345218"/>
          </a:xfrm>
        </p:grpSpPr>
        <p:grpSp>
          <p:nvGrpSpPr>
            <p:cNvPr id="146" name="Group 146"/>
            <p:cNvGrpSpPr/>
            <p:nvPr/>
          </p:nvGrpSpPr>
          <p:grpSpPr>
            <a:xfrm rot="120000">
              <a:off x="1014302" y="6124"/>
              <a:ext cx="356775" cy="332971"/>
              <a:chOff x="0" y="0"/>
              <a:chExt cx="356773" cy="332970"/>
            </a:xfrm>
          </p:grpSpPr>
          <p:sp>
            <p:nvSpPr>
              <p:cNvPr id="138" name="Shape 138"/>
              <p:cNvSpPr/>
              <p:nvPr/>
            </p:nvSpPr>
            <p:spPr>
              <a:xfrm>
                <a:off x="233778" y="246408"/>
                <a:ext cx="14042" cy="80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8419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39" name="Shape 139"/>
              <p:cNvSpPr/>
              <p:nvPr/>
            </p:nvSpPr>
            <p:spPr>
              <a:xfrm>
                <a:off x="180534" y="257501"/>
                <a:ext cx="17804" cy="69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19318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247089" y="315222"/>
                <a:ext cx="20708" cy="11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10801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198283" y="319659"/>
                <a:ext cx="14795" cy="13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1999"/>
                    </a:moveTo>
                    <a:lnTo>
                      <a:pt x="0" y="0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319546" y="60055"/>
                <a:ext cx="37228" cy="39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33" y="6582"/>
                      <a:pt x="4386" y="13874"/>
                      <a:pt x="4437" y="21600"/>
                    </a:cubicBezTo>
                    <a:lnTo>
                      <a:pt x="21600" y="10800"/>
                    </a:lnTo>
                    <a:cubicBezTo>
                      <a:pt x="21600" y="108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-1" y="0"/>
                <a:ext cx="327156" cy="262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2" h="20846" fill="norm" stroke="1" extrusionOk="0">
                    <a:moveTo>
                      <a:pt x="7553" y="6339"/>
                    </a:moveTo>
                    <a:cubicBezTo>
                      <a:pt x="9247" y="2229"/>
                      <a:pt x="10827" y="0"/>
                      <a:pt x="14095" y="0"/>
                    </a:cubicBezTo>
                    <a:cubicBezTo>
                      <a:pt x="17630" y="0"/>
                      <a:pt x="20061" y="3404"/>
                      <a:pt x="20081" y="7748"/>
                    </a:cubicBezTo>
                    <a:cubicBezTo>
                      <a:pt x="20125" y="16904"/>
                      <a:pt x="15379" y="20228"/>
                      <a:pt x="10912" y="20778"/>
                    </a:cubicBezTo>
                    <a:cubicBezTo>
                      <a:pt x="4239" y="21600"/>
                      <a:pt x="-1475" y="14674"/>
                      <a:pt x="341" y="14909"/>
                    </a:cubicBezTo>
                    <a:cubicBezTo>
                      <a:pt x="2475" y="15185"/>
                      <a:pt x="3558" y="14439"/>
                      <a:pt x="7553" y="6339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242928" y="37834"/>
                <a:ext cx="32863" cy="36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9" h="19953" fill="norm" stroke="1" extrusionOk="0">
                    <a:moveTo>
                      <a:pt x="238" y="11761"/>
                    </a:moveTo>
                    <a:cubicBezTo>
                      <a:pt x="1421" y="17182"/>
                      <a:pt x="6686" y="20777"/>
                      <a:pt x="11997" y="19791"/>
                    </a:cubicBezTo>
                    <a:cubicBezTo>
                      <a:pt x="17309" y="18804"/>
                      <a:pt x="20655" y="13611"/>
                      <a:pt x="19472" y="8190"/>
                    </a:cubicBezTo>
                    <a:cubicBezTo>
                      <a:pt x="18288" y="2771"/>
                      <a:pt x="13025" y="-823"/>
                      <a:pt x="7712" y="163"/>
                    </a:cubicBezTo>
                    <a:cubicBezTo>
                      <a:pt x="2402" y="1150"/>
                      <a:pt x="-945" y="6342"/>
                      <a:pt x="238" y="117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122101" y="122173"/>
                <a:ext cx="108374" cy="98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17041" fill="norm" stroke="1" extrusionOk="0">
                    <a:moveTo>
                      <a:pt x="17153" y="60"/>
                    </a:moveTo>
                    <a:cubicBezTo>
                      <a:pt x="17153" y="60"/>
                      <a:pt x="7017" y="-983"/>
                      <a:pt x="2172" y="5622"/>
                    </a:cubicBezTo>
                    <a:cubicBezTo>
                      <a:pt x="-4375" y="14547"/>
                      <a:pt x="5341" y="20617"/>
                      <a:pt x="11984" y="14672"/>
                    </a:cubicBezTo>
                    <a:cubicBezTo>
                      <a:pt x="17225" y="9981"/>
                      <a:pt x="17153" y="60"/>
                      <a:pt x="1715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  <p:sp>
          <p:nvSpPr>
            <p:cNvPr id="147" name="Shape 147"/>
            <p:cNvSpPr/>
            <p:nvPr/>
          </p:nvSpPr>
          <p:spPr>
            <a:xfrm>
              <a:off x="0" y="331893"/>
              <a:ext cx="2385381" cy="6774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grpSp>
        <p:nvGrpSpPr>
          <p:cNvPr id="151" name="Group 151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149" name="Shape 149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150" name="Shape 150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152" name="Shape 152"/>
          <p:cNvSpPr/>
          <p:nvPr>
            <p:ph type="title"/>
          </p:nvPr>
        </p:nvSpPr>
        <p:spPr>
          <a:xfrm>
            <a:off x="1083733" y="7030720"/>
            <a:ext cx="10837334" cy="1043094"/>
          </a:xfrm>
          <a:prstGeom prst="rect">
            <a:avLst/>
          </a:prstGeom>
        </p:spPr>
        <p:txBody>
          <a:bodyPr anchor="ctr"/>
          <a:lstStyle/>
          <a:p>
            <a:pPr/>
            <a:r>
              <a:t>Текст заголовка</a:t>
            </a:r>
          </a:p>
        </p:txBody>
      </p:sp>
      <p:sp>
        <p:nvSpPr>
          <p:cNvPr id="153" name="Shape 1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6895" y="8202507"/>
            <a:ext cx="13025241" cy="33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82" y="2542"/>
                  <a:pt x="10571" y="5333"/>
                  <a:pt x="10468" y="8365"/>
                </a:cubicBezTo>
                <a:cubicBezTo>
                  <a:pt x="10364" y="11406"/>
                  <a:pt x="10270" y="15105"/>
                  <a:pt x="10185" y="18565"/>
                </a:cubicBezTo>
                <a:lnTo>
                  <a:pt x="11416" y="18565"/>
                </a:lnTo>
                <a:cubicBezTo>
                  <a:pt x="11330" y="15105"/>
                  <a:pt x="11236" y="11406"/>
                  <a:pt x="11133" y="8365"/>
                </a:cubicBezTo>
                <a:cubicBezTo>
                  <a:pt x="11030" y="5333"/>
                  <a:pt x="10918" y="2542"/>
                  <a:pt x="10800" y="0"/>
                </a:cubicBezTo>
                <a:close/>
                <a:moveTo>
                  <a:pt x="0" y="18152"/>
                </a:moveTo>
                <a:lnTo>
                  <a:pt x="0" y="21168"/>
                </a:lnTo>
                <a:lnTo>
                  <a:pt x="21600" y="21600"/>
                </a:lnTo>
                <a:lnTo>
                  <a:pt x="21600" y="18584"/>
                </a:lnTo>
                <a:lnTo>
                  <a:pt x="0" y="18152"/>
                </a:lnTo>
                <a:close/>
              </a:path>
            </a:pathLst>
          </a:custGeom>
          <a:solidFill>
            <a:srgbClr val="3CB7D8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>
              <a:lnSpc>
                <a:spcPct val="110000"/>
              </a:lnSpc>
              <a:defRPr sz="18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grpSp>
        <p:nvGrpSpPr>
          <p:cNvPr id="5" name="Group 5"/>
          <p:cNvGrpSpPr/>
          <p:nvPr/>
        </p:nvGrpSpPr>
        <p:grpSpPr>
          <a:xfrm>
            <a:off x="-1" y="1219199"/>
            <a:ext cx="13004801" cy="765388"/>
            <a:chOff x="0" y="0"/>
            <a:chExt cx="13004799" cy="765386"/>
          </a:xfrm>
        </p:grpSpPr>
        <p:sp>
          <p:nvSpPr>
            <p:cNvPr id="3" name="Shape 3"/>
            <p:cNvSpPr/>
            <p:nvPr/>
          </p:nvSpPr>
          <p:spPr>
            <a:xfrm rot="10800000">
              <a:off x="2809056" y="0"/>
              <a:ext cx="10195744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114" y="19285"/>
                    <a:pt x="12754" y="15841"/>
                    <a:pt x="8598" y="11330"/>
                  </a:cubicBezTo>
                  <a:cubicBezTo>
                    <a:pt x="5605" y="8083"/>
                    <a:pt x="2730" y="429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C400"/>
                </a:gs>
                <a:gs pos="100000">
                  <a:srgbClr val="F4D23E"/>
                </a:gs>
              </a:gsLst>
              <a:lin ang="15897621" scaled="0"/>
            </a:gra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4" name="Shape 4"/>
            <p:cNvSpPr/>
            <p:nvPr/>
          </p:nvSpPr>
          <p:spPr>
            <a:xfrm flipH="1" rot="10800000">
              <a:off x="0" y="0"/>
              <a:ext cx="10195743" cy="7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17658" y="19547"/>
                    <a:pt x="13812" y="16630"/>
                    <a:pt x="10114" y="12889"/>
                  </a:cubicBezTo>
                  <a:cubicBezTo>
                    <a:pt x="6577" y="9313"/>
                    <a:pt x="3192" y="4998"/>
                    <a:pt x="0" y="0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53585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6" name="Shape 6"/>
          <p:cNvSpPr/>
          <p:nvPr>
            <p:ph type="body" idx="1"/>
          </p:nvPr>
        </p:nvSpPr>
        <p:spPr>
          <a:xfrm>
            <a:off x="1083733" y="2079413"/>
            <a:ext cx="10837334" cy="6001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7"/>
          <p:cNvSpPr/>
          <p:nvPr>
            <p:ph type="sldNum" sz="quarter" idx="2"/>
          </p:nvPr>
        </p:nvSpPr>
        <p:spPr>
          <a:xfrm>
            <a:off x="6399212" y="8317653"/>
            <a:ext cx="155576" cy="165101"/>
          </a:xfrm>
          <a:prstGeom prst="rect">
            <a:avLst/>
          </a:prstGeom>
          <a:ln w="3175">
            <a:miter lim="400000"/>
          </a:ln>
        </p:spPr>
        <p:txBody>
          <a:bodyPr wrap="none" lIns="0" tIns="0" rIns="0" bIns="0">
            <a:spAutoFit/>
          </a:bodyPr>
          <a:lstStyle/>
          <a:p>
            <a:pPr/>
            <a:fld id="{86CB4B4D-7CA3-9044-876B-883B54F8677D}" type="slidenum"/>
          </a:p>
        </p:txBody>
      </p:sp>
      <p:sp>
        <p:nvSpPr>
          <p:cNvPr id="8" name="Shape 8"/>
          <p:cNvSpPr/>
          <p:nvPr>
            <p:ph type="title"/>
          </p:nvPr>
        </p:nvSpPr>
        <p:spPr>
          <a:xfrm>
            <a:off x="1083733" y="2079413"/>
            <a:ext cx="10837334" cy="10430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5689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43B7D6"/>
          </a:solidFill>
          <a:uFillTx/>
          <a:latin typeface="+mn-lt"/>
          <a:ea typeface="+mn-ea"/>
          <a:cs typeface="+mn-cs"/>
          <a:sym typeface="필기체"/>
        </a:defRPr>
      </a:lvl1pPr>
      <a:lvl2pPr marL="0" marR="0" indent="228600" algn="ctr" defTabSz="5689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43B7D6"/>
          </a:solidFill>
          <a:uFillTx/>
          <a:latin typeface="+mn-lt"/>
          <a:ea typeface="+mn-ea"/>
          <a:cs typeface="+mn-cs"/>
          <a:sym typeface="필기체"/>
        </a:defRPr>
      </a:lvl2pPr>
      <a:lvl3pPr marL="0" marR="0" indent="457200" algn="ctr" defTabSz="5689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43B7D6"/>
          </a:solidFill>
          <a:uFillTx/>
          <a:latin typeface="+mn-lt"/>
          <a:ea typeface="+mn-ea"/>
          <a:cs typeface="+mn-cs"/>
          <a:sym typeface="필기체"/>
        </a:defRPr>
      </a:lvl3pPr>
      <a:lvl4pPr marL="0" marR="0" indent="685800" algn="ctr" defTabSz="5689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43B7D6"/>
          </a:solidFill>
          <a:uFillTx/>
          <a:latin typeface="+mn-lt"/>
          <a:ea typeface="+mn-ea"/>
          <a:cs typeface="+mn-cs"/>
          <a:sym typeface="필기체"/>
        </a:defRPr>
      </a:lvl4pPr>
      <a:lvl5pPr marL="0" marR="0" indent="914400" algn="ctr" defTabSz="5689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43B7D6"/>
          </a:solidFill>
          <a:uFillTx/>
          <a:latin typeface="+mn-lt"/>
          <a:ea typeface="+mn-ea"/>
          <a:cs typeface="+mn-cs"/>
          <a:sym typeface="필기체"/>
        </a:defRPr>
      </a:lvl5pPr>
      <a:lvl6pPr marL="0" marR="0" indent="1143000" algn="ctr" defTabSz="5689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43B7D6"/>
          </a:solidFill>
          <a:uFillTx/>
          <a:latin typeface="+mn-lt"/>
          <a:ea typeface="+mn-ea"/>
          <a:cs typeface="+mn-cs"/>
          <a:sym typeface="필기체"/>
        </a:defRPr>
      </a:lvl6pPr>
      <a:lvl7pPr marL="0" marR="0" indent="1371600" algn="ctr" defTabSz="5689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43B7D6"/>
          </a:solidFill>
          <a:uFillTx/>
          <a:latin typeface="+mn-lt"/>
          <a:ea typeface="+mn-ea"/>
          <a:cs typeface="+mn-cs"/>
          <a:sym typeface="필기체"/>
        </a:defRPr>
      </a:lvl7pPr>
      <a:lvl8pPr marL="0" marR="0" indent="1600200" algn="ctr" defTabSz="5689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43B7D6"/>
          </a:solidFill>
          <a:uFillTx/>
          <a:latin typeface="+mn-lt"/>
          <a:ea typeface="+mn-ea"/>
          <a:cs typeface="+mn-cs"/>
          <a:sym typeface="필기체"/>
        </a:defRPr>
      </a:lvl8pPr>
      <a:lvl9pPr marL="0" marR="0" indent="1828800" algn="ctr" defTabSz="5689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ln>
            <a:noFill/>
          </a:ln>
          <a:solidFill>
            <a:srgbClr val="43B7D6"/>
          </a:solidFill>
          <a:uFillTx/>
          <a:latin typeface="+mn-lt"/>
          <a:ea typeface="+mn-ea"/>
          <a:cs typeface="+mn-cs"/>
          <a:sym typeface="필기체"/>
        </a:defRPr>
      </a:lvl9pPr>
    </p:titleStyle>
    <p:bodyStyle>
      <a:lvl1pPr marL="400050" marR="0" indent="-400050" algn="l" defTabSz="568959" rtl="0" latinLnBrk="0">
        <a:lnSpc>
          <a:spcPct val="110000"/>
        </a:lnSpc>
        <a:spcBef>
          <a:spcPts val="2500"/>
        </a:spcBef>
        <a:spcAft>
          <a:spcPts val="0"/>
        </a:spcAft>
        <a:buClr>
          <a:srgbClr val="43B7D6"/>
        </a:buClr>
        <a:buSzPct val="125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752230" marR="0" indent="-307730" algn="l" defTabSz="568959" rtl="0" latinLnBrk="0">
        <a:lnSpc>
          <a:spcPct val="110000"/>
        </a:lnSpc>
        <a:spcBef>
          <a:spcPts val="2500"/>
        </a:spcBef>
        <a:spcAft>
          <a:spcPts val="0"/>
        </a:spcAft>
        <a:buClr>
          <a:srgbClr val="43B7D6"/>
        </a:buClr>
        <a:buSzPct val="125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196730" marR="0" indent="-307730" algn="l" defTabSz="568959" rtl="0" latinLnBrk="0">
        <a:lnSpc>
          <a:spcPct val="110000"/>
        </a:lnSpc>
        <a:spcBef>
          <a:spcPts val="2500"/>
        </a:spcBef>
        <a:spcAft>
          <a:spcPts val="0"/>
        </a:spcAft>
        <a:buClr>
          <a:srgbClr val="43B7D6"/>
        </a:buClr>
        <a:buSzPct val="125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1641230" marR="0" indent="-307730" algn="l" defTabSz="568959" rtl="0" latinLnBrk="0">
        <a:lnSpc>
          <a:spcPct val="110000"/>
        </a:lnSpc>
        <a:spcBef>
          <a:spcPts val="2500"/>
        </a:spcBef>
        <a:spcAft>
          <a:spcPts val="0"/>
        </a:spcAft>
        <a:buClr>
          <a:srgbClr val="43B7D6"/>
        </a:buClr>
        <a:buSzPct val="125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2085730" marR="0" indent="-307730" algn="l" defTabSz="568959" rtl="0" latinLnBrk="0">
        <a:lnSpc>
          <a:spcPct val="110000"/>
        </a:lnSpc>
        <a:spcBef>
          <a:spcPts val="2500"/>
        </a:spcBef>
        <a:spcAft>
          <a:spcPts val="0"/>
        </a:spcAft>
        <a:buClr>
          <a:srgbClr val="43B7D6"/>
        </a:buClr>
        <a:buSzPct val="125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2530230" marR="0" indent="-307730" algn="l" defTabSz="568959" rtl="0" latinLnBrk="0">
        <a:lnSpc>
          <a:spcPct val="110000"/>
        </a:lnSpc>
        <a:spcBef>
          <a:spcPts val="2500"/>
        </a:spcBef>
        <a:spcAft>
          <a:spcPts val="0"/>
        </a:spcAft>
        <a:buClr>
          <a:srgbClr val="43B7D6"/>
        </a:buClr>
        <a:buSzPct val="125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2974730" marR="0" indent="-307730" algn="l" defTabSz="568959" rtl="0" latinLnBrk="0">
        <a:lnSpc>
          <a:spcPct val="110000"/>
        </a:lnSpc>
        <a:spcBef>
          <a:spcPts val="2500"/>
        </a:spcBef>
        <a:spcAft>
          <a:spcPts val="0"/>
        </a:spcAft>
        <a:buClr>
          <a:srgbClr val="43B7D6"/>
        </a:buClr>
        <a:buSzPct val="125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3419230" marR="0" indent="-307730" algn="l" defTabSz="568959" rtl="0" latinLnBrk="0">
        <a:lnSpc>
          <a:spcPct val="110000"/>
        </a:lnSpc>
        <a:spcBef>
          <a:spcPts val="2500"/>
        </a:spcBef>
        <a:spcAft>
          <a:spcPts val="0"/>
        </a:spcAft>
        <a:buClr>
          <a:srgbClr val="43B7D6"/>
        </a:buClr>
        <a:buSzPct val="125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3863730" marR="0" indent="-307730" algn="l" defTabSz="568959" rtl="0" latinLnBrk="0">
        <a:lnSpc>
          <a:spcPct val="110000"/>
        </a:lnSpc>
        <a:spcBef>
          <a:spcPts val="2500"/>
        </a:spcBef>
        <a:spcAft>
          <a:spcPts val="0"/>
        </a:spcAft>
        <a:buClr>
          <a:srgbClr val="43B7D6"/>
        </a:buClr>
        <a:buSzPct val="125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689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필기체"/>
        </a:defRPr>
      </a:lvl1pPr>
      <a:lvl2pPr marL="0" marR="0" indent="228600" algn="ctr" defTabSz="5689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필기체"/>
        </a:defRPr>
      </a:lvl2pPr>
      <a:lvl3pPr marL="0" marR="0" indent="457200" algn="ctr" defTabSz="5689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필기체"/>
        </a:defRPr>
      </a:lvl3pPr>
      <a:lvl4pPr marL="0" marR="0" indent="685800" algn="ctr" defTabSz="5689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필기체"/>
        </a:defRPr>
      </a:lvl4pPr>
      <a:lvl5pPr marL="0" marR="0" indent="914400" algn="ctr" defTabSz="5689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필기체"/>
        </a:defRPr>
      </a:lvl5pPr>
      <a:lvl6pPr marL="0" marR="0" indent="1143000" algn="ctr" defTabSz="5689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필기체"/>
        </a:defRPr>
      </a:lvl6pPr>
      <a:lvl7pPr marL="0" marR="0" indent="1371600" algn="ctr" defTabSz="5689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필기체"/>
        </a:defRPr>
      </a:lvl7pPr>
      <a:lvl8pPr marL="0" marR="0" indent="1600200" algn="ctr" defTabSz="5689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필기체"/>
        </a:defRPr>
      </a:lvl8pPr>
      <a:lvl9pPr marL="0" marR="0" indent="1828800" algn="ctr" defTabSz="5689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필기체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jpeg"/><Relationship Id="rId11" Type="http://schemas.openxmlformats.org/officeDocument/2006/relationships/image" Target="../media/image33.jpeg"/><Relationship Id="rId12" Type="http://schemas.openxmlformats.org/officeDocument/2006/relationships/image" Target="../media/image3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type="ctrTitle"/>
          </p:nvPr>
        </p:nvSpPr>
        <p:spPr>
          <a:xfrm>
            <a:off x="992448" y="4058401"/>
            <a:ext cx="11019904" cy="2280727"/>
          </a:xfrm>
          <a:prstGeom prst="rect">
            <a:avLst/>
          </a:prstGeom>
        </p:spPr>
        <p:txBody>
          <a:bodyPr/>
          <a:lstStyle/>
          <a:p>
            <a:pPr>
              <a:defRPr b="1" sz="3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«Письмо от литературного героя»</a:t>
            </a:r>
          </a:p>
          <a:p>
            <a:pPr>
              <a:defRPr sz="19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</a:p>
          <a:p>
            <a:pPr>
              <a:defRPr b="1" sz="2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к юбилею повести-сказки «Винни-Пух и все-все-все» </a:t>
            </a:r>
          </a:p>
          <a:p>
            <a:pPr>
              <a:defRPr b="1" sz="2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Алана Милна</a:t>
            </a:r>
          </a:p>
          <a:p>
            <a:pPr>
              <a:defRPr b="1" sz="25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в рамках проекта «Вместе с книгой мы растём»</a:t>
            </a:r>
          </a:p>
        </p:txBody>
      </p:sp>
      <p:sp>
        <p:nvSpPr>
          <p:cNvPr id="565" name="Shape 565"/>
          <p:cNvSpPr/>
          <p:nvPr/>
        </p:nvSpPr>
        <p:spPr>
          <a:xfrm>
            <a:off x="3713211" y="6621340"/>
            <a:ext cx="5578378" cy="14257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b="1" sz="1900">
                <a:solidFill>
                  <a:srgbClr val="F5C916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Автор Канакова Светлана Евгеньевна</a:t>
            </a:r>
          </a:p>
          <a:p>
            <a:pPr>
              <a:defRPr b="1" sz="1900">
                <a:solidFill>
                  <a:srgbClr val="F5C916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воспитатель I квалификационной категории</a:t>
            </a:r>
          </a:p>
          <a:p>
            <a:pPr>
              <a:defRPr b="1" sz="1900">
                <a:solidFill>
                  <a:srgbClr val="F5C916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ГБОУ «Школа №514»</a:t>
            </a:r>
          </a:p>
          <a:p>
            <a:pPr>
              <a:defRPr b="1" sz="1900">
                <a:solidFill>
                  <a:srgbClr val="F5C916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города Москвы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57b4ece01700001108c73e0b.jpg"/>
          <p:cNvPicPr>
            <a:picLocks noChangeAspect="1"/>
          </p:cNvPicPr>
          <p:nvPr>
            <p:ph type="pic" idx="15"/>
          </p:nvPr>
        </p:nvPicPr>
        <p:blipFill>
          <a:blip r:embed="rId2">
            <a:extLst/>
          </a:blip>
          <a:srcRect l="1539" t="0" r="679" b="892"/>
          <a:stretch>
            <a:fillRect/>
          </a:stretch>
        </p:blipFill>
        <p:spPr>
          <a:xfrm rot="240000">
            <a:off x="1227333" y="2171739"/>
            <a:ext cx="3021541" cy="274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88" fill="norm" stroke="1" extrusionOk="0">
                <a:moveTo>
                  <a:pt x="21526" y="3806"/>
                </a:moveTo>
                <a:cubicBezTo>
                  <a:pt x="21488" y="3377"/>
                  <a:pt x="21365" y="2969"/>
                  <a:pt x="21180" y="2631"/>
                </a:cubicBezTo>
                <a:cubicBezTo>
                  <a:pt x="20934" y="2181"/>
                  <a:pt x="20579" y="1853"/>
                  <a:pt x="20177" y="1755"/>
                </a:cubicBezTo>
                <a:lnTo>
                  <a:pt x="4737" y="17"/>
                </a:lnTo>
                <a:cubicBezTo>
                  <a:pt x="4679" y="3"/>
                  <a:pt x="4621" y="5"/>
                  <a:pt x="4563" y="0"/>
                </a:cubicBezTo>
                <a:lnTo>
                  <a:pt x="4365" y="0"/>
                </a:lnTo>
                <a:cubicBezTo>
                  <a:pt x="4091" y="29"/>
                  <a:pt x="3825" y="153"/>
                  <a:pt x="3595" y="362"/>
                </a:cubicBezTo>
                <a:cubicBezTo>
                  <a:pt x="3263" y="664"/>
                  <a:pt x="3003" y="1129"/>
                  <a:pt x="2900" y="1686"/>
                </a:cubicBezTo>
                <a:lnTo>
                  <a:pt x="47" y="19607"/>
                </a:lnTo>
                <a:cubicBezTo>
                  <a:pt x="-56" y="20164"/>
                  <a:pt x="17" y="20666"/>
                  <a:pt x="213" y="21024"/>
                </a:cubicBezTo>
                <a:cubicBezTo>
                  <a:pt x="409" y="21383"/>
                  <a:pt x="730" y="21600"/>
                  <a:pt x="1130" y="21587"/>
                </a:cubicBezTo>
                <a:lnTo>
                  <a:pt x="19507" y="20816"/>
                </a:lnTo>
                <a:cubicBezTo>
                  <a:pt x="19907" y="20804"/>
                  <a:pt x="20282" y="20553"/>
                  <a:pt x="20564" y="20158"/>
                </a:cubicBezTo>
                <a:cubicBezTo>
                  <a:pt x="20846" y="19764"/>
                  <a:pt x="21034" y="19226"/>
                  <a:pt x="21062" y="18641"/>
                </a:cubicBezTo>
                <a:lnTo>
                  <a:pt x="21537" y="4240"/>
                </a:lnTo>
                <a:cubicBezTo>
                  <a:pt x="21544" y="4093"/>
                  <a:pt x="21539" y="3949"/>
                  <a:pt x="21526" y="3806"/>
                </a:cubicBezTo>
                <a:close/>
              </a:path>
            </a:pathLst>
          </a:custGeom>
        </p:spPr>
      </p:pic>
      <p:pic>
        <p:nvPicPr>
          <p:cNvPr id="637" name="57b4ecbc1700001108c73e0a-3.jpg"/>
          <p:cNvPicPr>
            <a:picLocks noChangeAspect="1"/>
          </p:cNvPicPr>
          <p:nvPr>
            <p:ph type="pic" idx="16"/>
          </p:nvPr>
        </p:nvPicPr>
        <p:blipFill>
          <a:blip r:embed="rId3">
            <a:extLst/>
          </a:blip>
          <a:srcRect l="563" t="879" r="0" b="3148"/>
          <a:stretch>
            <a:fillRect/>
          </a:stretch>
        </p:blipFill>
        <p:spPr>
          <a:xfrm rot="240000">
            <a:off x="8989286" y="2141767"/>
            <a:ext cx="2594352" cy="2813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534" fill="norm" stroke="1" extrusionOk="0">
                <a:moveTo>
                  <a:pt x="20100" y="1286"/>
                </a:moveTo>
                <a:cubicBezTo>
                  <a:pt x="20465" y="1377"/>
                  <a:pt x="20791" y="1552"/>
                  <a:pt x="21043" y="1782"/>
                </a:cubicBezTo>
                <a:cubicBezTo>
                  <a:pt x="21285" y="2002"/>
                  <a:pt x="21457" y="2273"/>
                  <a:pt x="21535" y="2564"/>
                </a:cubicBezTo>
                <a:lnTo>
                  <a:pt x="21534" y="3332"/>
                </a:lnTo>
                <a:lnTo>
                  <a:pt x="19628" y="19018"/>
                </a:lnTo>
                <a:cubicBezTo>
                  <a:pt x="19623" y="19444"/>
                  <a:pt x="19410" y="19846"/>
                  <a:pt x="19072" y="20153"/>
                </a:cubicBezTo>
                <a:cubicBezTo>
                  <a:pt x="18734" y="20459"/>
                  <a:pt x="18267" y="20670"/>
                  <a:pt x="17759" y="20710"/>
                </a:cubicBezTo>
                <a:lnTo>
                  <a:pt x="1514" y="21527"/>
                </a:lnTo>
                <a:cubicBezTo>
                  <a:pt x="1006" y="21567"/>
                  <a:pt x="585" y="21433"/>
                  <a:pt x="317" y="21189"/>
                </a:cubicBezTo>
                <a:cubicBezTo>
                  <a:pt x="49" y="20945"/>
                  <a:pt x="-65" y="20588"/>
                  <a:pt x="36" y="20178"/>
                </a:cubicBezTo>
                <a:lnTo>
                  <a:pt x="4833" y="1351"/>
                </a:lnTo>
                <a:cubicBezTo>
                  <a:pt x="4934" y="941"/>
                  <a:pt x="5235" y="586"/>
                  <a:pt x="5641" y="342"/>
                </a:cubicBezTo>
                <a:cubicBezTo>
                  <a:pt x="6048" y="98"/>
                  <a:pt x="6560" y="-33"/>
                  <a:pt x="7076" y="7"/>
                </a:cubicBezTo>
                <a:lnTo>
                  <a:pt x="19722" y="1224"/>
                </a:lnTo>
                <a:cubicBezTo>
                  <a:pt x="19851" y="1234"/>
                  <a:pt x="19978" y="1256"/>
                  <a:pt x="20100" y="1286"/>
                </a:cubicBezTo>
                <a:close/>
              </a:path>
            </a:pathLst>
          </a:custGeom>
        </p:spPr>
      </p:pic>
      <p:grpSp>
        <p:nvGrpSpPr>
          <p:cNvPr id="654" name="Group 654"/>
          <p:cNvGrpSpPr/>
          <p:nvPr/>
        </p:nvGrpSpPr>
        <p:grpSpPr>
          <a:xfrm>
            <a:off x="850617" y="626675"/>
            <a:ext cx="11740524" cy="7279330"/>
            <a:chOff x="0" y="0"/>
            <a:chExt cx="11740522" cy="7279329"/>
          </a:xfrm>
        </p:grpSpPr>
        <p:pic>
          <p:nvPicPr>
            <p:cNvPr id="638" name="57b4ec5d170000d002d1f7d2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001" t="4301" r="6211" b="10177"/>
            <a:stretch>
              <a:fillRect/>
            </a:stretch>
          </p:blipFill>
          <p:spPr>
            <a:xfrm rot="60000">
              <a:off x="3480099" y="1510037"/>
              <a:ext cx="4389069" cy="3067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549" fill="norm" stroke="1" extrusionOk="0">
                  <a:moveTo>
                    <a:pt x="4099" y="2320"/>
                  </a:moveTo>
                  <a:cubicBezTo>
                    <a:pt x="3670" y="2439"/>
                    <a:pt x="3261" y="2638"/>
                    <a:pt x="2920" y="2887"/>
                  </a:cubicBezTo>
                  <a:cubicBezTo>
                    <a:pt x="2466" y="3220"/>
                    <a:pt x="2132" y="3639"/>
                    <a:pt x="2027" y="4064"/>
                  </a:cubicBezTo>
                  <a:lnTo>
                    <a:pt x="36" y="20004"/>
                  </a:lnTo>
                  <a:cubicBezTo>
                    <a:pt x="-69" y="20429"/>
                    <a:pt x="63" y="20816"/>
                    <a:pt x="359" y="21096"/>
                  </a:cubicBezTo>
                  <a:cubicBezTo>
                    <a:pt x="656" y="21376"/>
                    <a:pt x="1118" y="21549"/>
                    <a:pt x="1673" y="21549"/>
                  </a:cubicBezTo>
                  <a:lnTo>
                    <a:pt x="19529" y="21103"/>
                  </a:lnTo>
                  <a:cubicBezTo>
                    <a:pt x="20084" y="21104"/>
                    <a:pt x="20586" y="20939"/>
                    <a:pt x="20948" y="20674"/>
                  </a:cubicBezTo>
                  <a:cubicBezTo>
                    <a:pt x="21310" y="20409"/>
                    <a:pt x="21531" y="20044"/>
                    <a:pt x="21525" y="19642"/>
                  </a:cubicBezTo>
                  <a:lnTo>
                    <a:pt x="21064" y="1199"/>
                  </a:lnTo>
                  <a:cubicBezTo>
                    <a:pt x="21058" y="797"/>
                    <a:pt x="20813" y="464"/>
                    <a:pt x="20424" y="252"/>
                  </a:cubicBezTo>
                  <a:cubicBezTo>
                    <a:pt x="20034" y="40"/>
                    <a:pt x="19500" y="-51"/>
                    <a:pt x="18916" y="29"/>
                  </a:cubicBezTo>
                  <a:lnTo>
                    <a:pt x="4534" y="2228"/>
                  </a:lnTo>
                  <a:cubicBezTo>
                    <a:pt x="4388" y="2248"/>
                    <a:pt x="4242" y="2280"/>
                    <a:pt x="4099" y="2320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sp>
          <p:nvSpPr>
            <p:cNvPr id="639" name="Shape 639"/>
            <p:cNvSpPr/>
            <p:nvPr/>
          </p:nvSpPr>
          <p:spPr>
            <a:xfrm>
              <a:off x="626181" y="0"/>
              <a:ext cx="9710714" cy="14003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spAutoFit/>
            </a:bodyPr>
            <a:lstStyle/>
            <a:p>
              <a:pPr>
                <a:defRPr b="1" sz="3800">
                  <a:solidFill>
                    <a:srgbClr val="32B7DA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Мы - настоящие игрушки</a:t>
              </a:r>
            </a:p>
            <a:p>
              <a:pPr>
                <a:defRPr b="1" sz="3800">
                  <a:solidFill>
                    <a:srgbClr val="F5D32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Кристофера Робина!</a:t>
              </a:r>
            </a:p>
          </p:txBody>
        </p:sp>
        <p:pic>
          <p:nvPicPr>
            <p:cNvPr id="640" name="57b4ecd11700002c00d1f7d5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3649" t="7669" r="11355" b="1503"/>
            <a:stretch>
              <a:fillRect/>
            </a:stretch>
          </p:blipFill>
          <p:spPr>
            <a:xfrm rot="21600000">
              <a:off x="4715527" y="4686204"/>
              <a:ext cx="1872510" cy="2553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542" fill="norm" stroke="1" extrusionOk="0">
                  <a:moveTo>
                    <a:pt x="3103" y="6"/>
                  </a:moveTo>
                  <a:cubicBezTo>
                    <a:pt x="2680" y="32"/>
                    <a:pt x="2283" y="143"/>
                    <a:pt x="1956" y="316"/>
                  </a:cubicBezTo>
                  <a:cubicBezTo>
                    <a:pt x="1520" y="545"/>
                    <a:pt x="1210" y="885"/>
                    <a:pt x="1129" y="1276"/>
                  </a:cubicBezTo>
                  <a:lnTo>
                    <a:pt x="22" y="16369"/>
                  </a:lnTo>
                  <a:cubicBezTo>
                    <a:pt x="-59" y="16760"/>
                    <a:pt x="91" y="17163"/>
                    <a:pt x="404" y="17497"/>
                  </a:cubicBezTo>
                  <a:cubicBezTo>
                    <a:pt x="717" y="17831"/>
                    <a:pt x="1189" y="18097"/>
                    <a:pt x="1745" y="18212"/>
                  </a:cubicBezTo>
                  <a:lnTo>
                    <a:pt x="19597" y="21482"/>
                  </a:lnTo>
                  <a:cubicBezTo>
                    <a:pt x="20153" y="21597"/>
                    <a:pt x="20646" y="21543"/>
                    <a:pt x="20993" y="21360"/>
                  </a:cubicBezTo>
                  <a:cubicBezTo>
                    <a:pt x="21340" y="21177"/>
                    <a:pt x="21541" y="20865"/>
                    <a:pt x="21512" y="20473"/>
                  </a:cubicBezTo>
                  <a:lnTo>
                    <a:pt x="20022" y="2438"/>
                  </a:lnTo>
                  <a:cubicBezTo>
                    <a:pt x="19994" y="2045"/>
                    <a:pt x="19730" y="1670"/>
                    <a:pt x="19329" y="1383"/>
                  </a:cubicBezTo>
                  <a:cubicBezTo>
                    <a:pt x="18927" y="1096"/>
                    <a:pt x="18391" y="895"/>
                    <a:pt x="17810" y="851"/>
                  </a:cubicBezTo>
                  <a:lnTo>
                    <a:pt x="3533" y="10"/>
                  </a:lnTo>
                  <a:cubicBezTo>
                    <a:pt x="3388" y="-1"/>
                    <a:pt x="3244" y="-3"/>
                    <a:pt x="3103" y="6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grpSp>
          <p:nvGrpSpPr>
            <p:cNvPr id="647" name="Group 647"/>
            <p:cNvGrpSpPr/>
            <p:nvPr/>
          </p:nvGrpSpPr>
          <p:grpSpPr>
            <a:xfrm flipH="1" rot="840000">
              <a:off x="161858" y="4654401"/>
              <a:ext cx="2840881" cy="1686923"/>
              <a:chOff x="0" y="0"/>
              <a:chExt cx="2840880" cy="1686922"/>
            </a:xfrm>
          </p:grpSpPr>
          <p:sp>
            <p:nvSpPr>
              <p:cNvPr id="641" name="Shape 641"/>
              <p:cNvSpPr/>
              <p:nvPr/>
            </p:nvSpPr>
            <p:spPr>
              <a:xfrm>
                <a:off x="0" y="779398"/>
                <a:ext cx="2717551" cy="907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9687" y="0"/>
                    </a:moveTo>
                    <a:cubicBezTo>
                      <a:pt x="19792" y="1295"/>
                      <a:pt x="19687" y="2887"/>
                      <a:pt x="19467" y="4262"/>
                    </a:cubicBezTo>
                    <a:cubicBezTo>
                      <a:pt x="19218" y="5819"/>
                      <a:pt x="18746" y="6728"/>
                      <a:pt x="18545" y="5465"/>
                    </a:cubicBezTo>
                    <a:cubicBezTo>
                      <a:pt x="18413" y="4638"/>
                      <a:pt x="18600" y="3681"/>
                      <a:pt x="18865" y="3121"/>
                    </a:cubicBezTo>
                    <a:cubicBezTo>
                      <a:pt x="19979" y="770"/>
                      <a:pt x="21380" y="2297"/>
                      <a:pt x="21477" y="5940"/>
                    </a:cubicBezTo>
                    <a:cubicBezTo>
                      <a:pt x="21600" y="10597"/>
                      <a:pt x="19671" y="12205"/>
                      <a:pt x="17857" y="9622"/>
                    </a:cubicBezTo>
                    <a:cubicBezTo>
                      <a:pt x="16985" y="8379"/>
                      <a:pt x="15991" y="7308"/>
                      <a:pt x="15007" y="6140"/>
                    </a:cubicBezTo>
                    <a:cubicBezTo>
                      <a:pt x="10887" y="1251"/>
                      <a:pt x="6449" y="5531"/>
                      <a:pt x="2779" y="14005"/>
                    </a:cubicBezTo>
                    <a:cubicBezTo>
                      <a:pt x="1794" y="16282"/>
                      <a:pt x="868" y="18835"/>
                      <a:pt x="0" y="21600"/>
                    </a:cubicBezTo>
                  </a:path>
                </a:pathLst>
              </a:custGeom>
              <a:noFill/>
              <a:ln w="3175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algn="l" defTabSz="442524">
                  <a:defRPr sz="11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grpSp>
            <p:nvGrpSpPr>
              <p:cNvPr id="646" name="Group 646"/>
              <p:cNvGrpSpPr/>
              <p:nvPr/>
            </p:nvGrpSpPr>
            <p:grpSpPr>
              <a:xfrm>
                <a:off x="2050920" y="-1"/>
                <a:ext cx="789961" cy="805578"/>
                <a:chOff x="0" y="0"/>
                <a:chExt cx="789959" cy="805576"/>
              </a:xfrm>
            </p:grpSpPr>
            <p:sp>
              <p:nvSpPr>
                <p:cNvPr id="642" name="Shape 642"/>
                <p:cNvSpPr/>
                <p:nvPr/>
              </p:nvSpPr>
              <p:spPr>
                <a:xfrm flipH="1" rot="19500000">
                  <a:off x="334119" y="33943"/>
                  <a:ext cx="233916" cy="3665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1" h="21147" fill="norm" stroke="1" extrusionOk="0">
                      <a:moveTo>
                        <a:pt x="21331" y="15868"/>
                      </a:moveTo>
                      <a:cubicBezTo>
                        <a:pt x="17231" y="10234"/>
                        <a:pt x="14024" y="4872"/>
                        <a:pt x="11685" y="547"/>
                      </a:cubicBezTo>
                      <a:cubicBezTo>
                        <a:pt x="11416" y="51"/>
                        <a:pt x="10750" y="-379"/>
                        <a:pt x="10615" y="536"/>
                      </a:cubicBezTo>
                      <a:cubicBezTo>
                        <a:pt x="10283" y="2780"/>
                        <a:pt x="9049" y="6498"/>
                        <a:pt x="6924" y="10778"/>
                      </a:cubicBezTo>
                      <a:cubicBezTo>
                        <a:pt x="6114" y="12409"/>
                        <a:pt x="2497" y="17503"/>
                        <a:pt x="137" y="20510"/>
                      </a:cubicBezTo>
                      <a:cubicBezTo>
                        <a:pt x="-269" y="21028"/>
                        <a:pt x="312" y="21221"/>
                        <a:pt x="758" y="21121"/>
                      </a:cubicBezTo>
                      <a:cubicBezTo>
                        <a:pt x="8127" y="19475"/>
                        <a:pt x="14990" y="17723"/>
                        <a:pt x="21331" y="15868"/>
                      </a:cubicBezTo>
                      <a:close/>
                    </a:path>
                  </a:pathLst>
                </a:custGeom>
                <a:solidFill>
                  <a:srgbClr val="F4D23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43" name="Shape 643"/>
                <p:cNvSpPr/>
                <p:nvPr/>
              </p:nvSpPr>
              <p:spPr>
                <a:xfrm flipH="1" rot="19500000">
                  <a:off x="48290" y="145147"/>
                  <a:ext cx="385723" cy="290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4" h="21318" fill="norm" stroke="1" extrusionOk="0">
                      <a:moveTo>
                        <a:pt x="52" y="946"/>
                      </a:moveTo>
                      <a:cubicBezTo>
                        <a:pt x="1483" y="6585"/>
                        <a:pt x="3500" y="13760"/>
                        <a:pt x="6120" y="21318"/>
                      </a:cubicBezTo>
                      <a:cubicBezTo>
                        <a:pt x="11848" y="17745"/>
                        <a:pt x="16866" y="13879"/>
                        <a:pt x="21143" y="9735"/>
                      </a:cubicBezTo>
                      <a:cubicBezTo>
                        <a:pt x="21374" y="9512"/>
                        <a:pt x="21524" y="9021"/>
                        <a:pt x="20997" y="8935"/>
                      </a:cubicBezTo>
                      <a:cubicBezTo>
                        <a:pt x="19088" y="8620"/>
                        <a:pt x="14256" y="7714"/>
                        <a:pt x="10357" y="6047"/>
                      </a:cubicBezTo>
                      <a:cubicBezTo>
                        <a:pt x="7121" y="4664"/>
                        <a:pt x="2485" y="1475"/>
                        <a:pt x="566" y="113"/>
                      </a:cubicBezTo>
                      <a:cubicBezTo>
                        <a:pt x="11" y="-282"/>
                        <a:pt x="-76" y="444"/>
                        <a:pt x="52" y="946"/>
                      </a:cubicBezTo>
                      <a:close/>
                    </a:path>
                  </a:pathLst>
                </a:custGeom>
                <a:solidFill>
                  <a:srgbClr val="3CB7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44" name="Shape 644"/>
                <p:cNvSpPr/>
                <p:nvPr/>
              </p:nvSpPr>
              <p:spPr>
                <a:xfrm flipH="1" rot="19500000">
                  <a:off x="308087" y="333251"/>
                  <a:ext cx="427455" cy="32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8" h="21254" fill="norm" stroke="1" extrusionOk="0">
                      <a:moveTo>
                        <a:pt x="11808" y="0"/>
                      </a:moveTo>
                      <a:cubicBezTo>
                        <a:pt x="7304" y="2762"/>
                        <a:pt x="3213" y="4784"/>
                        <a:pt x="311" y="6117"/>
                      </a:cubicBezTo>
                      <a:cubicBezTo>
                        <a:pt x="66" y="6230"/>
                        <a:pt x="-183" y="6538"/>
                        <a:pt x="193" y="6709"/>
                      </a:cubicBezTo>
                      <a:cubicBezTo>
                        <a:pt x="1845" y="7462"/>
                        <a:pt x="6139" y="9585"/>
                        <a:pt x="9635" y="11998"/>
                      </a:cubicBezTo>
                      <a:cubicBezTo>
                        <a:pt x="14156" y="15118"/>
                        <a:pt x="18831" y="18786"/>
                        <a:pt x="20770" y="20897"/>
                      </a:cubicBezTo>
                      <a:cubicBezTo>
                        <a:pt x="21417" y="21600"/>
                        <a:pt x="21263" y="21126"/>
                        <a:pt x="21008" y="20667"/>
                      </a:cubicBezTo>
                      <a:cubicBezTo>
                        <a:pt x="17396" y="14189"/>
                        <a:pt x="14263" y="6935"/>
                        <a:pt x="11808" y="0"/>
                      </a:cubicBezTo>
                      <a:close/>
                    </a:path>
                  </a:pathLst>
                </a:custGeom>
                <a:solidFill>
                  <a:srgbClr val="3CB7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45" name="Shape 645"/>
                <p:cNvSpPr/>
                <p:nvPr/>
              </p:nvSpPr>
              <p:spPr>
                <a:xfrm flipH="1" rot="19500000">
                  <a:off x="185229" y="284052"/>
                  <a:ext cx="280418" cy="484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452" fill="norm" stroke="1" extrusionOk="0">
                      <a:moveTo>
                        <a:pt x="0" y="7113"/>
                      </a:moveTo>
                      <a:cubicBezTo>
                        <a:pt x="3918" y="11950"/>
                        <a:pt x="8757" y="16977"/>
                        <a:pt x="14464" y="21372"/>
                      </a:cubicBezTo>
                      <a:cubicBezTo>
                        <a:pt x="14680" y="21538"/>
                        <a:pt x="15118" y="21428"/>
                        <a:pt x="15124" y="21206"/>
                      </a:cubicBezTo>
                      <a:cubicBezTo>
                        <a:pt x="15280" y="14842"/>
                        <a:pt x="17660" y="6921"/>
                        <a:pt x="21509" y="217"/>
                      </a:cubicBezTo>
                      <a:cubicBezTo>
                        <a:pt x="21600" y="59"/>
                        <a:pt x="21331" y="-62"/>
                        <a:pt x="21102" y="34"/>
                      </a:cubicBezTo>
                      <a:cubicBezTo>
                        <a:pt x="15110" y="2553"/>
                        <a:pt x="8053" y="4922"/>
                        <a:pt x="0" y="7113"/>
                      </a:cubicBezTo>
                      <a:close/>
                    </a:path>
                  </a:pathLst>
                </a:custGeom>
                <a:solidFill>
                  <a:srgbClr val="F4D23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  <p:grpSp>
          <p:nvGrpSpPr>
            <p:cNvPr id="652" name="Group 652"/>
            <p:cNvGrpSpPr/>
            <p:nvPr/>
          </p:nvGrpSpPr>
          <p:grpSpPr>
            <a:xfrm>
              <a:off x="8560015" y="6647278"/>
              <a:ext cx="3180508" cy="458808"/>
              <a:chOff x="0" y="0"/>
              <a:chExt cx="3180507" cy="458806"/>
            </a:xfrm>
          </p:grpSpPr>
          <p:sp>
            <p:nvSpPr>
              <p:cNvPr id="648" name="Shape 648"/>
              <p:cNvSpPr/>
              <p:nvPr/>
            </p:nvSpPr>
            <p:spPr>
              <a:xfrm>
                <a:off x="0" y="446106"/>
                <a:ext cx="3180508" cy="12701"/>
              </a:xfrm>
              <a:prstGeom prst="rect">
                <a:avLst/>
              </a:prstGeom>
              <a:solidFill>
                <a:srgbClr val="DCDE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>
                  <a:lnSpc>
                    <a:spcPct val="110000"/>
                  </a:lnSpc>
                  <a:defRPr sz="1800">
                    <a:solidFill>
                      <a:srgbClr val="F4D23E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</a:p>
            </p:txBody>
          </p:sp>
          <p:grpSp>
            <p:nvGrpSpPr>
              <p:cNvPr id="651" name="Group 651"/>
              <p:cNvGrpSpPr/>
              <p:nvPr/>
            </p:nvGrpSpPr>
            <p:grpSpPr>
              <a:xfrm>
                <a:off x="1373892" y="-1"/>
                <a:ext cx="432723" cy="446108"/>
                <a:chOff x="0" y="0"/>
                <a:chExt cx="432722" cy="446106"/>
              </a:xfrm>
            </p:grpSpPr>
            <p:sp>
              <p:nvSpPr>
                <p:cNvPr id="649" name="Shape 649"/>
                <p:cNvSpPr/>
                <p:nvPr/>
              </p:nvSpPr>
              <p:spPr>
                <a:xfrm>
                  <a:off x="19" y="2628"/>
                  <a:ext cx="432704" cy="443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808" y="0"/>
                      </a:moveTo>
                      <a:cubicBezTo>
                        <a:pt x="9689" y="11"/>
                        <a:pt x="9573" y="28"/>
                        <a:pt x="9456" y="42"/>
                      </a:cubicBezTo>
                      <a:cubicBezTo>
                        <a:pt x="9573" y="27"/>
                        <a:pt x="9689" y="11"/>
                        <a:pt x="9808" y="0"/>
                      </a:cubicBezTo>
                      <a:close/>
                      <a:moveTo>
                        <a:pt x="11832" y="2"/>
                      </a:moveTo>
                      <a:cubicBezTo>
                        <a:pt x="11866" y="5"/>
                        <a:pt x="11901" y="8"/>
                        <a:pt x="11936" y="11"/>
                      </a:cubicBezTo>
                      <a:cubicBezTo>
                        <a:pt x="11901" y="8"/>
                        <a:pt x="11866" y="5"/>
                        <a:pt x="11832" y="2"/>
                      </a:cubicBezTo>
                      <a:close/>
                      <a:moveTo>
                        <a:pt x="8881" y="128"/>
                      </a:moveTo>
                      <a:cubicBezTo>
                        <a:pt x="8730" y="156"/>
                        <a:pt x="8579" y="185"/>
                        <a:pt x="8430" y="218"/>
                      </a:cubicBezTo>
                      <a:cubicBezTo>
                        <a:pt x="8579" y="185"/>
                        <a:pt x="8730" y="156"/>
                        <a:pt x="8881" y="128"/>
                      </a:cubicBezTo>
                      <a:close/>
                      <a:moveTo>
                        <a:pt x="12852" y="149"/>
                      </a:moveTo>
                      <a:cubicBezTo>
                        <a:pt x="12922" y="163"/>
                        <a:pt x="12992" y="175"/>
                        <a:pt x="13061" y="190"/>
                      </a:cubicBezTo>
                      <a:cubicBezTo>
                        <a:pt x="12992" y="175"/>
                        <a:pt x="12922" y="163"/>
                        <a:pt x="12852" y="149"/>
                      </a:cubicBezTo>
                      <a:close/>
                      <a:moveTo>
                        <a:pt x="7888" y="358"/>
                      </a:moveTo>
                      <a:cubicBezTo>
                        <a:pt x="7767" y="392"/>
                        <a:pt x="7644" y="422"/>
                        <a:pt x="7525" y="460"/>
                      </a:cubicBezTo>
                      <a:cubicBezTo>
                        <a:pt x="7644" y="422"/>
                        <a:pt x="7767" y="392"/>
                        <a:pt x="7888" y="358"/>
                      </a:cubicBezTo>
                      <a:close/>
                      <a:moveTo>
                        <a:pt x="13897" y="408"/>
                      </a:moveTo>
                      <a:cubicBezTo>
                        <a:pt x="13971" y="430"/>
                        <a:pt x="14045" y="451"/>
                        <a:pt x="14119" y="475"/>
                      </a:cubicBezTo>
                      <a:cubicBezTo>
                        <a:pt x="14045" y="451"/>
                        <a:pt x="13971" y="430"/>
                        <a:pt x="13897" y="408"/>
                      </a:cubicBezTo>
                      <a:close/>
                      <a:moveTo>
                        <a:pt x="14482" y="609"/>
                      </a:moveTo>
                      <a:cubicBezTo>
                        <a:pt x="14724" y="698"/>
                        <a:pt x="14964" y="790"/>
                        <a:pt x="15198" y="894"/>
                      </a:cubicBezTo>
                      <a:cubicBezTo>
                        <a:pt x="14964" y="790"/>
                        <a:pt x="14724" y="697"/>
                        <a:pt x="14482" y="609"/>
                      </a:cubicBezTo>
                      <a:close/>
                      <a:moveTo>
                        <a:pt x="13210" y="741"/>
                      </a:moveTo>
                      <a:cubicBezTo>
                        <a:pt x="11245" y="719"/>
                        <a:pt x="9670" y="1179"/>
                        <a:pt x="8473" y="1758"/>
                      </a:cubicBezTo>
                      <a:cubicBezTo>
                        <a:pt x="6876" y="2531"/>
                        <a:pt x="5949" y="3515"/>
                        <a:pt x="5660" y="3854"/>
                      </a:cubicBezTo>
                      <a:cubicBezTo>
                        <a:pt x="5889" y="4064"/>
                        <a:pt x="6052" y="4343"/>
                        <a:pt x="6145" y="4666"/>
                      </a:cubicBezTo>
                      <a:cubicBezTo>
                        <a:pt x="6237" y="4989"/>
                        <a:pt x="6258" y="5354"/>
                        <a:pt x="6209" y="5735"/>
                      </a:cubicBezTo>
                      <a:cubicBezTo>
                        <a:pt x="6683" y="5793"/>
                        <a:pt x="9522" y="6173"/>
                        <a:pt x="12719" y="7213"/>
                      </a:cubicBezTo>
                      <a:cubicBezTo>
                        <a:pt x="15928" y="8257"/>
                        <a:pt x="19493" y="9965"/>
                        <a:pt x="21419" y="12701"/>
                      </a:cubicBezTo>
                      <a:cubicBezTo>
                        <a:pt x="21532" y="12075"/>
                        <a:pt x="21600" y="11433"/>
                        <a:pt x="21600" y="10774"/>
                      </a:cubicBezTo>
                      <a:cubicBezTo>
                        <a:pt x="21600" y="6399"/>
                        <a:pt x="19006" y="2640"/>
                        <a:pt x="15279" y="933"/>
                      </a:cubicBezTo>
                      <a:cubicBezTo>
                        <a:pt x="14547" y="808"/>
                        <a:pt x="13857" y="749"/>
                        <a:pt x="13210" y="741"/>
                      </a:cubicBezTo>
                      <a:close/>
                      <a:moveTo>
                        <a:pt x="6714" y="757"/>
                      </a:moveTo>
                      <a:cubicBezTo>
                        <a:pt x="6559" y="820"/>
                        <a:pt x="6411" y="893"/>
                        <a:pt x="6260" y="963"/>
                      </a:cubicBezTo>
                      <a:cubicBezTo>
                        <a:pt x="6411" y="893"/>
                        <a:pt x="6559" y="820"/>
                        <a:pt x="6714" y="757"/>
                      </a:cubicBezTo>
                      <a:close/>
                      <a:moveTo>
                        <a:pt x="5883" y="1143"/>
                      </a:moveTo>
                      <a:cubicBezTo>
                        <a:pt x="5732" y="1221"/>
                        <a:pt x="5583" y="1304"/>
                        <a:pt x="5436" y="1389"/>
                      </a:cubicBezTo>
                      <a:cubicBezTo>
                        <a:pt x="5583" y="1304"/>
                        <a:pt x="5732" y="1221"/>
                        <a:pt x="5883" y="1143"/>
                      </a:cubicBezTo>
                      <a:close/>
                      <a:moveTo>
                        <a:pt x="5082" y="1603"/>
                      </a:moveTo>
                      <a:cubicBezTo>
                        <a:pt x="4931" y="1699"/>
                        <a:pt x="4778" y="1792"/>
                        <a:pt x="4631" y="1894"/>
                      </a:cubicBezTo>
                      <a:cubicBezTo>
                        <a:pt x="4778" y="1792"/>
                        <a:pt x="4931" y="1699"/>
                        <a:pt x="5082" y="1603"/>
                      </a:cubicBezTo>
                      <a:close/>
                      <a:moveTo>
                        <a:pt x="4627" y="1898"/>
                      </a:moveTo>
                      <a:cubicBezTo>
                        <a:pt x="2100" y="3667"/>
                        <a:pt x="361" y="6486"/>
                        <a:pt x="51" y="9728"/>
                      </a:cubicBezTo>
                      <a:cubicBezTo>
                        <a:pt x="163" y="8584"/>
                        <a:pt x="453" y="7490"/>
                        <a:pt x="895" y="6476"/>
                      </a:cubicBezTo>
                      <a:cubicBezTo>
                        <a:pt x="1106" y="6421"/>
                        <a:pt x="1300" y="6370"/>
                        <a:pt x="1476" y="6327"/>
                      </a:cubicBezTo>
                      <a:cubicBezTo>
                        <a:pt x="1633" y="6288"/>
                        <a:pt x="1773" y="6256"/>
                        <a:pt x="1896" y="6231"/>
                      </a:cubicBezTo>
                      <a:cubicBezTo>
                        <a:pt x="1952" y="5860"/>
                        <a:pt x="2072" y="5478"/>
                        <a:pt x="2271" y="5106"/>
                      </a:cubicBezTo>
                      <a:cubicBezTo>
                        <a:pt x="2710" y="4289"/>
                        <a:pt x="3402" y="3725"/>
                        <a:pt x="4099" y="3532"/>
                      </a:cubicBezTo>
                      <a:cubicBezTo>
                        <a:pt x="4150" y="3354"/>
                        <a:pt x="4223" y="3103"/>
                        <a:pt x="4313" y="2818"/>
                      </a:cubicBezTo>
                      <a:cubicBezTo>
                        <a:pt x="4403" y="2532"/>
                        <a:pt x="4509" y="2213"/>
                        <a:pt x="4627" y="1898"/>
                      </a:cubicBezTo>
                      <a:close/>
                      <a:moveTo>
                        <a:pt x="2236" y="7941"/>
                      </a:moveTo>
                      <a:cubicBezTo>
                        <a:pt x="2262" y="7983"/>
                        <a:pt x="2290" y="8024"/>
                        <a:pt x="2320" y="8064"/>
                      </a:cubicBezTo>
                      <a:cubicBezTo>
                        <a:pt x="2350" y="8103"/>
                        <a:pt x="2383" y="8141"/>
                        <a:pt x="2417" y="8177"/>
                      </a:cubicBezTo>
                      <a:cubicBezTo>
                        <a:pt x="2090" y="8587"/>
                        <a:pt x="1587" y="9337"/>
                        <a:pt x="1209" y="10437"/>
                      </a:cubicBezTo>
                      <a:cubicBezTo>
                        <a:pt x="830" y="11541"/>
                        <a:pt x="582" y="12986"/>
                        <a:pt x="768" y="14768"/>
                      </a:cubicBezTo>
                      <a:cubicBezTo>
                        <a:pt x="2354" y="18768"/>
                        <a:pt x="6243" y="21600"/>
                        <a:pt x="10799" y="21600"/>
                      </a:cubicBezTo>
                      <a:cubicBezTo>
                        <a:pt x="12862" y="21600"/>
                        <a:pt x="14784" y="21010"/>
                        <a:pt x="16423" y="20004"/>
                      </a:cubicBezTo>
                      <a:cubicBezTo>
                        <a:pt x="15845" y="20355"/>
                        <a:pt x="15231" y="20654"/>
                        <a:pt x="14588" y="20891"/>
                      </a:cubicBezTo>
                      <a:cubicBezTo>
                        <a:pt x="14526" y="20877"/>
                        <a:pt x="12531" y="20397"/>
                        <a:pt x="10298" y="18579"/>
                      </a:cubicBezTo>
                      <a:cubicBezTo>
                        <a:pt x="8066" y="16761"/>
                        <a:pt x="5596" y="13605"/>
                        <a:pt x="4586" y="8238"/>
                      </a:cubicBezTo>
                      <a:cubicBezTo>
                        <a:pt x="3979" y="8594"/>
                        <a:pt x="3313" y="8687"/>
                        <a:pt x="2766" y="8407"/>
                      </a:cubicBezTo>
                      <a:cubicBezTo>
                        <a:pt x="2551" y="8297"/>
                        <a:pt x="2376" y="8133"/>
                        <a:pt x="2236" y="7941"/>
                      </a:cubicBezTo>
                      <a:close/>
                      <a:moveTo>
                        <a:pt x="2" y="10717"/>
                      </a:moveTo>
                      <a:cubicBezTo>
                        <a:pt x="2" y="10736"/>
                        <a:pt x="0" y="10755"/>
                        <a:pt x="0" y="10774"/>
                      </a:cubicBezTo>
                      <a:cubicBezTo>
                        <a:pt x="0" y="10786"/>
                        <a:pt x="2" y="10797"/>
                        <a:pt x="2" y="10809"/>
                      </a:cubicBezTo>
                      <a:cubicBezTo>
                        <a:pt x="2" y="10778"/>
                        <a:pt x="2" y="10747"/>
                        <a:pt x="2" y="10717"/>
                      </a:cubicBezTo>
                      <a:close/>
                      <a:moveTo>
                        <a:pt x="45" y="11674"/>
                      </a:moveTo>
                      <a:cubicBezTo>
                        <a:pt x="51" y="11751"/>
                        <a:pt x="51" y="11830"/>
                        <a:pt x="59" y="11906"/>
                      </a:cubicBezTo>
                      <a:cubicBezTo>
                        <a:pt x="51" y="11830"/>
                        <a:pt x="51" y="11751"/>
                        <a:pt x="45" y="11674"/>
                      </a:cubicBezTo>
                      <a:close/>
                      <a:moveTo>
                        <a:pt x="214" y="12933"/>
                      </a:moveTo>
                      <a:cubicBezTo>
                        <a:pt x="236" y="13040"/>
                        <a:pt x="268" y="13143"/>
                        <a:pt x="293" y="13249"/>
                      </a:cubicBezTo>
                      <a:cubicBezTo>
                        <a:pt x="268" y="13143"/>
                        <a:pt x="236" y="13040"/>
                        <a:pt x="214" y="12933"/>
                      </a:cubicBezTo>
                      <a:close/>
                      <a:moveTo>
                        <a:pt x="467" y="13927"/>
                      </a:moveTo>
                      <a:cubicBezTo>
                        <a:pt x="514" y="14082"/>
                        <a:pt x="573" y="14231"/>
                        <a:pt x="626" y="14383"/>
                      </a:cubicBezTo>
                      <a:cubicBezTo>
                        <a:pt x="572" y="14231"/>
                        <a:pt x="514" y="14082"/>
                        <a:pt x="467" y="13927"/>
                      </a:cubicBezTo>
                      <a:close/>
                      <a:moveTo>
                        <a:pt x="18475" y="18386"/>
                      </a:moveTo>
                      <a:cubicBezTo>
                        <a:pt x="18438" y="18423"/>
                        <a:pt x="18400" y="18459"/>
                        <a:pt x="18363" y="18495"/>
                      </a:cubicBezTo>
                      <a:cubicBezTo>
                        <a:pt x="18400" y="18458"/>
                        <a:pt x="18438" y="18423"/>
                        <a:pt x="18475" y="18386"/>
                      </a:cubicBezTo>
                      <a:close/>
                      <a:moveTo>
                        <a:pt x="17807" y="19003"/>
                      </a:moveTo>
                      <a:cubicBezTo>
                        <a:pt x="17742" y="19058"/>
                        <a:pt x="17678" y="19117"/>
                        <a:pt x="17611" y="19171"/>
                      </a:cubicBezTo>
                      <a:cubicBezTo>
                        <a:pt x="17678" y="19117"/>
                        <a:pt x="17742" y="19059"/>
                        <a:pt x="17807" y="19003"/>
                      </a:cubicBezTo>
                      <a:close/>
                      <a:moveTo>
                        <a:pt x="17026" y="19610"/>
                      </a:moveTo>
                      <a:cubicBezTo>
                        <a:pt x="16859" y="19727"/>
                        <a:pt x="16690" y="19841"/>
                        <a:pt x="16516" y="19949"/>
                      </a:cubicBezTo>
                      <a:cubicBezTo>
                        <a:pt x="16689" y="19840"/>
                        <a:pt x="16859" y="19728"/>
                        <a:pt x="17026" y="19610"/>
                      </a:cubicBezTo>
                      <a:close/>
                    </a:path>
                  </a:pathLst>
                </a:custGeom>
                <a:solidFill>
                  <a:srgbClr val="FFDB3D"/>
                </a:solidFill>
                <a:ln w="3175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50" name="Shape 650"/>
                <p:cNvSpPr/>
                <p:nvPr/>
              </p:nvSpPr>
              <p:spPr>
                <a:xfrm>
                  <a:off x="-1" y="0"/>
                  <a:ext cx="429383" cy="429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9" h="21600" fill="norm" stroke="1" extrusionOk="0">
                      <a:moveTo>
                        <a:pt x="10881" y="0"/>
                      </a:moveTo>
                      <a:cubicBezTo>
                        <a:pt x="8567" y="0"/>
                        <a:pt x="6423" y="744"/>
                        <a:pt x="4660" y="2009"/>
                      </a:cubicBezTo>
                      <a:cubicBezTo>
                        <a:pt x="4541" y="2334"/>
                        <a:pt x="4434" y="2663"/>
                        <a:pt x="4344" y="2958"/>
                      </a:cubicBezTo>
                      <a:cubicBezTo>
                        <a:pt x="4253" y="3252"/>
                        <a:pt x="4179" y="3511"/>
                        <a:pt x="4128" y="3695"/>
                      </a:cubicBezTo>
                      <a:cubicBezTo>
                        <a:pt x="3426" y="3894"/>
                        <a:pt x="2730" y="4475"/>
                        <a:pt x="2288" y="5319"/>
                      </a:cubicBezTo>
                      <a:cubicBezTo>
                        <a:pt x="2087" y="5702"/>
                        <a:pt x="1967" y="6095"/>
                        <a:pt x="1911" y="6478"/>
                      </a:cubicBezTo>
                      <a:cubicBezTo>
                        <a:pt x="1787" y="6504"/>
                        <a:pt x="1645" y="6538"/>
                        <a:pt x="1487" y="6578"/>
                      </a:cubicBezTo>
                      <a:cubicBezTo>
                        <a:pt x="1310" y="6623"/>
                        <a:pt x="1115" y="6674"/>
                        <a:pt x="903" y="6731"/>
                      </a:cubicBezTo>
                      <a:cubicBezTo>
                        <a:pt x="303" y="8139"/>
                        <a:pt x="-21" y="9695"/>
                        <a:pt x="2" y="11328"/>
                      </a:cubicBezTo>
                      <a:cubicBezTo>
                        <a:pt x="21" y="12733"/>
                        <a:pt x="294" y="14074"/>
                        <a:pt x="776" y="15307"/>
                      </a:cubicBezTo>
                      <a:cubicBezTo>
                        <a:pt x="585" y="13458"/>
                        <a:pt x="835" y="11960"/>
                        <a:pt x="1218" y="10816"/>
                      </a:cubicBezTo>
                      <a:cubicBezTo>
                        <a:pt x="1598" y="9682"/>
                        <a:pt x="2106" y="8908"/>
                        <a:pt x="2434" y="8486"/>
                      </a:cubicBezTo>
                      <a:cubicBezTo>
                        <a:pt x="2541" y="8579"/>
                        <a:pt x="2659" y="8659"/>
                        <a:pt x="2786" y="8723"/>
                      </a:cubicBezTo>
                      <a:cubicBezTo>
                        <a:pt x="3380" y="9020"/>
                        <a:pt x="4091" y="8952"/>
                        <a:pt x="4618" y="8549"/>
                      </a:cubicBezTo>
                      <a:cubicBezTo>
                        <a:pt x="5636" y="14084"/>
                        <a:pt x="8122" y="17340"/>
                        <a:pt x="10370" y="19215"/>
                      </a:cubicBezTo>
                      <a:cubicBezTo>
                        <a:pt x="12617" y="21090"/>
                        <a:pt x="14626" y="21585"/>
                        <a:pt x="14688" y="21600"/>
                      </a:cubicBezTo>
                      <a:cubicBezTo>
                        <a:pt x="16465" y="20928"/>
                        <a:pt x="18024" y="19789"/>
                        <a:pt x="19222" y="18326"/>
                      </a:cubicBezTo>
                      <a:cubicBezTo>
                        <a:pt x="20410" y="16877"/>
                        <a:pt x="21240" y="15111"/>
                        <a:pt x="21579" y="13172"/>
                      </a:cubicBezTo>
                      <a:cubicBezTo>
                        <a:pt x="19643" y="10339"/>
                        <a:pt x="16044" y="8570"/>
                        <a:pt x="12806" y="7491"/>
                      </a:cubicBezTo>
                      <a:cubicBezTo>
                        <a:pt x="9587" y="6418"/>
                        <a:pt x="6729" y="6027"/>
                        <a:pt x="6253" y="5967"/>
                      </a:cubicBezTo>
                      <a:cubicBezTo>
                        <a:pt x="6302" y="5574"/>
                        <a:pt x="6279" y="5197"/>
                        <a:pt x="6186" y="4865"/>
                      </a:cubicBezTo>
                      <a:cubicBezTo>
                        <a:pt x="6093" y="4532"/>
                        <a:pt x="5930" y="4243"/>
                        <a:pt x="5699" y="4026"/>
                      </a:cubicBezTo>
                      <a:cubicBezTo>
                        <a:pt x="5990" y="3677"/>
                        <a:pt x="6924" y="2661"/>
                        <a:pt x="8531" y="1864"/>
                      </a:cubicBezTo>
                      <a:cubicBezTo>
                        <a:pt x="10139" y="1067"/>
                        <a:pt x="12421" y="490"/>
                        <a:pt x="15409" y="1017"/>
                      </a:cubicBezTo>
                      <a:cubicBezTo>
                        <a:pt x="14030" y="367"/>
                        <a:pt x="12498" y="0"/>
                        <a:pt x="10881" y="0"/>
                      </a:cubicBezTo>
                      <a:close/>
                      <a:moveTo>
                        <a:pt x="15409" y="1017"/>
                      </a:moveTo>
                      <a:lnTo>
                        <a:pt x="15415" y="1018"/>
                      </a:lnTo>
                      <a:lnTo>
                        <a:pt x="15409" y="1017"/>
                      </a:lnTo>
                      <a:close/>
                    </a:path>
                  </a:pathLst>
                </a:custGeom>
                <a:solidFill>
                  <a:srgbClr val="43B7D6"/>
                </a:solidFill>
                <a:ln w="3175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3CB7D8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  <p:pic>
          <p:nvPicPr>
            <p:cNvPr id="653" name="57b4ecf11700001108c73e0c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732" t="0" r="16240" b="3971"/>
            <a:stretch>
              <a:fillRect/>
            </a:stretch>
          </p:blipFill>
          <p:spPr>
            <a:xfrm rot="21600000">
              <a:off x="7154859" y="4647034"/>
              <a:ext cx="2440464" cy="2632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578" fill="norm" stroke="1" extrusionOk="0">
                  <a:moveTo>
                    <a:pt x="21541" y="5235"/>
                  </a:moveTo>
                  <a:cubicBezTo>
                    <a:pt x="21524" y="4815"/>
                    <a:pt x="21421" y="4411"/>
                    <a:pt x="21259" y="4066"/>
                  </a:cubicBezTo>
                  <a:cubicBezTo>
                    <a:pt x="21042" y="3606"/>
                    <a:pt x="20716" y="3254"/>
                    <a:pt x="20333" y="3122"/>
                  </a:cubicBezTo>
                  <a:lnTo>
                    <a:pt x="5500" y="39"/>
                  </a:lnTo>
                  <a:cubicBezTo>
                    <a:pt x="5435" y="17"/>
                    <a:pt x="5369" y="9"/>
                    <a:pt x="5303" y="0"/>
                  </a:cubicBezTo>
                  <a:lnTo>
                    <a:pt x="4980" y="0"/>
                  </a:lnTo>
                  <a:cubicBezTo>
                    <a:pt x="4770" y="34"/>
                    <a:pt x="4566" y="123"/>
                    <a:pt x="4382" y="267"/>
                  </a:cubicBezTo>
                  <a:cubicBezTo>
                    <a:pt x="4047" y="531"/>
                    <a:pt x="3775" y="961"/>
                    <a:pt x="3650" y="1493"/>
                  </a:cubicBezTo>
                  <a:lnTo>
                    <a:pt x="72" y="18641"/>
                  </a:lnTo>
                  <a:cubicBezTo>
                    <a:pt x="-53" y="19173"/>
                    <a:pt x="-9" y="19665"/>
                    <a:pt x="164" y="20031"/>
                  </a:cubicBezTo>
                  <a:cubicBezTo>
                    <a:pt x="337" y="20397"/>
                    <a:pt x="638" y="20636"/>
                    <a:pt x="1025" y="20660"/>
                  </a:cubicBezTo>
                  <a:lnTo>
                    <a:pt x="18808" y="21576"/>
                  </a:lnTo>
                  <a:cubicBezTo>
                    <a:pt x="19195" y="21600"/>
                    <a:pt x="19567" y="21391"/>
                    <a:pt x="19858" y="21034"/>
                  </a:cubicBezTo>
                  <a:cubicBezTo>
                    <a:pt x="20148" y="20676"/>
                    <a:pt x="20358" y="20170"/>
                    <a:pt x="20412" y="19604"/>
                  </a:cubicBezTo>
                  <a:lnTo>
                    <a:pt x="21528" y="5661"/>
                  </a:lnTo>
                  <a:cubicBezTo>
                    <a:pt x="21542" y="5519"/>
                    <a:pt x="21547" y="5375"/>
                    <a:pt x="21541" y="5235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</p:grpSp>
      <p:pic>
        <p:nvPicPr>
          <p:cNvPr id="655" name="eeyoreb4after-768x370.jpg"/>
          <p:cNvPicPr>
            <a:picLocks noChangeAspect="1"/>
          </p:cNvPicPr>
          <p:nvPr>
            <p:ph type="pic" idx="14"/>
          </p:nvPr>
        </p:nvPicPr>
        <p:blipFill>
          <a:blip r:embed="rId7">
            <a:extLst/>
          </a:blip>
          <a:srcRect l="3201" t="6379" r="456" b="3592"/>
          <a:stretch>
            <a:fillRect/>
          </a:stretch>
        </p:blipFill>
        <p:spPr>
          <a:xfrm rot="21300000">
            <a:off x="2249488" y="5387900"/>
            <a:ext cx="2778333" cy="2514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17" fill="norm" stroke="1" extrusionOk="0">
                <a:moveTo>
                  <a:pt x="15" y="3402"/>
                </a:moveTo>
                <a:cubicBezTo>
                  <a:pt x="60" y="2977"/>
                  <a:pt x="194" y="2574"/>
                  <a:pt x="385" y="2243"/>
                </a:cubicBezTo>
                <a:cubicBezTo>
                  <a:pt x="639" y="1802"/>
                  <a:pt x="1000" y="1485"/>
                  <a:pt x="1407" y="1397"/>
                </a:cubicBezTo>
                <a:lnTo>
                  <a:pt x="17022" y="25"/>
                </a:lnTo>
                <a:cubicBezTo>
                  <a:pt x="17429" y="-63"/>
                  <a:pt x="17838" y="82"/>
                  <a:pt x="18169" y="390"/>
                </a:cubicBezTo>
                <a:cubicBezTo>
                  <a:pt x="18501" y="698"/>
                  <a:pt x="18754" y="1167"/>
                  <a:pt x="18850" y="1722"/>
                </a:cubicBezTo>
                <a:lnTo>
                  <a:pt x="21501" y="19574"/>
                </a:lnTo>
                <a:cubicBezTo>
                  <a:pt x="21597" y="20129"/>
                  <a:pt x="21520" y="20625"/>
                  <a:pt x="21317" y="20977"/>
                </a:cubicBezTo>
                <a:cubicBezTo>
                  <a:pt x="21115" y="21328"/>
                  <a:pt x="20785" y="21537"/>
                  <a:pt x="20381" y="21515"/>
                </a:cubicBezTo>
                <a:lnTo>
                  <a:pt x="1838" y="20334"/>
                </a:lnTo>
                <a:cubicBezTo>
                  <a:pt x="1434" y="20312"/>
                  <a:pt x="1057" y="20053"/>
                  <a:pt x="777" y="19655"/>
                </a:cubicBezTo>
                <a:cubicBezTo>
                  <a:pt x="497" y="19258"/>
                  <a:pt x="313" y="18719"/>
                  <a:pt x="292" y="18137"/>
                </a:cubicBezTo>
                <a:lnTo>
                  <a:pt x="2" y="3834"/>
                </a:lnTo>
                <a:cubicBezTo>
                  <a:pt x="-3" y="3689"/>
                  <a:pt x="0" y="3544"/>
                  <a:pt x="15" y="3402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804683_html_d202ec9-enhanced.png"/>
          <p:cNvPicPr>
            <a:picLocks noChangeAspect="1"/>
          </p:cNvPicPr>
          <p:nvPr>
            <p:ph type="pic" idx="15"/>
          </p:nvPr>
        </p:nvPicPr>
        <p:blipFill>
          <a:blip r:embed="rId2">
            <a:extLst/>
          </a:blip>
          <a:srcRect l="0" t="3271" r="10531" b="12245"/>
          <a:stretch>
            <a:fillRect/>
          </a:stretch>
        </p:blipFill>
        <p:spPr>
          <a:xfrm rot="21540000">
            <a:off x="2549909" y="2495159"/>
            <a:ext cx="2139005" cy="2274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12" fill="norm" stroke="1" extrusionOk="0">
                <a:moveTo>
                  <a:pt x="20279" y="2246"/>
                </a:moveTo>
                <a:cubicBezTo>
                  <a:pt x="20184" y="1982"/>
                  <a:pt x="20057" y="1735"/>
                  <a:pt x="19904" y="1521"/>
                </a:cubicBezTo>
                <a:cubicBezTo>
                  <a:pt x="19600" y="1093"/>
                  <a:pt x="19198" y="793"/>
                  <a:pt x="18772" y="722"/>
                </a:cubicBezTo>
                <a:lnTo>
                  <a:pt x="2618" y="16"/>
                </a:lnTo>
                <a:cubicBezTo>
                  <a:pt x="2192" y="-54"/>
                  <a:pt x="1785" y="111"/>
                  <a:pt x="1474" y="431"/>
                </a:cubicBezTo>
                <a:cubicBezTo>
                  <a:pt x="1164" y="751"/>
                  <a:pt x="950" y="1227"/>
                  <a:pt x="906" y="1782"/>
                </a:cubicBezTo>
                <a:lnTo>
                  <a:pt x="1" y="18596"/>
                </a:lnTo>
                <a:lnTo>
                  <a:pt x="0" y="20407"/>
                </a:lnTo>
                <a:cubicBezTo>
                  <a:pt x="57" y="20638"/>
                  <a:pt x="149" y="20845"/>
                  <a:pt x="268" y="21013"/>
                </a:cubicBezTo>
                <a:cubicBezTo>
                  <a:pt x="511" y="21354"/>
                  <a:pt x="870" y="21546"/>
                  <a:pt x="1282" y="21507"/>
                </a:cubicBezTo>
                <a:lnTo>
                  <a:pt x="20193" y="19549"/>
                </a:lnTo>
                <a:cubicBezTo>
                  <a:pt x="20605" y="19511"/>
                  <a:pt x="20967" y="19238"/>
                  <a:pt x="21215" y="18831"/>
                </a:cubicBezTo>
                <a:cubicBezTo>
                  <a:pt x="21463" y="18424"/>
                  <a:pt x="21600" y="17885"/>
                  <a:pt x="21564" y="17306"/>
                </a:cubicBezTo>
                <a:lnTo>
                  <a:pt x="20452" y="3084"/>
                </a:lnTo>
                <a:cubicBezTo>
                  <a:pt x="20434" y="2794"/>
                  <a:pt x="20373" y="2511"/>
                  <a:pt x="20279" y="2246"/>
                </a:cubicBezTo>
                <a:close/>
              </a:path>
            </a:pathLst>
          </a:custGeom>
        </p:spPr>
      </p:pic>
      <p:pic>
        <p:nvPicPr>
          <p:cNvPr id="658" name="804683_html_55a81aac-enhanced.png"/>
          <p:cNvPicPr>
            <a:picLocks noChangeAspect="1"/>
          </p:cNvPicPr>
          <p:nvPr>
            <p:ph type="pic" idx="16"/>
          </p:nvPr>
        </p:nvPicPr>
        <p:blipFill>
          <a:blip r:embed="rId3">
            <a:extLst/>
          </a:blip>
          <a:srcRect l="0" t="22259" r="12728" b="18619"/>
          <a:stretch>
            <a:fillRect/>
          </a:stretch>
        </p:blipFill>
        <p:spPr>
          <a:xfrm rot="240000">
            <a:off x="8420645" y="4763697"/>
            <a:ext cx="2178346" cy="2468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543" fill="norm" stroke="1" extrusionOk="0">
                <a:moveTo>
                  <a:pt x="16737" y="3"/>
                </a:moveTo>
                <a:cubicBezTo>
                  <a:pt x="17166" y="21"/>
                  <a:pt x="17578" y="124"/>
                  <a:pt x="17925" y="287"/>
                </a:cubicBezTo>
                <a:cubicBezTo>
                  <a:pt x="18388" y="505"/>
                  <a:pt x="18735" y="830"/>
                  <a:pt x="18856" y="1213"/>
                </a:cubicBezTo>
                <a:lnTo>
                  <a:pt x="21479" y="16051"/>
                </a:lnTo>
                <a:cubicBezTo>
                  <a:pt x="21600" y="16435"/>
                  <a:pt x="21486" y="16836"/>
                  <a:pt x="21204" y="17172"/>
                </a:cubicBezTo>
                <a:cubicBezTo>
                  <a:pt x="20922" y="17507"/>
                  <a:pt x="20471" y="17774"/>
                  <a:pt x="19923" y="17899"/>
                </a:cubicBezTo>
                <a:lnTo>
                  <a:pt x="2250" y="21472"/>
                </a:lnTo>
                <a:cubicBezTo>
                  <a:pt x="1701" y="21597"/>
                  <a:pt x="1198" y="21552"/>
                  <a:pt x="830" y="21379"/>
                </a:cubicBezTo>
                <a:cubicBezTo>
                  <a:pt x="461" y="21206"/>
                  <a:pt x="229" y="20905"/>
                  <a:pt x="218" y="20518"/>
                </a:cubicBezTo>
                <a:lnTo>
                  <a:pt x="3" y="7547"/>
                </a:lnTo>
                <a:lnTo>
                  <a:pt x="0" y="2336"/>
                </a:lnTo>
                <a:cubicBezTo>
                  <a:pt x="94" y="2095"/>
                  <a:pt x="270" y="1870"/>
                  <a:pt x="516" y="1681"/>
                </a:cubicBezTo>
                <a:cubicBezTo>
                  <a:pt x="892" y="1390"/>
                  <a:pt x="1416" y="1182"/>
                  <a:pt x="1997" y="1128"/>
                </a:cubicBezTo>
                <a:lnTo>
                  <a:pt x="16301" y="15"/>
                </a:lnTo>
                <a:cubicBezTo>
                  <a:pt x="16447" y="1"/>
                  <a:pt x="16593" y="-3"/>
                  <a:pt x="16737" y="3"/>
                </a:cubicBezTo>
                <a:close/>
              </a:path>
            </a:pathLst>
          </a:custGeom>
        </p:spPr>
      </p:pic>
      <p:grpSp>
        <p:nvGrpSpPr>
          <p:cNvPr id="676" name="Group 676"/>
          <p:cNvGrpSpPr/>
          <p:nvPr/>
        </p:nvGrpSpPr>
        <p:grpSpPr>
          <a:xfrm>
            <a:off x="495326" y="995079"/>
            <a:ext cx="12095815" cy="7142498"/>
            <a:chOff x="0" y="0"/>
            <a:chExt cx="12095813" cy="7142496"/>
          </a:xfrm>
        </p:grpSpPr>
        <p:pic>
          <p:nvPicPr>
            <p:cNvPr id="659" name="i_002-enhanced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51" t="0" r="0" b="4345"/>
            <a:stretch>
              <a:fillRect/>
            </a:stretch>
          </p:blipFill>
          <p:spPr>
            <a:xfrm rot="21420000">
              <a:off x="4389363" y="2917596"/>
              <a:ext cx="3197105" cy="204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60" fill="norm" stroke="1" extrusionOk="0">
                  <a:moveTo>
                    <a:pt x="4562" y="955"/>
                  </a:moveTo>
                  <a:cubicBezTo>
                    <a:pt x="4288" y="1046"/>
                    <a:pt x="4028" y="1168"/>
                    <a:pt x="3796" y="1318"/>
                  </a:cubicBezTo>
                  <a:cubicBezTo>
                    <a:pt x="3332" y="1618"/>
                    <a:pt x="2980" y="2018"/>
                    <a:pt x="2855" y="2444"/>
                  </a:cubicBezTo>
                  <a:lnTo>
                    <a:pt x="51" y="18634"/>
                  </a:lnTo>
                  <a:cubicBezTo>
                    <a:pt x="-74" y="19061"/>
                    <a:pt x="37" y="19469"/>
                    <a:pt x="314" y="19784"/>
                  </a:cubicBezTo>
                  <a:cubicBezTo>
                    <a:pt x="591" y="20099"/>
                    <a:pt x="1034" y="20316"/>
                    <a:pt x="1579" y="20368"/>
                  </a:cubicBezTo>
                  <a:lnTo>
                    <a:pt x="19154" y="21549"/>
                  </a:lnTo>
                  <a:cubicBezTo>
                    <a:pt x="19700" y="21600"/>
                    <a:pt x="20201" y="21479"/>
                    <a:pt x="20570" y="21240"/>
                  </a:cubicBezTo>
                  <a:cubicBezTo>
                    <a:pt x="20940" y="21001"/>
                    <a:pt x="21178" y="20645"/>
                    <a:pt x="21193" y="20231"/>
                  </a:cubicBezTo>
                  <a:lnTo>
                    <a:pt x="21525" y="8137"/>
                  </a:lnTo>
                  <a:lnTo>
                    <a:pt x="21526" y="616"/>
                  </a:lnTo>
                  <a:cubicBezTo>
                    <a:pt x="21428" y="466"/>
                    <a:pt x="21300" y="329"/>
                    <a:pt x="21137" y="217"/>
                  </a:cubicBezTo>
                  <a:cubicBezTo>
                    <a:pt x="20999" y="123"/>
                    <a:pt x="20823" y="64"/>
                    <a:pt x="20650" y="3"/>
                  </a:cubicBezTo>
                  <a:lnTo>
                    <a:pt x="17349" y="0"/>
                  </a:lnTo>
                  <a:lnTo>
                    <a:pt x="5414" y="790"/>
                  </a:lnTo>
                  <a:cubicBezTo>
                    <a:pt x="5125" y="805"/>
                    <a:pt x="4837" y="863"/>
                    <a:pt x="4562" y="955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sp>
          <p:nvSpPr>
            <p:cNvPr id="660" name="Shape 660"/>
            <p:cNvSpPr/>
            <p:nvPr/>
          </p:nvSpPr>
          <p:spPr>
            <a:xfrm>
              <a:off x="1573626" y="-1"/>
              <a:ext cx="9710713" cy="72728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spAutoFit/>
            </a:bodyPr>
            <a:lstStyle>
              <a:lvl1pPr>
                <a:defRPr b="1" sz="3800">
                  <a:solidFill>
                    <a:srgbClr val="32B7DA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Мы - герои книги!</a:t>
              </a:r>
            </a:p>
          </p:txBody>
        </p:sp>
        <p:pic>
          <p:nvPicPr>
            <p:cNvPr id="661" name="skz16904-enhanced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9328" t="20571" r="0" b="4495"/>
            <a:stretch>
              <a:fillRect/>
            </a:stretch>
          </p:blipFill>
          <p:spPr>
            <a:xfrm rot="21600000">
              <a:off x="4890410" y="5296822"/>
              <a:ext cx="2233008" cy="184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521" fill="norm" stroke="1" extrusionOk="0">
                  <a:moveTo>
                    <a:pt x="21544" y="3943"/>
                  </a:moveTo>
                  <a:cubicBezTo>
                    <a:pt x="21500" y="3783"/>
                    <a:pt x="21469" y="3614"/>
                    <a:pt x="21403" y="3472"/>
                  </a:cubicBezTo>
                  <a:cubicBezTo>
                    <a:pt x="21188" y="3011"/>
                    <a:pt x="20863" y="2665"/>
                    <a:pt x="20479" y="2547"/>
                  </a:cubicBezTo>
                  <a:lnTo>
                    <a:pt x="5628" y="46"/>
                  </a:lnTo>
                  <a:cubicBezTo>
                    <a:pt x="5244" y="-72"/>
                    <a:pt x="4842" y="43"/>
                    <a:pt x="4505" y="328"/>
                  </a:cubicBezTo>
                  <a:cubicBezTo>
                    <a:pt x="4167" y="613"/>
                    <a:pt x="3894" y="1068"/>
                    <a:pt x="3766" y="1618"/>
                  </a:cubicBezTo>
                  <a:lnTo>
                    <a:pt x="75" y="19340"/>
                  </a:lnTo>
                  <a:cubicBezTo>
                    <a:pt x="-53" y="19891"/>
                    <a:pt x="-11" y="20395"/>
                    <a:pt x="160" y="20763"/>
                  </a:cubicBezTo>
                  <a:cubicBezTo>
                    <a:pt x="332" y="21130"/>
                    <a:pt x="633" y="21358"/>
                    <a:pt x="1021" y="21365"/>
                  </a:cubicBezTo>
                  <a:lnTo>
                    <a:pt x="18845" y="21521"/>
                  </a:lnTo>
                  <a:cubicBezTo>
                    <a:pt x="19233" y="21528"/>
                    <a:pt x="19608" y="21296"/>
                    <a:pt x="19901" y="20917"/>
                  </a:cubicBezTo>
                  <a:cubicBezTo>
                    <a:pt x="20195" y="20538"/>
                    <a:pt x="20407" y="20008"/>
                    <a:pt x="20465" y="19426"/>
                  </a:cubicBezTo>
                  <a:lnTo>
                    <a:pt x="21547" y="6548"/>
                  </a:lnTo>
                  <a:lnTo>
                    <a:pt x="21544" y="3943"/>
                  </a:ln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grpSp>
          <p:nvGrpSpPr>
            <p:cNvPr id="668" name="Group 668"/>
            <p:cNvGrpSpPr/>
            <p:nvPr/>
          </p:nvGrpSpPr>
          <p:grpSpPr>
            <a:xfrm flipH="1" rot="840000">
              <a:off x="161858" y="2669144"/>
              <a:ext cx="2840881" cy="1686923"/>
              <a:chOff x="0" y="0"/>
              <a:chExt cx="2840880" cy="1686922"/>
            </a:xfrm>
          </p:grpSpPr>
          <p:sp>
            <p:nvSpPr>
              <p:cNvPr id="662" name="Shape 662"/>
              <p:cNvSpPr/>
              <p:nvPr/>
            </p:nvSpPr>
            <p:spPr>
              <a:xfrm>
                <a:off x="0" y="779398"/>
                <a:ext cx="2717551" cy="907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9687" y="0"/>
                    </a:moveTo>
                    <a:cubicBezTo>
                      <a:pt x="19792" y="1295"/>
                      <a:pt x="19687" y="2887"/>
                      <a:pt x="19467" y="4262"/>
                    </a:cubicBezTo>
                    <a:cubicBezTo>
                      <a:pt x="19218" y="5819"/>
                      <a:pt x="18746" y="6728"/>
                      <a:pt x="18545" y="5465"/>
                    </a:cubicBezTo>
                    <a:cubicBezTo>
                      <a:pt x="18413" y="4638"/>
                      <a:pt x="18600" y="3681"/>
                      <a:pt x="18865" y="3121"/>
                    </a:cubicBezTo>
                    <a:cubicBezTo>
                      <a:pt x="19979" y="770"/>
                      <a:pt x="21380" y="2297"/>
                      <a:pt x="21477" y="5940"/>
                    </a:cubicBezTo>
                    <a:cubicBezTo>
                      <a:pt x="21600" y="10597"/>
                      <a:pt x="19671" y="12205"/>
                      <a:pt x="17857" y="9622"/>
                    </a:cubicBezTo>
                    <a:cubicBezTo>
                      <a:pt x="16985" y="8379"/>
                      <a:pt x="15991" y="7308"/>
                      <a:pt x="15007" y="6140"/>
                    </a:cubicBezTo>
                    <a:cubicBezTo>
                      <a:pt x="10887" y="1251"/>
                      <a:pt x="6449" y="5531"/>
                      <a:pt x="2779" y="14005"/>
                    </a:cubicBezTo>
                    <a:cubicBezTo>
                      <a:pt x="1794" y="16282"/>
                      <a:pt x="868" y="18835"/>
                      <a:pt x="0" y="21600"/>
                    </a:cubicBezTo>
                  </a:path>
                </a:pathLst>
              </a:custGeom>
              <a:noFill/>
              <a:ln w="3175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algn="l" defTabSz="442524">
                  <a:defRPr sz="11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grpSp>
            <p:nvGrpSpPr>
              <p:cNvPr id="667" name="Group 667"/>
              <p:cNvGrpSpPr/>
              <p:nvPr/>
            </p:nvGrpSpPr>
            <p:grpSpPr>
              <a:xfrm>
                <a:off x="2050920" y="-1"/>
                <a:ext cx="789961" cy="805578"/>
                <a:chOff x="0" y="0"/>
                <a:chExt cx="789959" cy="805576"/>
              </a:xfrm>
            </p:grpSpPr>
            <p:sp>
              <p:nvSpPr>
                <p:cNvPr id="663" name="Shape 663"/>
                <p:cNvSpPr/>
                <p:nvPr/>
              </p:nvSpPr>
              <p:spPr>
                <a:xfrm flipH="1" rot="19500000">
                  <a:off x="334119" y="33943"/>
                  <a:ext cx="233916" cy="3665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1" h="21147" fill="norm" stroke="1" extrusionOk="0">
                      <a:moveTo>
                        <a:pt x="21331" y="15868"/>
                      </a:moveTo>
                      <a:cubicBezTo>
                        <a:pt x="17231" y="10234"/>
                        <a:pt x="14024" y="4872"/>
                        <a:pt x="11685" y="547"/>
                      </a:cubicBezTo>
                      <a:cubicBezTo>
                        <a:pt x="11416" y="51"/>
                        <a:pt x="10750" y="-379"/>
                        <a:pt x="10615" y="536"/>
                      </a:cubicBezTo>
                      <a:cubicBezTo>
                        <a:pt x="10283" y="2780"/>
                        <a:pt x="9049" y="6498"/>
                        <a:pt x="6924" y="10778"/>
                      </a:cubicBezTo>
                      <a:cubicBezTo>
                        <a:pt x="6114" y="12409"/>
                        <a:pt x="2497" y="17503"/>
                        <a:pt x="137" y="20510"/>
                      </a:cubicBezTo>
                      <a:cubicBezTo>
                        <a:pt x="-269" y="21028"/>
                        <a:pt x="312" y="21221"/>
                        <a:pt x="758" y="21121"/>
                      </a:cubicBezTo>
                      <a:cubicBezTo>
                        <a:pt x="8127" y="19475"/>
                        <a:pt x="14990" y="17723"/>
                        <a:pt x="21331" y="15868"/>
                      </a:cubicBezTo>
                      <a:close/>
                    </a:path>
                  </a:pathLst>
                </a:custGeom>
                <a:solidFill>
                  <a:srgbClr val="F4D23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64" name="Shape 664"/>
                <p:cNvSpPr/>
                <p:nvPr/>
              </p:nvSpPr>
              <p:spPr>
                <a:xfrm flipH="1" rot="19500000">
                  <a:off x="48290" y="145147"/>
                  <a:ext cx="385723" cy="290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4" h="21318" fill="norm" stroke="1" extrusionOk="0">
                      <a:moveTo>
                        <a:pt x="52" y="946"/>
                      </a:moveTo>
                      <a:cubicBezTo>
                        <a:pt x="1483" y="6585"/>
                        <a:pt x="3500" y="13760"/>
                        <a:pt x="6120" y="21318"/>
                      </a:cubicBezTo>
                      <a:cubicBezTo>
                        <a:pt x="11848" y="17745"/>
                        <a:pt x="16866" y="13879"/>
                        <a:pt x="21143" y="9735"/>
                      </a:cubicBezTo>
                      <a:cubicBezTo>
                        <a:pt x="21374" y="9512"/>
                        <a:pt x="21524" y="9021"/>
                        <a:pt x="20997" y="8935"/>
                      </a:cubicBezTo>
                      <a:cubicBezTo>
                        <a:pt x="19088" y="8620"/>
                        <a:pt x="14256" y="7714"/>
                        <a:pt x="10357" y="6047"/>
                      </a:cubicBezTo>
                      <a:cubicBezTo>
                        <a:pt x="7121" y="4664"/>
                        <a:pt x="2485" y="1475"/>
                        <a:pt x="566" y="113"/>
                      </a:cubicBezTo>
                      <a:cubicBezTo>
                        <a:pt x="11" y="-282"/>
                        <a:pt x="-76" y="444"/>
                        <a:pt x="52" y="946"/>
                      </a:cubicBezTo>
                      <a:close/>
                    </a:path>
                  </a:pathLst>
                </a:custGeom>
                <a:solidFill>
                  <a:srgbClr val="3CB7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65" name="Shape 665"/>
                <p:cNvSpPr/>
                <p:nvPr/>
              </p:nvSpPr>
              <p:spPr>
                <a:xfrm flipH="1" rot="19500000">
                  <a:off x="308087" y="333251"/>
                  <a:ext cx="427455" cy="32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8" h="21254" fill="norm" stroke="1" extrusionOk="0">
                      <a:moveTo>
                        <a:pt x="11808" y="0"/>
                      </a:moveTo>
                      <a:cubicBezTo>
                        <a:pt x="7304" y="2762"/>
                        <a:pt x="3213" y="4784"/>
                        <a:pt x="311" y="6117"/>
                      </a:cubicBezTo>
                      <a:cubicBezTo>
                        <a:pt x="66" y="6230"/>
                        <a:pt x="-183" y="6538"/>
                        <a:pt x="193" y="6709"/>
                      </a:cubicBezTo>
                      <a:cubicBezTo>
                        <a:pt x="1845" y="7462"/>
                        <a:pt x="6139" y="9585"/>
                        <a:pt x="9635" y="11998"/>
                      </a:cubicBezTo>
                      <a:cubicBezTo>
                        <a:pt x="14156" y="15118"/>
                        <a:pt x="18831" y="18786"/>
                        <a:pt x="20770" y="20897"/>
                      </a:cubicBezTo>
                      <a:cubicBezTo>
                        <a:pt x="21417" y="21600"/>
                        <a:pt x="21263" y="21126"/>
                        <a:pt x="21008" y="20667"/>
                      </a:cubicBezTo>
                      <a:cubicBezTo>
                        <a:pt x="17396" y="14189"/>
                        <a:pt x="14263" y="6935"/>
                        <a:pt x="11808" y="0"/>
                      </a:cubicBezTo>
                      <a:close/>
                    </a:path>
                  </a:pathLst>
                </a:custGeom>
                <a:solidFill>
                  <a:srgbClr val="3CB7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66" name="Shape 666"/>
                <p:cNvSpPr/>
                <p:nvPr/>
              </p:nvSpPr>
              <p:spPr>
                <a:xfrm flipH="1" rot="19500000">
                  <a:off x="185229" y="284052"/>
                  <a:ext cx="280418" cy="484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452" fill="norm" stroke="1" extrusionOk="0">
                      <a:moveTo>
                        <a:pt x="0" y="7113"/>
                      </a:moveTo>
                      <a:cubicBezTo>
                        <a:pt x="3918" y="11950"/>
                        <a:pt x="8757" y="16977"/>
                        <a:pt x="14464" y="21372"/>
                      </a:cubicBezTo>
                      <a:cubicBezTo>
                        <a:pt x="14680" y="21538"/>
                        <a:pt x="15118" y="21428"/>
                        <a:pt x="15124" y="21206"/>
                      </a:cubicBezTo>
                      <a:cubicBezTo>
                        <a:pt x="15280" y="14842"/>
                        <a:pt x="17660" y="6921"/>
                        <a:pt x="21509" y="217"/>
                      </a:cubicBezTo>
                      <a:cubicBezTo>
                        <a:pt x="21600" y="59"/>
                        <a:pt x="21331" y="-62"/>
                        <a:pt x="21102" y="34"/>
                      </a:cubicBezTo>
                      <a:cubicBezTo>
                        <a:pt x="15110" y="2553"/>
                        <a:pt x="8053" y="4922"/>
                        <a:pt x="0" y="7113"/>
                      </a:cubicBezTo>
                      <a:close/>
                    </a:path>
                  </a:pathLst>
                </a:custGeom>
                <a:solidFill>
                  <a:srgbClr val="F4D23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  <p:grpSp>
          <p:nvGrpSpPr>
            <p:cNvPr id="673" name="Group 673"/>
            <p:cNvGrpSpPr/>
            <p:nvPr/>
          </p:nvGrpSpPr>
          <p:grpSpPr>
            <a:xfrm>
              <a:off x="8915306" y="6278874"/>
              <a:ext cx="3180509" cy="458808"/>
              <a:chOff x="0" y="0"/>
              <a:chExt cx="3180507" cy="458806"/>
            </a:xfrm>
          </p:grpSpPr>
          <p:sp>
            <p:nvSpPr>
              <p:cNvPr id="669" name="Shape 669"/>
              <p:cNvSpPr/>
              <p:nvPr/>
            </p:nvSpPr>
            <p:spPr>
              <a:xfrm>
                <a:off x="0" y="446106"/>
                <a:ext cx="3180508" cy="12701"/>
              </a:xfrm>
              <a:prstGeom prst="rect">
                <a:avLst/>
              </a:prstGeom>
              <a:solidFill>
                <a:srgbClr val="DCDE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>
                  <a:lnSpc>
                    <a:spcPct val="110000"/>
                  </a:lnSpc>
                  <a:defRPr sz="1800">
                    <a:solidFill>
                      <a:srgbClr val="F4D23E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</a:p>
            </p:txBody>
          </p:sp>
          <p:grpSp>
            <p:nvGrpSpPr>
              <p:cNvPr id="672" name="Group 672"/>
              <p:cNvGrpSpPr/>
              <p:nvPr/>
            </p:nvGrpSpPr>
            <p:grpSpPr>
              <a:xfrm>
                <a:off x="1373892" y="-1"/>
                <a:ext cx="432723" cy="446108"/>
                <a:chOff x="0" y="0"/>
                <a:chExt cx="432722" cy="446106"/>
              </a:xfrm>
            </p:grpSpPr>
            <p:sp>
              <p:nvSpPr>
                <p:cNvPr id="670" name="Shape 670"/>
                <p:cNvSpPr/>
                <p:nvPr/>
              </p:nvSpPr>
              <p:spPr>
                <a:xfrm>
                  <a:off x="19" y="2628"/>
                  <a:ext cx="432704" cy="443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808" y="0"/>
                      </a:moveTo>
                      <a:cubicBezTo>
                        <a:pt x="9689" y="11"/>
                        <a:pt x="9573" y="28"/>
                        <a:pt x="9456" y="42"/>
                      </a:cubicBezTo>
                      <a:cubicBezTo>
                        <a:pt x="9573" y="27"/>
                        <a:pt x="9689" y="11"/>
                        <a:pt x="9808" y="0"/>
                      </a:cubicBezTo>
                      <a:close/>
                      <a:moveTo>
                        <a:pt x="11832" y="2"/>
                      </a:moveTo>
                      <a:cubicBezTo>
                        <a:pt x="11866" y="5"/>
                        <a:pt x="11901" y="8"/>
                        <a:pt x="11936" y="11"/>
                      </a:cubicBezTo>
                      <a:cubicBezTo>
                        <a:pt x="11901" y="8"/>
                        <a:pt x="11866" y="5"/>
                        <a:pt x="11832" y="2"/>
                      </a:cubicBezTo>
                      <a:close/>
                      <a:moveTo>
                        <a:pt x="8881" y="128"/>
                      </a:moveTo>
                      <a:cubicBezTo>
                        <a:pt x="8730" y="156"/>
                        <a:pt x="8579" y="185"/>
                        <a:pt x="8430" y="218"/>
                      </a:cubicBezTo>
                      <a:cubicBezTo>
                        <a:pt x="8579" y="185"/>
                        <a:pt x="8730" y="156"/>
                        <a:pt x="8881" y="128"/>
                      </a:cubicBezTo>
                      <a:close/>
                      <a:moveTo>
                        <a:pt x="12852" y="149"/>
                      </a:moveTo>
                      <a:cubicBezTo>
                        <a:pt x="12922" y="163"/>
                        <a:pt x="12992" y="175"/>
                        <a:pt x="13061" y="190"/>
                      </a:cubicBezTo>
                      <a:cubicBezTo>
                        <a:pt x="12992" y="175"/>
                        <a:pt x="12922" y="163"/>
                        <a:pt x="12852" y="149"/>
                      </a:cubicBezTo>
                      <a:close/>
                      <a:moveTo>
                        <a:pt x="7888" y="358"/>
                      </a:moveTo>
                      <a:cubicBezTo>
                        <a:pt x="7767" y="392"/>
                        <a:pt x="7644" y="422"/>
                        <a:pt x="7525" y="460"/>
                      </a:cubicBezTo>
                      <a:cubicBezTo>
                        <a:pt x="7644" y="422"/>
                        <a:pt x="7767" y="392"/>
                        <a:pt x="7888" y="358"/>
                      </a:cubicBezTo>
                      <a:close/>
                      <a:moveTo>
                        <a:pt x="13897" y="408"/>
                      </a:moveTo>
                      <a:cubicBezTo>
                        <a:pt x="13971" y="430"/>
                        <a:pt x="14045" y="451"/>
                        <a:pt x="14119" y="475"/>
                      </a:cubicBezTo>
                      <a:cubicBezTo>
                        <a:pt x="14045" y="451"/>
                        <a:pt x="13971" y="430"/>
                        <a:pt x="13897" y="408"/>
                      </a:cubicBezTo>
                      <a:close/>
                      <a:moveTo>
                        <a:pt x="14482" y="609"/>
                      </a:moveTo>
                      <a:cubicBezTo>
                        <a:pt x="14724" y="698"/>
                        <a:pt x="14964" y="790"/>
                        <a:pt x="15198" y="894"/>
                      </a:cubicBezTo>
                      <a:cubicBezTo>
                        <a:pt x="14964" y="790"/>
                        <a:pt x="14724" y="697"/>
                        <a:pt x="14482" y="609"/>
                      </a:cubicBezTo>
                      <a:close/>
                      <a:moveTo>
                        <a:pt x="13210" y="741"/>
                      </a:moveTo>
                      <a:cubicBezTo>
                        <a:pt x="11245" y="719"/>
                        <a:pt x="9670" y="1179"/>
                        <a:pt x="8473" y="1758"/>
                      </a:cubicBezTo>
                      <a:cubicBezTo>
                        <a:pt x="6876" y="2531"/>
                        <a:pt x="5949" y="3515"/>
                        <a:pt x="5660" y="3854"/>
                      </a:cubicBezTo>
                      <a:cubicBezTo>
                        <a:pt x="5889" y="4064"/>
                        <a:pt x="6052" y="4343"/>
                        <a:pt x="6145" y="4666"/>
                      </a:cubicBezTo>
                      <a:cubicBezTo>
                        <a:pt x="6237" y="4989"/>
                        <a:pt x="6258" y="5354"/>
                        <a:pt x="6209" y="5735"/>
                      </a:cubicBezTo>
                      <a:cubicBezTo>
                        <a:pt x="6683" y="5793"/>
                        <a:pt x="9522" y="6173"/>
                        <a:pt x="12719" y="7213"/>
                      </a:cubicBezTo>
                      <a:cubicBezTo>
                        <a:pt x="15928" y="8257"/>
                        <a:pt x="19493" y="9965"/>
                        <a:pt x="21419" y="12701"/>
                      </a:cubicBezTo>
                      <a:cubicBezTo>
                        <a:pt x="21532" y="12075"/>
                        <a:pt x="21600" y="11433"/>
                        <a:pt x="21600" y="10774"/>
                      </a:cubicBezTo>
                      <a:cubicBezTo>
                        <a:pt x="21600" y="6399"/>
                        <a:pt x="19006" y="2640"/>
                        <a:pt x="15279" y="933"/>
                      </a:cubicBezTo>
                      <a:cubicBezTo>
                        <a:pt x="14547" y="808"/>
                        <a:pt x="13857" y="749"/>
                        <a:pt x="13210" y="741"/>
                      </a:cubicBezTo>
                      <a:close/>
                      <a:moveTo>
                        <a:pt x="6714" y="757"/>
                      </a:moveTo>
                      <a:cubicBezTo>
                        <a:pt x="6559" y="820"/>
                        <a:pt x="6411" y="893"/>
                        <a:pt x="6260" y="963"/>
                      </a:cubicBezTo>
                      <a:cubicBezTo>
                        <a:pt x="6411" y="893"/>
                        <a:pt x="6559" y="820"/>
                        <a:pt x="6714" y="757"/>
                      </a:cubicBezTo>
                      <a:close/>
                      <a:moveTo>
                        <a:pt x="5883" y="1143"/>
                      </a:moveTo>
                      <a:cubicBezTo>
                        <a:pt x="5732" y="1221"/>
                        <a:pt x="5583" y="1304"/>
                        <a:pt x="5436" y="1389"/>
                      </a:cubicBezTo>
                      <a:cubicBezTo>
                        <a:pt x="5583" y="1304"/>
                        <a:pt x="5732" y="1221"/>
                        <a:pt x="5883" y="1143"/>
                      </a:cubicBezTo>
                      <a:close/>
                      <a:moveTo>
                        <a:pt x="5082" y="1603"/>
                      </a:moveTo>
                      <a:cubicBezTo>
                        <a:pt x="4931" y="1699"/>
                        <a:pt x="4778" y="1792"/>
                        <a:pt x="4631" y="1894"/>
                      </a:cubicBezTo>
                      <a:cubicBezTo>
                        <a:pt x="4778" y="1792"/>
                        <a:pt x="4931" y="1699"/>
                        <a:pt x="5082" y="1603"/>
                      </a:cubicBezTo>
                      <a:close/>
                      <a:moveTo>
                        <a:pt x="4627" y="1898"/>
                      </a:moveTo>
                      <a:cubicBezTo>
                        <a:pt x="2100" y="3667"/>
                        <a:pt x="361" y="6486"/>
                        <a:pt x="51" y="9728"/>
                      </a:cubicBezTo>
                      <a:cubicBezTo>
                        <a:pt x="163" y="8584"/>
                        <a:pt x="453" y="7490"/>
                        <a:pt x="895" y="6476"/>
                      </a:cubicBezTo>
                      <a:cubicBezTo>
                        <a:pt x="1106" y="6421"/>
                        <a:pt x="1300" y="6370"/>
                        <a:pt x="1476" y="6327"/>
                      </a:cubicBezTo>
                      <a:cubicBezTo>
                        <a:pt x="1633" y="6288"/>
                        <a:pt x="1773" y="6256"/>
                        <a:pt x="1896" y="6231"/>
                      </a:cubicBezTo>
                      <a:cubicBezTo>
                        <a:pt x="1952" y="5860"/>
                        <a:pt x="2072" y="5478"/>
                        <a:pt x="2271" y="5106"/>
                      </a:cubicBezTo>
                      <a:cubicBezTo>
                        <a:pt x="2710" y="4289"/>
                        <a:pt x="3402" y="3725"/>
                        <a:pt x="4099" y="3532"/>
                      </a:cubicBezTo>
                      <a:cubicBezTo>
                        <a:pt x="4150" y="3354"/>
                        <a:pt x="4223" y="3103"/>
                        <a:pt x="4313" y="2818"/>
                      </a:cubicBezTo>
                      <a:cubicBezTo>
                        <a:pt x="4403" y="2532"/>
                        <a:pt x="4509" y="2213"/>
                        <a:pt x="4627" y="1898"/>
                      </a:cubicBezTo>
                      <a:close/>
                      <a:moveTo>
                        <a:pt x="2236" y="7941"/>
                      </a:moveTo>
                      <a:cubicBezTo>
                        <a:pt x="2262" y="7983"/>
                        <a:pt x="2290" y="8024"/>
                        <a:pt x="2320" y="8064"/>
                      </a:cubicBezTo>
                      <a:cubicBezTo>
                        <a:pt x="2350" y="8103"/>
                        <a:pt x="2383" y="8141"/>
                        <a:pt x="2417" y="8177"/>
                      </a:cubicBezTo>
                      <a:cubicBezTo>
                        <a:pt x="2090" y="8587"/>
                        <a:pt x="1587" y="9337"/>
                        <a:pt x="1209" y="10437"/>
                      </a:cubicBezTo>
                      <a:cubicBezTo>
                        <a:pt x="830" y="11541"/>
                        <a:pt x="582" y="12986"/>
                        <a:pt x="768" y="14768"/>
                      </a:cubicBezTo>
                      <a:cubicBezTo>
                        <a:pt x="2354" y="18768"/>
                        <a:pt x="6243" y="21600"/>
                        <a:pt x="10799" y="21600"/>
                      </a:cubicBezTo>
                      <a:cubicBezTo>
                        <a:pt x="12862" y="21600"/>
                        <a:pt x="14784" y="21010"/>
                        <a:pt x="16423" y="20004"/>
                      </a:cubicBezTo>
                      <a:cubicBezTo>
                        <a:pt x="15845" y="20355"/>
                        <a:pt x="15231" y="20654"/>
                        <a:pt x="14588" y="20891"/>
                      </a:cubicBezTo>
                      <a:cubicBezTo>
                        <a:pt x="14526" y="20877"/>
                        <a:pt x="12531" y="20397"/>
                        <a:pt x="10298" y="18579"/>
                      </a:cubicBezTo>
                      <a:cubicBezTo>
                        <a:pt x="8066" y="16761"/>
                        <a:pt x="5596" y="13605"/>
                        <a:pt x="4586" y="8238"/>
                      </a:cubicBezTo>
                      <a:cubicBezTo>
                        <a:pt x="3979" y="8594"/>
                        <a:pt x="3313" y="8687"/>
                        <a:pt x="2766" y="8407"/>
                      </a:cubicBezTo>
                      <a:cubicBezTo>
                        <a:pt x="2551" y="8297"/>
                        <a:pt x="2376" y="8133"/>
                        <a:pt x="2236" y="7941"/>
                      </a:cubicBezTo>
                      <a:close/>
                      <a:moveTo>
                        <a:pt x="2" y="10717"/>
                      </a:moveTo>
                      <a:cubicBezTo>
                        <a:pt x="2" y="10736"/>
                        <a:pt x="0" y="10755"/>
                        <a:pt x="0" y="10774"/>
                      </a:cubicBezTo>
                      <a:cubicBezTo>
                        <a:pt x="0" y="10786"/>
                        <a:pt x="2" y="10797"/>
                        <a:pt x="2" y="10809"/>
                      </a:cubicBezTo>
                      <a:cubicBezTo>
                        <a:pt x="2" y="10778"/>
                        <a:pt x="2" y="10747"/>
                        <a:pt x="2" y="10717"/>
                      </a:cubicBezTo>
                      <a:close/>
                      <a:moveTo>
                        <a:pt x="45" y="11674"/>
                      </a:moveTo>
                      <a:cubicBezTo>
                        <a:pt x="51" y="11751"/>
                        <a:pt x="51" y="11830"/>
                        <a:pt x="59" y="11906"/>
                      </a:cubicBezTo>
                      <a:cubicBezTo>
                        <a:pt x="51" y="11830"/>
                        <a:pt x="51" y="11751"/>
                        <a:pt x="45" y="11674"/>
                      </a:cubicBezTo>
                      <a:close/>
                      <a:moveTo>
                        <a:pt x="214" y="12933"/>
                      </a:moveTo>
                      <a:cubicBezTo>
                        <a:pt x="236" y="13040"/>
                        <a:pt x="268" y="13143"/>
                        <a:pt x="293" y="13249"/>
                      </a:cubicBezTo>
                      <a:cubicBezTo>
                        <a:pt x="268" y="13143"/>
                        <a:pt x="236" y="13040"/>
                        <a:pt x="214" y="12933"/>
                      </a:cubicBezTo>
                      <a:close/>
                      <a:moveTo>
                        <a:pt x="467" y="13927"/>
                      </a:moveTo>
                      <a:cubicBezTo>
                        <a:pt x="514" y="14082"/>
                        <a:pt x="573" y="14231"/>
                        <a:pt x="626" y="14383"/>
                      </a:cubicBezTo>
                      <a:cubicBezTo>
                        <a:pt x="572" y="14231"/>
                        <a:pt x="514" y="14082"/>
                        <a:pt x="467" y="13927"/>
                      </a:cubicBezTo>
                      <a:close/>
                      <a:moveTo>
                        <a:pt x="18475" y="18386"/>
                      </a:moveTo>
                      <a:cubicBezTo>
                        <a:pt x="18438" y="18423"/>
                        <a:pt x="18400" y="18459"/>
                        <a:pt x="18363" y="18495"/>
                      </a:cubicBezTo>
                      <a:cubicBezTo>
                        <a:pt x="18400" y="18458"/>
                        <a:pt x="18438" y="18423"/>
                        <a:pt x="18475" y="18386"/>
                      </a:cubicBezTo>
                      <a:close/>
                      <a:moveTo>
                        <a:pt x="17807" y="19003"/>
                      </a:moveTo>
                      <a:cubicBezTo>
                        <a:pt x="17742" y="19058"/>
                        <a:pt x="17678" y="19117"/>
                        <a:pt x="17611" y="19171"/>
                      </a:cubicBezTo>
                      <a:cubicBezTo>
                        <a:pt x="17678" y="19117"/>
                        <a:pt x="17742" y="19059"/>
                        <a:pt x="17807" y="19003"/>
                      </a:cubicBezTo>
                      <a:close/>
                      <a:moveTo>
                        <a:pt x="17026" y="19610"/>
                      </a:moveTo>
                      <a:cubicBezTo>
                        <a:pt x="16859" y="19727"/>
                        <a:pt x="16690" y="19841"/>
                        <a:pt x="16516" y="19949"/>
                      </a:cubicBezTo>
                      <a:cubicBezTo>
                        <a:pt x="16689" y="19840"/>
                        <a:pt x="16859" y="19728"/>
                        <a:pt x="17026" y="19610"/>
                      </a:cubicBezTo>
                      <a:close/>
                    </a:path>
                  </a:pathLst>
                </a:custGeom>
                <a:solidFill>
                  <a:srgbClr val="FFDB3D"/>
                </a:solidFill>
                <a:ln w="3175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71" name="Shape 671"/>
                <p:cNvSpPr/>
                <p:nvPr/>
              </p:nvSpPr>
              <p:spPr>
                <a:xfrm>
                  <a:off x="-1" y="0"/>
                  <a:ext cx="429383" cy="429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9" h="21600" fill="norm" stroke="1" extrusionOk="0">
                      <a:moveTo>
                        <a:pt x="10881" y="0"/>
                      </a:moveTo>
                      <a:cubicBezTo>
                        <a:pt x="8567" y="0"/>
                        <a:pt x="6423" y="744"/>
                        <a:pt x="4660" y="2009"/>
                      </a:cubicBezTo>
                      <a:cubicBezTo>
                        <a:pt x="4541" y="2334"/>
                        <a:pt x="4434" y="2663"/>
                        <a:pt x="4344" y="2958"/>
                      </a:cubicBezTo>
                      <a:cubicBezTo>
                        <a:pt x="4253" y="3252"/>
                        <a:pt x="4179" y="3511"/>
                        <a:pt x="4128" y="3695"/>
                      </a:cubicBezTo>
                      <a:cubicBezTo>
                        <a:pt x="3426" y="3894"/>
                        <a:pt x="2730" y="4475"/>
                        <a:pt x="2288" y="5319"/>
                      </a:cubicBezTo>
                      <a:cubicBezTo>
                        <a:pt x="2087" y="5702"/>
                        <a:pt x="1967" y="6095"/>
                        <a:pt x="1911" y="6478"/>
                      </a:cubicBezTo>
                      <a:cubicBezTo>
                        <a:pt x="1787" y="6504"/>
                        <a:pt x="1645" y="6538"/>
                        <a:pt x="1487" y="6578"/>
                      </a:cubicBezTo>
                      <a:cubicBezTo>
                        <a:pt x="1310" y="6623"/>
                        <a:pt x="1115" y="6674"/>
                        <a:pt x="903" y="6731"/>
                      </a:cubicBezTo>
                      <a:cubicBezTo>
                        <a:pt x="303" y="8139"/>
                        <a:pt x="-21" y="9695"/>
                        <a:pt x="2" y="11328"/>
                      </a:cubicBezTo>
                      <a:cubicBezTo>
                        <a:pt x="21" y="12733"/>
                        <a:pt x="294" y="14074"/>
                        <a:pt x="776" y="15307"/>
                      </a:cubicBezTo>
                      <a:cubicBezTo>
                        <a:pt x="585" y="13458"/>
                        <a:pt x="835" y="11960"/>
                        <a:pt x="1218" y="10816"/>
                      </a:cubicBezTo>
                      <a:cubicBezTo>
                        <a:pt x="1598" y="9682"/>
                        <a:pt x="2106" y="8908"/>
                        <a:pt x="2434" y="8486"/>
                      </a:cubicBezTo>
                      <a:cubicBezTo>
                        <a:pt x="2541" y="8579"/>
                        <a:pt x="2659" y="8659"/>
                        <a:pt x="2786" y="8723"/>
                      </a:cubicBezTo>
                      <a:cubicBezTo>
                        <a:pt x="3380" y="9020"/>
                        <a:pt x="4091" y="8952"/>
                        <a:pt x="4618" y="8549"/>
                      </a:cubicBezTo>
                      <a:cubicBezTo>
                        <a:pt x="5636" y="14084"/>
                        <a:pt x="8122" y="17340"/>
                        <a:pt x="10370" y="19215"/>
                      </a:cubicBezTo>
                      <a:cubicBezTo>
                        <a:pt x="12617" y="21090"/>
                        <a:pt x="14626" y="21585"/>
                        <a:pt x="14688" y="21600"/>
                      </a:cubicBezTo>
                      <a:cubicBezTo>
                        <a:pt x="16465" y="20928"/>
                        <a:pt x="18024" y="19789"/>
                        <a:pt x="19222" y="18326"/>
                      </a:cubicBezTo>
                      <a:cubicBezTo>
                        <a:pt x="20410" y="16877"/>
                        <a:pt x="21240" y="15111"/>
                        <a:pt x="21579" y="13172"/>
                      </a:cubicBezTo>
                      <a:cubicBezTo>
                        <a:pt x="19643" y="10339"/>
                        <a:pt x="16044" y="8570"/>
                        <a:pt x="12806" y="7491"/>
                      </a:cubicBezTo>
                      <a:cubicBezTo>
                        <a:pt x="9587" y="6418"/>
                        <a:pt x="6729" y="6027"/>
                        <a:pt x="6253" y="5967"/>
                      </a:cubicBezTo>
                      <a:cubicBezTo>
                        <a:pt x="6302" y="5574"/>
                        <a:pt x="6279" y="5197"/>
                        <a:pt x="6186" y="4865"/>
                      </a:cubicBezTo>
                      <a:cubicBezTo>
                        <a:pt x="6093" y="4532"/>
                        <a:pt x="5930" y="4243"/>
                        <a:pt x="5699" y="4026"/>
                      </a:cubicBezTo>
                      <a:cubicBezTo>
                        <a:pt x="5990" y="3677"/>
                        <a:pt x="6924" y="2661"/>
                        <a:pt x="8531" y="1864"/>
                      </a:cubicBezTo>
                      <a:cubicBezTo>
                        <a:pt x="10139" y="1067"/>
                        <a:pt x="12421" y="490"/>
                        <a:pt x="15409" y="1017"/>
                      </a:cubicBezTo>
                      <a:cubicBezTo>
                        <a:pt x="14030" y="367"/>
                        <a:pt x="12498" y="0"/>
                        <a:pt x="10881" y="0"/>
                      </a:cubicBezTo>
                      <a:close/>
                      <a:moveTo>
                        <a:pt x="15409" y="1017"/>
                      </a:moveTo>
                      <a:lnTo>
                        <a:pt x="15415" y="1018"/>
                      </a:lnTo>
                      <a:lnTo>
                        <a:pt x="15409" y="1017"/>
                      </a:lnTo>
                      <a:close/>
                    </a:path>
                  </a:pathLst>
                </a:custGeom>
                <a:solidFill>
                  <a:srgbClr val="43B7D6"/>
                </a:solidFill>
                <a:ln w="3175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3CB7D8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  <p:pic>
          <p:nvPicPr>
            <p:cNvPr id="674" name="skz16938-enhanced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0439" t="1" r="1428" b="0"/>
            <a:stretch>
              <a:fillRect/>
            </a:stretch>
          </p:blipFill>
          <p:spPr>
            <a:xfrm rot="21600000">
              <a:off x="7782871" y="1399437"/>
              <a:ext cx="2362683" cy="2103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fill="norm" stroke="1" extrusionOk="0">
                  <a:moveTo>
                    <a:pt x="21495" y="4539"/>
                  </a:moveTo>
                  <a:cubicBezTo>
                    <a:pt x="21452" y="4260"/>
                    <a:pt x="21375" y="3995"/>
                    <a:pt x="21271" y="3759"/>
                  </a:cubicBezTo>
                  <a:cubicBezTo>
                    <a:pt x="21062" y="3287"/>
                    <a:pt x="20743" y="2932"/>
                    <a:pt x="20365" y="2801"/>
                  </a:cubicBezTo>
                  <a:lnTo>
                    <a:pt x="6574" y="0"/>
                  </a:lnTo>
                  <a:lnTo>
                    <a:pt x="4707" y="0"/>
                  </a:lnTo>
                  <a:cubicBezTo>
                    <a:pt x="4670" y="26"/>
                    <a:pt x="4630" y="47"/>
                    <a:pt x="4593" y="77"/>
                  </a:cubicBezTo>
                  <a:cubicBezTo>
                    <a:pt x="4258" y="354"/>
                    <a:pt x="3984" y="801"/>
                    <a:pt x="3854" y="1352"/>
                  </a:cubicBezTo>
                  <a:lnTo>
                    <a:pt x="80" y="19105"/>
                  </a:lnTo>
                  <a:cubicBezTo>
                    <a:pt x="-51" y="19656"/>
                    <a:pt x="-15" y="20166"/>
                    <a:pt x="151" y="20542"/>
                  </a:cubicBezTo>
                  <a:cubicBezTo>
                    <a:pt x="318" y="20918"/>
                    <a:pt x="613" y="21160"/>
                    <a:pt x="996" y="21179"/>
                  </a:cubicBezTo>
                  <a:lnTo>
                    <a:pt x="11581" y="21600"/>
                  </a:lnTo>
                  <a:lnTo>
                    <a:pt x="19359" y="21598"/>
                  </a:lnTo>
                  <a:cubicBezTo>
                    <a:pt x="19465" y="21514"/>
                    <a:pt x="19564" y="21416"/>
                    <a:pt x="19655" y="21299"/>
                  </a:cubicBezTo>
                  <a:cubicBezTo>
                    <a:pt x="19948" y="20926"/>
                    <a:pt x="20162" y="20401"/>
                    <a:pt x="20223" y="19816"/>
                  </a:cubicBezTo>
                  <a:lnTo>
                    <a:pt x="21518" y="5404"/>
                  </a:lnTo>
                  <a:cubicBezTo>
                    <a:pt x="21549" y="5111"/>
                    <a:pt x="21538" y="4817"/>
                    <a:pt x="21495" y="4539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pic>
          <p:nvPicPr>
            <p:cNvPr id="675" name="i_019-2-enhanced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721" t="0" r="1457" b="1913"/>
            <a:stretch>
              <a:fillRect/>
            </a:stretch>
          </p:blipFill>
          <p:spPr>
            <a:xfrm rot="21420000">
              <a:off x="4750223" y="930873"/>
              <a:ext cx="2431421" cy="1857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551" fill="norm" stroke="1" extrusionOk="0">
                  <a:moveTo>
                    <a:pt x="4252" y="499"/>
                  </a:moveTo>
                  <a:cubicBezTo>
                    <a:pt x="3977" y="579"/>
                    <a:pt x="3719" y="694"/>
                    <a:pt x="3489" y="834"/>
                  </a:cubicBezTo>
                  <a:cubicBezTo>
                    <a:pt x="3027" y="1115"/>
                    <a:pt x="2681" y="1498"/>
                    <a:pt x="2563" y="1917"/>
                  </a:cubicBezTo>
                  <a:lnTo>
                    <a:pt x="45" y="17899"/>
                  </a:lnTo>
                  <a:cubicBezTo>
                    <a:pt x="-73" y="18318"/>
                    <a:pt x="45" y="18724"/>
                    <a:pt x="330" y="19047"/>
                  </a:cubicBezTo>
                  <a:cubicBezTo>
                    <a:pt x="614" y="19371"/>
                    <a:pt x="1066" y="19608"/>
                    <a:pt x="1615" y="19680"/>
                  </a:cubicBezTo>
                  <a:lnTo>
                    <a:pt x="19322" y="21528"/>
                  </a:lnTo>
                  <a:cubicBezTo>
                    <a:pt x="19872" y="21600"/>
                    <a:pt x="20371" y="21495"/>
                    <a:pt x="20738" y="21271"/>
                  </a:cubicBezTo>
                  <a:cubicBezTo>
                    <a:pt x="21106" y="21048"/>
                    <a:pt x="21339" y="20707"/>
                    <a:pt x="21346" y="20297"/>
                  </a:cubicBezTo>
                  <a:lnTo>
                    <a:pt x="21519" y="1450"/>
                  </a:lnTo>
                  <a:cubicBezTo>
                    <a:pt x="21527" y="1039"/>
                    <a:pt x="21295" y="671"/>
                    <a:pt x="20917" y="405"/>
                  </a:cubicBezTo>
                  <a:cubicBezTo>
                    <a:pt x="20574" y="163"/>
                    <a:pt x="20100" y="23"/>
                    <a:pt x="19584" y="1"/>
                  </a:cubicBezTo>
                  <a:lnTo>
                    <a:pt x="18666" y="0"/>
                  </a:lnTo>
                  <a:lnTo>
                    <a:pt x="5108" y="372"/>
                  </a:lnTo>
                  <a:cubicBezTo>
                    <a:pt x="4817" y="375"/>
                    <a:pt x="4527" y="418"/>
                    <a:pt x="4252" y="499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</p:grpSp>
      <p:pic>
        <p:nvPicPr>
          <p:cNvPr id="677" name="skz16899-enhanced.jpeg"/>
          <p:cNvPicPr>
            <a:picLocks noChangeAspect="1"/>
          </p:cNvPicPr>
          <p:nvPr>
            <p:ph type="pic" idx="14"/>
          </p:nvPr>
        </p:nvPicPr>
        <p:blipFill>
          <a:blip r:embed="rId8">
            <a:extLst/>
          </a:blip>
          <a:srcRect l="4692" t="0" r="1915" b="2252"/>
          <a:stretch>
            <a:fillRect/>
          </a:stretch>
        </p:blipFill>
        <p:spPr>
          <a:xfrm rot="21300000">
            <a:off x="2686822" y="5096247"/>
            <a:ext cx="2263449" cy="1883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578" fill="norm" stroke="1" extrusionOk="0">
                <a:moveTo>
                  <a:pt x="91" y="1372"/>
                </a:moveTo>
                <a:cubicBezTo>
                  <a:pt x="157" y="1078"/>
                  <a:pt x="255" y="802"/>
                  <a:pt x="382" y="561"/>
                </a:cubicBezTo>
                <a:cubicBezTo>
                  <a:pt x="500" y="338"/>
                  <a:pt x="647" y="154"/>
                  <a:pt x="805" y="0"/>
                </a:cubicBezTo>
                <a:lnTo>
                  <a:pt x="18850" y="4"/>
                </a:lnTo>
                <a:lnTo>
                  <a:pt x="21495" y="19463"/>
                </a:lnTo>
                <a:cubicBezTo>
                  <a:pt x="21591" y="20069"/>
                  <a:pt x="21516" y="20606"/>
                  <a:pt x="21313" y="20990"/>
                </a:cubicBezTo>
                <a:cubicBezTo>
                  <a:pt x="21111" y="21373"/>
                  <a:pt x="20784" y="21600"/>
                  <a:pt x="20380" y="21576"/>
                </a:cubicBezTo>
                <a:lnTo>
                  <a:pt x="1837" y="20290"/>
                </a:lnTo>
                <a:cubicBezTo>
                  <a:pt x="1433" y="20266"/>
                  <a:pt x="1059" y="19982"/>
                  <a:pt x="780" y="19548"/>
                </a:cubicBezTo>
                <a:cubicBezTo>
                  <a:pt x="500" y="19114"/>
                  <a:pt x="314" y="18529"/>
                  <a:pt x="293" y="17894"/>
                </a:cubicBezTo>
                <a:lnTo>
                  <a:pt x="1" y="2294"/>
                </a:lnTo>
                <a:cubicBezTo>
                  <a:pt x="-9" y="1977"/>
                  <a:pt x="25" y="1665"/>
                  <a:pt x="91" y="1372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/>
          <p:nvPr>
            <p:ph type="title"/>
          </p:nvPr>
        </p:nvSpPr>
        <p:spPr>
          <a:xfrm>
            <a:off x="3315230" y="1258858"/>
            <a:ext cx="6374340" cy="1214195"/>
          </a:xfrm>
          <a:prstGeom prst="rect">
            <a:avLst/>
          </a:prstGeom>
        </p:spPr>
        <p:txBody>
          <a:bodyPr/>
          <a:lstStyle/>
          <a:p>
            <a:pPr defTabSz="517753">
              <a:lnSpc>
                <a:spcPct val="100000"/>
              </a:lnSpc>
              <a:defRPr b="1" sz="3458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Чемпионат по игре </a:t>
            </a:r>
          </a:p>
          <a:p>
            <a:pPr defTabSz="517753">
              <a:lnSpc>
                <a:spcPct val="100000"/>
              </a:lnSpc>
              <a:defRPr b="1" sz="3458">
                <a:solidFill>
                  <a:srgbClr val="F5D32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в Пустяки в Англии.</a:t>
            </a:r>
          </a:p>
        </p:txBody>
      </p:sp>
      <p:grpSp>
        <p:nvGrpSpPr>
          <p:cNvPr id="686" name="Group 686"/>
          <p:cNvGrpSpPr/>
          <p:nvPr/>
        </p:nvGrpSpPr>
        <p:grpSpPr>
          <a:xfrm>
            <a:off x="1840116" y="3454399"/>
            <a:ext cx="5749047" cy="3417792"/>
            <a:chOff x="0" y="0"/>
            <a:chExt cx="5749046" cy="3417790"/>
          </a:xfrm>
        </p:grpSpPr>
        <p:sp>
          <p:nvSpPr>
            <p:cNvPr id="680" name="Shape 680"/>
            <p:cNvSpPr/>
            <p:nvPr/>
          </p:nvSpPr>
          <p:spPr>
            <a:xfrm flipH="1">
              <a:off x="249934" y="1581365"/>
              <a:ext cx="5499113" cy="183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9687" y="0"/>
                  </a:moveTo>
                  <a:cubicBezTo>
                    <a:pt x="19792" y="1295"/>
                    <a:pt x="19687" y="2887"/>
                    <a:pt x="19467" y="4262"/>
                  </a:cubicBezTo>
                  <a:cubicBezTo>
                    <a:pt x="19218" y="5819"/>
                    <a:pt x="18746" y="6728"/>
                    <a:pt x="18545" y="5465"/>
                  </a:cubicBezTo>
                  <a:cubicBezTo>
                    <a:pt x="18413" y="4638"/>
                    <a:pt x="18600" y="3681"/>
                    <a:pt x="18865" y="3121"/>
                  </a:cubicBezTo>
                  <a:cubicBezTo>
                    <a:pt x="19979" y="770"/>
                    <a:pt x="21380" y="2297"/>
                    <a:pt x="21477" y="5940"/>
                  </a:cubicBezTo>
                  <a:cubicBezTo>
                    <a:pt x="21600" y="10597"/>
                    <a:pt x="19671" y="12205"/>
                    <a:pt x="17857" y="9622"/>
                  </a:cubicBezTo>
                  <a:cubicBezTo>
                    <a:pt x="16985" y="8379"/>
                    <a:pt x="15991" y="7308"/>
                    <a:pt x="15007" y="6140"/>
                  </a:cubicBezTo>
                  <a:cubicBezTo>
                    <a:pt x="10887" y="1251"/>
                    <a:pt x="6449" y="5531"/>
                    <a:pt x="2779" y="14005"/>
                  </a:cubicBezTo>
                  <a:cubicBezTo>
                    <a:pt x="1794" y="16281"/>
                    <a:pt x="868" y="188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l" defTabSz="442524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685" name="Group 685"/>
            <p:cNvGrpSpPr/>
            <p:nvPr/>
          </p:nvGrpSpPr>
          <p:grpSpPr>
            <a:xfrm flipH="1">
              <a:off x="0" y="0"/>
              <a:ext cx="1598899" cy="1634337"/>
              <a:chOff x="0" y="0"/>
              <a:chExt cx="1598898" cy="1634336"/>
            </a:xfrm>
          </p:grpSpPr>
          <p:sp>
            <p:nvSpPr>
              <p:cNvPr id="681" name="Shape 681"/>
              <p:cNvSpPr/>
              <p:nvPr/>
            </p:nvSpPr>
            <p:spPr>
              <a:xfrm flipH="1" rot="19500000">
                <a:off x="676109" y="68686"/>
                <a:ext cx="473342" cy="741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147" fill="norm" stroke="1" extrusionOk="0">
                    <a:moveTo>
                      <a:pt x="21331" y="15868"/>
                    </a:moveTo>
                    <a:cubicBezTo>
                      <a:pt x="17231" y="10234"/>
                      <a:pt x="14024" y="4872"/>
                      <a:pt x="11685" y="547"/>
                    </a:cubicBezTo>
                    <a:cubicBezTo>
                      <a:pt x="11416" y="51"/>
                      <a:pt x="10750" y="-379"/>
                      <a:pt x="10615" y="536"/>
                    </a:cubicBezTo>
                    <a:cubicBezTo>
                      <a:pt x="10283" y="2780"/>
                      <a:pt x="9049" y="6498"/>
                      <a:pt x="6924" y="10778"/>
                    </a:cubicBezTo>
                    <a:cubicBezTo>
                      <a:pt x="6114" y="12409"/>
                      <a:pt x="2497" y="17503"/>
                      <a:pt x="137" y="20510"/>
                    </a:cubicBezTo>
                    <a:cubicBezTo>
                      <a:pt x="-269" y="21028"/>
                      <a:pt x="312" y="21221"/>
                      <a:pt x="758" y="21121"/>
                    </a:cubicBezTo>
                    <a:cubicBezTo>
                      <a:pt x="8127" y="19475"/>
                      <a:pt x="14990" y="17723"/>
                      <a:pt x="21331" y="15868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82" name="Shape 682"/>
              <p:cNvSpPr/>
              <p:nvPr/>
            </p:nvSpPr>
            <p:spPr>
              <a:xfrm flipH="1" rot="19500000">
                <a:off x="97719" y="297922"/>
                <a:ext cx="780529" cy="586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318" fill="norm" stroke="1" extrusionOk="0">
                    <a:moveTo>
                      <a:pt x="52" y="946"/>
                    </a:moveTo>
                    <a:cubicBezTo>
                      <a:pt x="1483" y="6585"/>
                      <a:pt x="3500" y="13760"/>
                      <a:pt x="6120" y="21318"/>
                    </a:cubicBezTo>
                    <a:cubicBezTo>
                      <a:pt x="11848" y="17745"/>
                      <a:pt x="16866" y="13879"/>
                      <a:pt x="21143" y="9735"/>
                    </a:cubicBezTo>
                    <a:cubicBezTo>
                      <a:pt x="21374" y="9512"/>
                      <a:pt x="21524" y="9021"/>
                      <a:pt x="20997" y="8935"/>
                    </a:cubicBezTo>
                    <a:cubicBezTo>
                      <a:pt x="19088" y="8620"/>
                      <a:pt x="14256" y="7714"/>
                      <a:pt x="10357" y="6047"/>
                    </a:cubicBezTo>
                    <a:cubicBezTo>
                      <a:pt x="7121" y="4664"/>
                      <a:pt x="2485" y="1475"/>
                      <a:pt x="566" y="113"/>
                    </a:cubicBezTo>
                    <a:cubicBezTo>
                      <a:pt x="11" y="-282"/>
                      <a:pt x="-76" y="444"/>
                      <a:pt x="52" y="946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83" name="Shape 683"/>
              <p:cNvSpPr/>
              <p:nvPr/>
            </p:nvSpPr>
            <p:spPr>
              <a:xfrm flipH="1" rot="19500000">
                <a:off x="623804" y="676363"/>
                <a:ext cx="864976" cy="656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254" fill="norm" stroke="1" extrusionOk="0">
                    <a:moveTo>
                      <a:pt x="11808" y="0"/>
                    </a:moveTo>
                    <a:cubicBezTo>
                      <a:pt x="7304" y="2762"/>
                      <a:pt x="3213" y="4784"/>
                      <a:pt x="311" y="6117"/>
                    </a:cubicBezTo>
                    <a:cubicBezTo>
                      <a:pt x="66" y="6230"/>
                      <a:pt x="-183" y="6538"/>
                      <a:pt x="193" y="6709"/>
                    </a:cubicBezTo>
                    <a:cubicBezTo>
                      <a:pt x="1845" y="7462"/>
                      <a:pt x="6139" y="9585"/>
                      <a:pt x="9635" y="11998"/>
                    </a:cubicBezTo>
                    <a:cubicBezTo>
                      <a:pt x="14156" y="15118"/>
                      <a:pt x="18831" y="18786"/>
                      <a:pt x="20770" y="20897"/>
                    </a:cubicBezTo>
                    <a:cubicBezTo>
                      <a:pt x="21417" y="21600"/>
                      <a:pt x="21263" y="21126"/>
                      <a:pt x="21008" y="20667"/>
                    </a:cubicBezTo>
                    <a:cubicBezTo>
                      <a:pt x="17396" y="14189"/>
                      <a:pt x="14263" y="6935"/>
                      <a:pt x="11808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84" name="Shape 684"/>
              <p:cNvSpPr/>
              <p:nvPr/>
            </p:nvSpPr>
            <p:spPr>
              <a:xfrm flipH="1" rot="19500000">
                <a:off x="374823" y="579005"/>
                <a:ext cx="567440" cy="981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452" fill="norm" stroke="1" extrusionOk="0">
                    <a:moveTo>
                      <a:pt x="0" y="7113"/>
                    </a:moveTo>
                    <a:cubicBezTo>
                      <a:pt x="3918" y="11950"/>
                      <a:pt x="8757" y="16977"/>
                      <a:pt x="14464" y="21372"/>
                    </a:cubicBezTo>
                    <a:cubicBezTo>
                      <a:pt x="14680" y="21538"/>
                      <a:pt x="15118" y="21428"/>
                      <a:pt x="15124" y="21206"/>
                    </a:cubicBezTo>
                    <a:cubicBezTo>
                      <a:pt x="15280" y="14842"/>
                      <a:pt x="17660" y="6921"/>
                      <a:pt x="21509" y="217"/>
                    </a:cubicBezTo>
                    <a:cubicBezTo>
                      <a:pt x="21600" y="59"/>
                      <a:pt x="21331" y="-62"/>
                      <a:pt x="21102" y="34"/>
                    </a:cubicBezTo>
                    <a:cubicBezTo>
                      <a:pt x="15110" y="2553"/>
                      <a:pt x="8053" y="4922"/>
                      <a:pt x="0" y="7113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pic>
        <p:nvPicPr>
          <p:cNvPr id="687" name="1070924-1024x76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30" r="748" b="15001"/>
          <a:stretch>
            <a:fillRect/>
          </a:stretch>
        </p:blipFill>
        <p:spPr>
          <a:xfrm rot="599998">
            <a:off x="3198472" y="3079092"/>
            <a:ext cx="6730536" cy="4311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23" fill="norm" stroke="1" extrusionOk="0">
                <a:moveTo>
                  <a:pt x="21599" y="4578"/>
                </a:moveTo>
                <a:cubicBezTo>
                  <a:pt x="21597" y="4147"/>
                  <a:pt x="21511" y="3735"/>
                  <a:pt x="21364" y="3389"/>
                </a:cubicBezTo>
                <a:cubicBezTo>
                  <a:pt x="21166" y="2927"/>
                  <a:pt x="20857" y="2582"/>
                  <a:pt x="20484" y="2466"/>
                </a:cubicBezTo>
                <a:lnTo>
                  <a:pt x="6018" y="44"/>
                </a:lnTo>
                <a:cubicBezTo>
                  <a:pt x="5645" y="-72"/>
                  <a:pt x="5249" y="50"/>
                  <a:pt x="4911" y="338"/>
                </a:cubicBezTo>
                <a:cubicBezTo>
                  <a:pt x="4572" y="626"/>
                  <a:pt x="4291" y="1081"/>
                  <a:pt x="4150" y="1635"/>
                </a:cubicBezTo>
                <a:lnTo>
                  <a:pt x="32" y="19450"/>
                </a:lnTo>
                <a:cubicBezTo>
                  <a:pt x="17" y="19507"/>
                  <a:pt x="11" y="19562"/>
                  <a:pt x="0" y="19618"/>
                </a:cubicBezTo>
                <a:lnTo>
                  <a:pt x="0" y="20640"/>
                </a:lnTo>
                <a:cubicBezTo>
                  <a:pt x="21" y="20723"/>
                  <a:pt x="42" y="20804"/>
                  <a:pt x="73" y="20877"/>
                </a:cubicBezTo>
                <a:cubicBezTo>
                  <a:pt x="230" y="21244"/>
                  <a:pt x="518" y="21476"/>
                  <a:pt x="897" y="21481"/>
                </a:cubicBezTo>
                <a:lnTo>
                  <a:pt x="18340" y="21523"/>
                </a:lnTo>
                <a:cubicBezTo>
                  <a:pt x="18719" y="21528"/>
                  <a:pt x="19094" y="21293"/>
                  <a:pt x="19392" y="20911"/>
                </a:cubicBezTo>
                <a:cubicBezTo>
                  <a:pt x="19690" y="20528"/>
                  <a:pt x="19912" y="19999"/>
                  <a:pt x="19985" y="19414"/>
                </a:cubicBezTo>
                <a:lnTo>
                  <a:pt x="21573" y="5015"/>
                </a:lnTo>
                <a:cubicBezTo>
                  <a:pt x="21591" y="4869"/>
                  <a:pt x="21600" y="4722"/>
                  <a:pt x="21599" y="4578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roup 708"/>
          <p:cNvGrpSpPr/>
          <p:nvPr/>
        </p:nvGrpSpPr>
        <p:grpSpPr>
          <a:xfrm>
            <a:off x="584125" y="1257617"/>
            <a:ext cx="11836551" cy="5336500"/>
            <a:chOff x="0" y="0"/>
            <a:chExt cx="11836550" cy="5336499"/>
          </a:xfrm>
        </p:grpSpPr>
        <p:grpSp>
          <p:nvGrpSpPr>
            <p:cNvPr id="699" name="Group 699"/>
            <p:cNvGrpSpPr/>
            <p:nvPr/>
          </p:nvGrpSpPr>
          <p:grpSpPr>
            <a:xfrm>
              <a:off x="8092071" y="4839223"/>
              <a:ext cx="3459862" cy="497277"/>
              <a:chOff x="0" y="0"/>
              <a:chExt cx="3459860" cy="497275"/>
            </a:xfrm>
          </p:grpSpPr>
          <p:grpSp>
            <p:nvGrpSpPr>
              <p:cNvPr id="697" name="Group 697"/>
              <p:cNvGrpSpPr/>
              <p:nvPr/>
            </p:nvGrpSpPr>
            <p:grpSpPr>
              <a:xfrm rot="120000">
                <a:off x="1471250" y="8881"/>
                <a:ext cx="517361" cy="479513"/>
                <a:chOff x="0" y="0"/>
                <a:chExt cx="517360" cy="479511"/>
              </a:xfrm>
            </p:grpSpPr>
            <p:sp>
              <p:nvSpPr>
                <p:cNvPr id="689" name="Shape 689"/>
                <p:cNvSpPr/>
                <p:nvPr/>
              </p:nvSpPr>
              <p:spPr>
                <a:xfrm>
                  <a:off x="338962" y="353959"/>
                  <a:ext cx="20367" cy="1165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1600" y="18419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3175" cap="flat">
                  <a:solidFill>
                    <a:srgbClr val="3CB7D8"/>
                  </a:solidFill>
                  <a:prstDash val="solid"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90" name="Shape 690"/>
                <p:cNvSpPr/>
                <p:nvPr/>
              </p:nvSpPr>
              <p:spPr>
                <a:xfrm>
                  <a:off x="261734" y="370048"/>
                  <a:ext cx="25823" cy="101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21600" y="19318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3175" cap="flat">
                  <a:solidFill>
                    <a:srgbClr val="3CB7D8"/>
                  </a:solidFill>
                  <a:prstDash val="solid"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91" name="Shape 691"/>
                <p:cNvSpPr/>
                <p:nvPr/>
              </p:nvSpPr>
              <p:spPr>
                <a:xfrm>
                  <a:off x="358270" y="453769"/>
                  <a:ext cx="30034" cy="17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0" y="0"/>
                      </a:lnTo>
                      <a:lnTo>
                        <a:pt x="10801" y="21600"/>
                      </a:lnTo>
                    </a:path>
                  </a:pathLst>
                </a:custGeom>
                <a:noFill/>
                <a:ln w="3175" cap="flat">
                  <a:solidFill>
                    <a:srgbClr val="3CB7D8"/>
                  </a:solidFill>
                  <a:prstDash val="solid"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92" name="Shape 692"/>
                <p:cNvSpPr/>
                <p:nvPr/>
              </p:nvSpPr>
              <p:spPr>
                <a:xfrm>
                  <a:off x="287477" y="460204"/>
                  <a:ext cx="21459" cy="19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11999"/>
                      </a:moveTo>
                      <a:lnTo>
                        <a:pt x="0" y="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3175" cap="flat">
                  <a:solidFill>
                    <a:srgbClr val="3CB7D8"/>
                  </a:solidFill>
                  <a:prstDash val="solid"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93" name="Shape 693"/>
                <p:cNvSpPr/>
                <p:nvPr/>
              </p:nvSpPr>
              <p:spPr>
                <a:xfrm>
                  <a:off x="463364" y="83663"/>
                  <a:ext cx="53997" cy="568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833" y="6582"/>
                        <a:pt x="4386" y="13874"/>
                        <a:pt x="4437" y="21600"/>
                      </a:cubicBezTo>
                      <a:lnTo>
                        <a:pt x="21600" y="10800"/>
                      </a:lnTo>
                      <a:cubicBezTo>
                        <a:pt x="21600" y="1080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3CB7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94" name="Shape 694"/>
                <p:cNvSpPr/>
                <p:nvPr/>
              </p:nvSpPr>
              <p:spPr>
                <a:xfrm>
                  <a:off x="0" y="0"/>
                  <a:ext cx="474520" cy="38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2" h="20846" fill="norm" stroke="1" extrusionOk="0">
                      <a:moveTo>
                        <a:pt x="7553" y="6339"/>
                      </a:moveTo>
                      <a:cubicBezTo>
                        <a:pt x="9247" y="2229"/>
                        <a:pt x="10827" y="0"/>
                        <a:pt x="14095" y="0"/>
                      </a:cubicBezTo>
                      <a:cubicBezTo>
                        <a:pt x="17630" y="0"/>
                        <a:pt x="20061" y="3404"/>
                        <a:pt x="20081" y="7748"/>
                      </a:cubicBezTo>
                      <a:cubicBezTo>
                        <a:pt x="20125" y="16904"/>
                        <a:pt x="15379" y="20228"/>
                        <a:pt x="10912" y="20778"/>
                      </a:cubicBezTo>
                      <a:cubicBezTo>
                        <a:pt x="4239" y="21600"/>
                        <a:pt x="-1475" y="14674"/>
                        <a:pt x="341" y="14909"/>
                      </a:cubicBezTo>
                      <a:cubicBezTo>
                        <a:pt x="2475" y="15185"/>
                        <a:pt x="3558" y="14439"/>
                        <a:pt x="7553" y="6339"/>
                      </a:cubicBezTo>
                      <a:close/>
                    </a:path>
                  </a:pathLst>
                </a:custGeom>
                <a:solidFill>
                  <a:srgbClr val="F4D23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95" name="Shape 695"/>
                <p:cNvSpPr/>
                <p:nvPr/>
              </p:nvSpPr>
              <p:spPr>
                <a:xfrm>
                  <a:off x="350741" y="51484"/>
                  <a:ext cx="47665" cy="523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9" h="19953" fill="norm" stroke="1" extrusionOk="0">
                      <a:moveTo>
                        <a:pt x="238" y="11761"/>
                      </a:moveTo>
                      <a:cubicBezTo>
                        <a:pt x="1421" y="17182"/>
                        <a:pt x="6686" y="20777"/>
                        <a:pt x="11997" y="19791"/>
                      </a:cubicBezTo>
                      <a:cubicBezTo>
                        <a:pt x="17309" y="18804"/>
                        <a:pt x="20655" y="13611"/>
                        <a:pt x="19472" y="8190"/>
                      </a:cubicBezTo>
                      <a:cubicBezTo>
                        <a:pt x="18288" y="2771"/>
                        <a:pt x="13025" y="-823"/>
                        <a:pt x="7712" y="163"/>
                      </a:cubicBezTo>
                      <a:cubicBezTo>
                        <a:pt x="2402" y="1150"/>
                        <a:pt x="-945" y="6342"/>
                        <a:pt x="238" y="117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96" name="Shape 696"/>
                <p:cNvSpPr/>
                <p:nvPr/>
              </p:nvSpPr>
              <p:spPr>
                <a:xfrm>
                  <a:off x="176979" y="173760"/>
                  <a:ext cx="165055" cy="142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53" h="17041" fill="norm" stroke="1" extrusionOk="0">
                      <a:moveTo>
                        <a:pt x="17153" y="60"/>
                      </a:moveTo>
                      <a:cubicBezTo>
                        <a:pt x="17153" y="60"/>
                        <a:pt x="7017" y="-983"/>
                        <a:pt x="2172" y="5622"/>
                      </a:cubicBezTo>
                      <a:cubicBezTo>
                        <a:pt x="-4375" y="14547"/>
                        <a:pt x="5341" y="20617"/>
                        <a:pt x="11984" y="14672"/>
                      </a:cubicBezTo>
                      <a:cubicBezTo>
                        <a:pt x="17225" y="9981"/>
                        <a:pt x="17153" y="60"/>
                        <a:pt x="17153" y="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  <p:sp>
            <p:nvSpPr>
              <p:cNvPr id="698" name="Shape 698"/>
              <p:cNvSpPr/>
              <p:nvPr/>
            </p:nvSpPr>
            <p:spPr>
              <a:xfrm>
                <a:off x="0" y="483460"/>
                <a:ext cx="3459861" cy="13816"/>
              </a:xfrm>
              <a:prstGeom prst="rect">
                <a:avLst/>
              </a:prstGeom>
              <a:solidFill>
                <a:srgbClr val="DCDE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>
                  <a:lnSpc>
                    <a:spcPct val="110000"/>
                  </a:lnSpc>
                  <a:defRPr sz="1800">
                    <a:solidFill>
                      <a:srgbClr val="F4D23E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</a:p>
            </p:txBody>
          </p:sp>
        </p:grpSp>
        <p:grpSp>
          <p:nvGrpSpPr>
            <p:cNvPr id="706" name="Group 706"/>
            <p:cNvGrpSpPr/>
            <p:nvPr/>
          </p:nvGrpSpPr>
          <p:grpSpPr>
            <a:xfrm flipH="1">
              <a:off x="1305089" y="1506659"/>
              <a:ext cx="4751837" cy="2821472"/>
              <a:chOff x="0" y="0"/>
              <a:chExt cx="4751836" cy="2821471"/>
            </a:xfrm>
          </p:grpSpPr>
          <p:sp>
            <p:nvSpPr>
              <p:cNvPr id="700" name="Shape 700"/>
              <p:cNvSpPr/>
              <p:nvPr/>
            </p:nvSpPr>
            <p:spPr>
              <a:xfrm>
                <a:off x="0" y="1303586"/>
                <a:ext cx="4545255" cy="1517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9687" y="0"/>
                    </a:moveTo>
                    <a:cubicBezTo>
                      <a:pt x="19792" y="1295"/>
                      <a:pt x="19687" y="2887"/>
                      <a:pt x="19467" y="4262"/>
                    </a:cubicBezTo>
                    <a:cubicBezTo>
                      <a:pt x="19218" y="5819"/>
                      <a:pt x="18746" y="6728"/>
                      <a:pt x="18545" y="5465"/>
                    </a:cubicBezTo>
                    <a:cubicBezTo>
                      <a:pt x="18413" y="4638"/>
                      <a:pt x="18600" y="3681"/>
                      <a:pt x="18865" y="3121"/>
                    </a:cubicBezTo>
                    <a:cubicBezTo>
                      <a:pt x="19979" y="770"/>
                      <a:pt x="21380" y="2297"/>
                      <a:pt x="21477" y="5940"/>
                    </a:cubicBezTo>
                    <a:cubicBezTo>
                      <a:pt x="21600" y="10597"/>
                      <a:pt x="19671" y="12205"/>
                      <a:pt x="17857" y="9622"/>
                    </a:cubicBezTo>
                    <a:cubicBezTo>
                      <a:pt x="16985" y="8379"/>
                      <a:pt x="15991" y="7308"/>
                      <a:pt x="15007" y="6140"/>
                    </a:cubicBezTo>
                    <a:cubicBezTo>
                      <a:pt x="10887" y="1251"/>
                      <a:pt x="6449" y="5531"/>
                      <a:pt x="2779" y="14005"/>
                    </a:cubicBezTo>
                    <a:cubicBezTo>
                      <a:pt x="1794" y="16282"/>
                      <a:pt x="868" y="18835"/>
                      <a:pt x="0" y="21600"/>
                    </a:cubicBezTo>
                  </a:path>
                </a:pathLst>
              </a:custGeom>
              <a:noFill/>
              <a:ln w="3175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algn="l" defTabSz="442524">
                  <a:defRPr sz="11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grpSp>
            <p:nvGrpSpPr>
              <p:cNvPr id="705" name="Group 705"/>
              <p:cNvGrpSpPr/>
              <p:nvPr/>
            </p:nvGrpSpPr>
            <p:grpSpPr>
              <a:xfrm>
                <a:off x="3430277" y="-1"/>
                <a:ext cx="1321560" cy="1344667"/>
                <a:chOff x="0" y="0"/>
                <a:chExt cx="1321558" cy="1344665"/>
              </a:xfrm>
            </p:grpSpPr>
            <p:sp>
              <p:nvSpPr>
                <p:cNvPr id="701" name="Shape 701"/>
                <p:cNvSpPr/>
                <p:nvPr/>
              </p:nvSpPr>
              <p:spPr>
                <a:xfrm flipH="1" rot="19500000">
                  <a:off x="558832" y="56772"/>
                  <a:ext cx="391239" cy="613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1" h="21147" fill="norm" stroke="1" extrusionOk="0">
                      <a:moveTo>
                        <a:pt x="21331" y="15868"/>
                      </a:moveTo>
                      <a:cubicBezTo>
                        <a:pt x="17231" y="10234"/>
                        <a:pt x="14024" y="4872"/>
                        <a:pt x="11685" y="547"/>
                      </a:cubicBezTo>
                      <a:cubicBezTo>
                        <a:pt x="11416" y="51"/>
                        <a:pt x="10750" y="-379"/>
                        <a:pt x="10615" y="536"/>
                      </a:cubicBezTo>
                      <a:cubicBezTo>
                        <a:pt x="10283" y="2780"/>
                        <a:pt x="9049" y="6498"/>
                        <a:pt x="6924" y="10778"/>
                      </a:cubicBezTo>
                      <a:cubicBezTo>
                        <a:pt x="6114" y="12409"/>
                        <a:pt x="2497" y="17503"/>
                        <a:pt x="137" y="20510"/>
                      </a:cubicBezTo>
                      <a:cubicBezTo>
                        <a:pt x="-269" y="21028"/>
                        <a:pt x="312" y="21221"/>
                        <a:pt x="758" y="21121"/>
                      </a:cubicBezTo>
                      <a:cubicBezTo>
                        <a:pt x="8127" y="19475"/>
                        <a:pt x="14990" y="17723"/>
                        <a:pt x="21331" y="15868"/>
                      </a:cubicBezTo>
                      <a:close/>
                    </a:path>
                  </a:pathLst>
                </a:custGeom>
                <a:solidFill>
                  <a:srgbClr val="F4D23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702" name="Shape 702"/>
                <p:cNvSpPr/>
                <p:nvPr/>
              </p:nvSpPr>
              <p:spPr>
                <a:xfrm flipH="1" rot="19500000">
                  <a:off x="80769" y="242766"/>
                  <a:ext cx="645141" cy="4850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4" h="21318" fill="norm" stroke="1" extrusionOk="0">
                      <a:moveTo>
                        <a:pt x="52" y="946"/>
                      </a:moveTo>
                      <a:cubicBezTo>
                        <a:pt x="1483" y="6585"/>
                        <a:pt x="3500" y="13760"/>
                        <a:pt x="6120" y="21318"/>
                      </a:cubicBezTo>
                      <a:cubicBezTo>
                        <a:pt x="11848" y="17745"/>
                        <a:pt x="16866" y="13879"/>
                        <a:pt x="21143" y="9735"/>
                      </a:cubicBezTo>
                      <a:cubicBezTo>
                        <a:pt x="21374" y="9512"/>
                        <a:pt x="21524" y="9021"/>
                        <a:pt x="20997" y="8935"/>
                      </a:cubicBezTo>
                      <a:cubicBezTo>
                        <a:pt x="19088" y="8620"/>
                        <a:pt x="14256" y="7714"/>
                        <a:pt x="10357" y="6047"/>
                      </a:cubicBezTo>
                      <a:cubicBezTo>
                        <a:pt x="7121" y="4664"/>
                        <a:pt x="2485" y="1475"/>
                        <a:pt x="566" y="113"/>
                      </a:cubicBezTo>
                      <a:cubicBezTo>
                        <a:pt x="11" y="-282"/>
                        <a:pt x="-76" y="444"/>
                        <a:pt x="52" y="946"/>
                      </a:cubicBezTo>
                      <a:close/>
                    </a:path>
                  </a:pathLst>
                </a:custGeom>
                <a:solidFill>
                  <a:srgbClr val="3CB7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703" name="Shape 703"/>
                <p:cNvSpPr/>
                <p:nvPr/>
              </p:nvSpPr>
              <p:spPr>
                <a:xfrm flipH="1" rot="19500000">
                  <a:off x="515600" y="557457"/>
                  <a:ext cx="714941" cy="542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8" h="21254" fill="norm" stroke="1" extrusionOk="0">
                      <a:moveTo>
                        <a:pt x="11808" y="0"/>
                      </a:moveTo>
                      <a:cubicBezTo>
                        <a:pt x="7304" y="2762"/>
                        <a:pt x="3213" y="4784"/>
                        <a:pt x="311" y="6117"/>
                      </a:cubicBezTo>
                      <a:cubicBezTo>
                        <a:pt x="66" y="6230"/>
                        <a:pt x="-183" y="6538"/>
                        <a:pt x="193" y="6709"/>
                      </a:cubicBezTo>
                      <a:cubicBezTo>
                        <a:pt x="1845" y="7462"/>
                        <a:pt x="6139" y="9585"/>
                        <a:pt x="9635" y="11998"/>
                      </a:cubicBezTo>
                      <a:cubicBezTo>
                        <a:pt x="14156" y="15118"/>
                        <a:pt x="18831" y="18786"/>
                        <a:pt x="20770" y="20897"/>
                      </a:cubicBezTo>
                      <a:cubicBezTo>
                        <a:pt x="21417" y="21600"/>
                        <a:pt x="21263" y="21126"/>
                        <a:pt x="21008" y="20667"/>
                      </a:cubicBezTo>
                      <a:cubicBezTo>
                        <a:pt x="17396" y="14189"/>
                        <a:pt x="14263" y="6935"/>
                        <a:pt x="11808" y="0"/>
                      </a:cubicBezTo>
                      <a:close/>
                    </a:path>
                  </a:pathLst>
                </a:custGeom>
                <a:solidFill>
                  <a:srgbClr val="3CB7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704" name="Shape 704"/>
                <p:cNvSpPr/>
                <p:nvPr/>
              </p:nvSpPr>
              <p:spPr>
                <a:xfrm flipH="1" rot="19500000">
                  <a:off x="309807" y="472388"/>
                  <a:ext cx="469015" cy="811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452" fill="norm" stroke="1" extrusionOk="0">
                      <a:moveTo>
                        <a:pt x="0" y="7113"/>
                      </a:moveTo>
                      <a:cubicBezTo>
                        <a:pt x="3918" y="11950"/>
                        <a:pt x="8757" y="16977"/>
                        <a:pt x="14464" y="21372"/>
                      </a:cubicBezTo>
                      <a:cubicBezTo>
                        <a:pt x="14680" y="21538"/>
                        <a:pt x="15118" y="21428"/>
                        <a:pt x="15124" y="21206"/>
                      </a:cubicBezTo>
                      <a:cubicBezTo>
                        <a:pt x="15280" y="14842"/>
                        <a:pt x="17660" y="6921"/>
                        <a:pt x="21509" y="217"/>
                      </a:cubicBezTo>
                      <a:cubicBezTo>
                        <a:pt x="21600" y="59"/>
                        <a:pt x="21331" y="-62"/>
                        <a:pt x="21102" y="34"/>
                      </a:cubicBezTo>
                      <a:cubicBezTo>
                        <a:pt x="15110" y="2553"/>
                        <a:pt x="8053" y="4922"/>
                        <a:pt x="0" y="7113"/>
                      </a:cubicBezTo>
                      <a:close/>
                    </a:path>
                  </a:pathLst>
                </a:custGeom>
                <a:solidFill>
                  <a:srgbClr val="F4D23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  <p:sp>
          <p:nvSpPr>
            <p:cNvPr id="707" name="Shape 707"/>
            <p:cNvSpPr/>
            <p:nvPr/>
          </p:nvSpPr>
          <p:spPr>
            <a:xfrm>
              <a:off x="0" y="0"/>
              <a:ext cx="11836551" cy="14003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spAutoFit/>
            </a:bodyPr>
            <a:lstStyle/>
            <a:p>
              <a:pPr>
                <a:defRPr b="1" sz="3800">
                  <a:solidFill>
                    <a:srgbClr val="32B7DA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Теперь мы в детском зале</a:t>
              </a:r>
            </a:p>
            <a:p>
              <a:pPr>
                <a:defRPr b="1" sz="3800">
                  <a:solidFill>
                    <a:srgbClr val="F5D32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Нью-Йоркской публичной библиотеки.</a:t>
              </a:r>
            </a:p>
          </p:txBody>
        </p:sp>
      </p:grpSp>
      <p:pic>
        <p:nvPicPr>
          <p:cNvPr id="709" name="winniepooh01-768x512-filtered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968" t="591" r="0" b="12999"/>
          <a:stretch>
            <a:fillRect/>
          </a:stretch>
        </p:blipFill>
        <p:spPr>
          <a:xfrm>
            <a:off x="3230025" y="3149178"/>
            <a:ext cx="6544702" cy="423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35" fill="norm" stroke="1" extrusionOk="0">
                <a:moveTo>
                  <a:pt x="21552" y="4100"/>
                </a:moveTo>
                <a:cubicBezTo>
                  <a:pt x="21547" y="3717"/>
                  <a:pt x="21467" y="3352"/>
                  <a:pt x="21326" y="3045"/>
                </a:cubicBezTo>
                <a:cubicBezTo>
                  <a:pt x="21133" y="2625"/>
                  <a:pt x="20829" y="2314"/>
                  <a:pt x="20462" y="2211"/>
                </a:cubicBezTo>
                <a:lnTo>
                  <a:pt x="5288" y="37"/>
                </a:lnTo>
                <a:cubicBezTo>
                  <a:pt x="4921" y="-65"/>
                  <a:pt x="4529" y="51"/>
                  <a:pt x="4194" y="317"/>
                </a:cubicBezTo>
                <a:cubicBezTo>
                  <a:pt x="3859" y="583"/>
                  <a:pt x="3580" y="1001"/>
                  <a:pt x="3439" y="1507"/>
                </a:cubicBezTo>
                <a:lnTo>
                  <a:pt x="93" y="19690"/>
                </a:lnTo>
                <a:cubicBezTo>
                  <a:pt x="-48" y="20196"/>
                  <a:pt x="-23" y="20656"/>
                  <a:pt x="130" y="20990"/>
                </a:cubicBezTo>
                <a:cubicBezTo>
                  <a:pt x="284" y="21324"/>
                  <a:pt x="566" y="21534"/>
                  <a:pt x="941" y="21535"/>
                </a:cubicBezTo>
                <a:lnTo>
                  <a:pt x="18154" y="21412"/>
                </a:lnTo>
                <a:cubicBezTo>
                  <a:pt x="18528" y="21413"/>
                  <a:pt x="18899" y="21195"/>
                  <a:pt x="19195" y="20843"/>
                </a:cubicBezTo>
                <a:cubicBezTo>
                  <a:pt x="19490" y="20492"/>
                  <a:pt x="19711" y="20006"/>
                  <a:pt x="19786" y="19471"/>
                </a:cubicBezTo>
                <a:lnTo>
                  <a:pt x="21526" y="4527"/>
                </a:lnTo>
                <a:cubicBezTo>
                  <a:pt x="21543" y="4404"/>
                  <a:pt x="21550" y="4280"/>
                  <a:pt x="21551" y="4159"/>
                </a:cubicBezTo>
                <a:lnTo>
                  <a:pt x="21552" y="410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1473604317152447942.jpg"/>
          <p:cNvPicPr>
            <a:picLocks noChangeAspect="1"/>
          </p:cNvPicPr>
          <p:nvPr>
            <p:ph type="pic" idx="15"/>
          </p:nvPr>
        </p:nvPicPr>
        <p:blipFill>
          <a:blip r:embed="rId2">
            <a:extLst/>
          </a:blip>
          <a:srcRect l="8040" t="180" r="16" b="20543"/>
          <a:stretch>
            <a:fillRect/>
          </a:stretch>
        </p:blipFill>
        <p:spPr>
          <a:xfrm rot="240000">
            <a:off x="2543127" y="1864263"/>
            <a:ext cx="2360008" cy="2106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21" fill="norm" stroke="1" extrusionOk="0">
                <a:moveTo>
                  <a:pt x="21530" y="3747"/>
                </a:moveTo>
                <a:cubicBezTo>
                  <a:pt x="21493" y="3320"/>
                  <a:pt x="21369" y="2917"/>
                  <a:pt x="21185" y="2581"/>
                </a:cubicBezTo>
                <a:cubicBezTo>
                  <a:pt x="20941" y="2133"/>
                  <a:pt x="20590" y="1807"/>
                  <a:pt x="20189" y="1711"/>
                </a:cubicBezTo>
                <a:lnTo>
                  <a:pt x="4778" y="30"/>
                </a:lnTo>
                <a:cubicBezTo>
                  <a:pt x="4377" y="-66"/>
                  <a:pt x="3967" y="70"/>
                  <a:pt x="3635" y="373"/>
                </a:cubicBezTo>
                <a:cubicBezTo>
                  <a:pt x="3302" y="675"/>
                  <a:pt x="3046" y="1143"/>
                  <a:pt x="2942" y="1698"/>
                </a:cubicBezTo>
                <a:lnTo>
                  <a:pt x="48" y="19552"/>
                </a:lnTo>
                <a:cubicBezTo>
                  <a:pt x="-56" y="20107"/>
                  <a:pt x="13" y="20607"/>
                  <a:pt x="207" y="20964"/>
                </a:cubicBezTo>
                <a:cubicBezTo>
                  <a:pt x="402" y="21320"/>
                  <a:pt x="723" y="21534"/>
                  <a:pt x="1122" y="21520"/>
                </a:cubicBezTo>
                <a:lnTo>
                  <a:pt x="19469" y="20694"/>
                </a:lnTo>
                <a:cubicBezTo>
                  <a:pt x="19868" y="20680"/>
                  <a:pt x="20244" y="20428"/>
                  <a:pt x="20527" y="20034"/>
                </a:cubicBezTo>
                <a:cubicBezTo>
                  <a:pt x="20810" y="19641"/>
                  <a:pt x="20999" y="19109"/>
                  <a:pt x="21029" y="18525"/>
                </a:cubicBezTo>
                <a:lnTo>
                  <a:pt x="21537" y="4181"/>
                </a:lnTo>
                <a:cubicBezTo>
                  <a:pt x="21544" y="4035"/>
                  <a:pt x="21543" y="3890"/>
                  <a:pt x="21530" y="3747"/>
                </a:cubicBezTo>
                <a:close/>
              </a:path>
            </a:pathLst>
          </a:custGeom>
        </p:spPr>
      </p:pic>
      <p:pic>
        <p:nvPicPr>
          <p:cNvPr id="712" name="4ig.jpg"/>
          <p:cNvPicPr>
            <a:picLocks noChangeAspect="1"/>
          </p:cNvPicPr>
          <p:nvPr>
            <p:ph type="pic" idx="16"/>
          </p:nvPr>
        </p:nvPicPr>
        <p:blipFill>
          <a:blip r:embed="rId3">
            <a:extLst/>
          </a:blip>
          <a:srcRect l="0" t="158" r="194" b="24659"/>
          <a:stretch>
            <a:fillRect/>
          </a:stretch>
        </p:blipFill>
        <p:spPr>
          <a:xfrm rot="240000">
            <a:off x="8291394" y="1471050"/>
            <a:ext cx="2249626" cy="2541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35" fill="norm" stroke="1" extrusionOk="0">
                <a:moveTo>
                  <a:pt x="20160" y="1042"/>
                </a:moveTo>
                <a:cubicBezTo>
                  <a:pt x="20518" y="1125"/>
                  <a:pt x="20836" y="1296"/>
                  <a:pt x="21080" y="1521"/>
                </a:cubicBezTo>
                <a:cubicBezTo>
                  <a:pt x="21406" y="1820"/>
                  <a:pt x="21600" y="2218"/>
                  <a:pt x="21586" y="2642"/>
                </a:cubicBezTo>
                <a:lnTo>
                  <a:pt x="19298" y="18702"/>
                </a:lnTo>
                <a:cubicBezTo>
                  <a:pt x="19283" y="19126"/>
                  <a:pt x="19066" y="19529"/>
                  <a:pt x="18725" y="19840"/>
                </a:cubicBezTo>
                <a:cubicBezTo>
                  <a:pt x="18384" y="20151"/>
                  <a:pt x="17923" y="20369"/>
                  <a:pt x="17420" y="20418"/>
                </a:cubicBezTo>
                <a:lnTo>
                  <a:pt x="1363" y="21524"/>
                </a:lnTo>
                <a:cubicBezTo>
                  <a:pt x="860" y="21573"/>
                  <a:pt x="448" y="21448"/>
                  <a:pt x="189" y="21210"/>
                </a:cubicBezTo>
                <a:cubicBezTo>
                  <a:pt x="110" y="21138"/>
                  <a:pt x="49" y="21052"/>
                  <a:pt x="0" y="20961"/>
                </a:cubicBezTo>
                <a:lnTo>
                  <a:pt x="2" y="19955"/>
                </a:lnTo>
                <a:lnTo>
                  <a:pt x="5081" y="1382"/>
                </a:lnTo>
                <a:cubicBezTo>
                  <a:pt x="5190" y="972"/>
                  <a:pt x="5499" y="614"/>
                  <a:pt x="5906" y="364"/>
                </a:cubicBezTo>
                <a:cubicBezTo>
                  <a:pt x="6313" y="113"/>
                  <a:pt x="6822" y="-27"/>
                  <a:pt x="7331" y="4"/>
                </a:cubicBezTo>
                <a:lnTo>
                  <a:pt x="19789" y="990"/>
                </a:lnTo>
                <a:cubicBezTo>
                  <a:pt x="19917" y="997"/>
                  <a:pt x="20040" y="1014"/>
                  <a:pt x="20160" y="1042"/>
                </a:cubicBezTo>
                <a:close/>
              </a:path>
            </a:pathLst>
          </a:custGeom>
        </p:spPr>
      </p:pic>
      <p:pic>
        <p:nvPicPr>
          <p:cNvPr id="713" name="diodorov_1.jpg"/>
          <p:cNvPicPr>
            <a:picLocks noChangeAspect="1"/>
          </p:cNvPicPr>
          <p:nvPr>
            <p:ph type="pic" idx="14"/>
          </p:nvPr>
        </p:nvPicPr>
        <p:blipFill>
          <a:blip r:embed="rId4">
            <a:extLst/>
          </a:blip>
          <a:srcRect l="1974" t="1484" r="5331" b="36511"/>
          <a:stretch>
            <a:fillRect/>
          </a:stretch>
        </p:blipFill>
        <p:spPr>
          <a:xfrm rot="21300000">
            <a:off x="2234456" y="4907723"/>
            <a:ext cx="2449252" cy="1973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14" fill="norm" stroke="1" extrusionOk="0">
                <a:moveTo>
                  <a:pt x="12" y="3001"/>
                </a:moveTo>
                <a:cubicBezTo>
                  <a:pt x="49" y="2578"/>
                  <a:pt x="173" y="2185"/>
                  <a:pt x="356" y="1859"/>
                </a:cubicBezTo>
                <a:cubicBezTo>
                  <a:pt x="600" y="1425"/>
                  <a:pt x="951" y="1114"/>
                  <a:pt x="1352" y="1036"/>
                </a:cubicBezTo>
                <a:lnTo>
                  <a:pt x="16747" y="21"/>
                </a:lnTo>
                <a:cubicBezTo>
                  <a:pt x="17148" y="-58"/>
                  <a:pt x="17553" y="96"/>
                  <a:pt x="17886" y="410"/>
                </a:cubicBezTo>
                <a:cubicBezTo>
                  <a:pt x="18219" y="724"/>
                  <a:pt x="18477" y="1197"/>
                  <a:pt x="18581" y="1752"/>
                </a:cubicBezTo>
                <a:lnTo>
                  <a:pt x="21493" y="19602"/>
                </a:lnTo>
                <a:cubicBezTo>
                  <a:pt x="21597" y="20157"/>
                  <a:pt x="21528" y="20649"/>
                  <a:pt x="21333" y="20995"/>
                </a:cubicBezTo>
                <a:cubicBezTo>
                  <a:pt x="21139" y="21340"/>
                  <a:pt x="20819" y="21542"/>
                  <a:pt x="20420" y="21511"/>
                </a:cubicBezTo>
                <a:lnTo>
                  <a:pt x="2090" y="19913"/>
                </a:lnTo>
                <a:cubicBezTo>
                  <a:pt x="1691" y="19882"/>
                  <a:pt x="1316" y="19619"/>
                  <a:pt x="1033" y="19216"/>
                </a:cubicBezTo>
                <a:cubicBezTo>
                  <a:pt x="750" y="18813"/>
                  <a:pt x="557" y="18272"/>
                  <a:pt x="527" y="17691"/>
                </a:cubicBezTo>
                <a:lnTo>
                  <a:pt x="5" y="3429"/>
                </a:lnTo>
                <a:cubicBezTo>
                  <a:pt x="-3" y="3284"/>
                  <a:pt x="0" y="3141"/>
                  <a:pt x="12" y="3001"/>
                </a:cubicBezTo>
                <a:close/>
              </a:path>
            </a:pathLst>
          </a:custGeom>
        </p:spPr>
      </p:pic>
      <p:grpSp>
        <p:nvGrpSpPr>
          <p:cNvPr id="728" name="Group 728"/>
          <p:cNvGrpSpPr/>
          <p:nvPr/>
        </p:nvGrpSpPr>
        <p:grpSpPr>
          <a:xfrm>
            <a:off x="1004199" y="1016585"/>
            <a:ext cx="11008922" cy="7535171"/>
            <a:chOff x="90" y="0"/>
            <a:chExt cx="11008920" cy="7535170"/>
          </a:xfrm>
        </p:grpSpPr>
        <p:pic>
          <p:nvPicPr>
            <p:cNvPr id="714" name="skz16904-filtered.jpeg"/>
            <p:cNvPicPr>
              <a:picLocks noChangeAspect="1"/>
            </p:cNvPicPr>
            <p:nvPr/>
          </p:nvPicPr>
          <p:blipFill>
            <a:blip r:embed="rId5">
              <a:alphaModFix amt="90000"/>
              <a:extLst/>
            </a:blip>
            <a:srcRect l="39238" t="16171" r="441" b="0"/>
            <a:stretch>
              <a:fillRect/>
            </a:stretch>
          </p:blipFill>
          <p:spPr>
            <a:xfrm>
              <a:off x="276760" y="1533425"/>
              <a:ext cx="1605417" cy="1686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473" fill="norm" stroke="1" extrusionOk="0">
                  <a:moveTo>
                    <a:pt x="9739" y="27"/>
                  </a:moveTo>
                  <a:cubicBezTo>
                    <a:pt x="7486" y="205"/>
                    <a:pt x="5295" y="1231"/>
                    <a:pt x="3421" y="2934"/>
                  </a:cubicBezTo>
                  <a:cubicBezTo>
                    <a:pt x="2277" y="3974"/>
                    <a:pt x="1329" y="5201"/>
                    <a:pt x="787" y="6644"/>
                  </a:cubicBezTo>
                  <a:cubicBezTo>
                    <a:pt x="202" y="8202"/>
                    <a:pt x="118" y="9931"/>
                    <a:pt x="531" y="11541"/>
                  </a:cubicBezTo>
                  <a:cubicBezTo>
                    <a:pt x="533" y="11557"/>
                    <a:pt x="534" y="11576"/>
                    <a:pt x="537" y="11592"/>
                  </a:cubicBezTo>
                  <a:cubicBezTo>
                    <a:pt x="539" y="11607"/>
                    <a:pt x="545" y="11622"/>
                    <a:pt x="547" y="11637"/>
                  </a:cubicBezTo>
                  <a:cubicBezTo>
                    <a:pt x="575" y="11900"/>
                    <a:pt x="609" y="12156"/>
                    <a:pt x="654" y="12416"/>
                  </a:cubicBezTo>
                  <a:cubicBezTo>
                    <a:pt x="699" y="12676"/>
                    <a:pt x="757" y="12938"/>
                    <a:pt x="819" y="13194"/>
                  </a:cubicBezTo>
                  <a:cubicBezTo>
                    <a:pt x="792" y="13217"/>
                    <a:pt x="765" y="13234"/>
                    <a:pt x="739" y="13260"/>
                  </a:cubicBezTo>
                  <a:cubicBezTo>
                    <a:pt x="713" y="13285"/>
                    <a:pt x="689" y="13314"/>
                    <a:pt x="670" y="13351"/>
                  </a:cubicBezTo>
                  <a:cubicBezTo>
                    <a:pt x="730" y="13373"/>
                    <a:pt x="782" y="13401"/>
                    <a:pt x="840" y="13416"/>
                  </a:cubicBezTo>
                  <a:cubicBezTo>
                    <a:pt x="848" y="13418"/>
                    <a:pt x="859" y="13417"/>
                    <a:pt x="867" y="13416"/>
                  </a:cubicBezTo>
                  <a:cubicBezTo>
                    <a:pt x="889" y="13500"/>
                    <a:pt x="911" y="13582"/>
                    <a:pt x="936" y="13664"/>
                  </a:cubicBezTo>
                  <a:cubicBezTo>
                    <a:pt x="962" y="13746"/>
                    <a:pt x="991" y="13824"/>
                    <a:pt x="1016" y="13907"/>
                  </a:cubicBezTo>
                  <a:cubicBezTo>
                    <a:pt x="832" y="14068"/>
                    <a:pt x="679" y="14266"/>
                    <a:pt x="515" y="14452"/>
                  </a:cubicBezTo>
                  <a:cubicBezTo>
                    <a:pt x="434" y="14544"/>
                    <a:pt x="366" y="14649"/>
                    <a:pt x="307" y="14761"/>
                  </a:cubicBezTo>
                  <a:cubicBezTo>
                    <a:pt x="249" y="14872"/>
                    <a:pt x="185" y="14972"/>
                    <a:pt x="121" y="15079"/>
                  </a:cubicBezTo>
                  <a:cubicBezTo>
                    <a:pt x="90" y="15130"/>
                    <a:pt x="61" y="15186"/>
                    <a:pt x="30" y="15236"/>
                  </a:cubicBezTo>
                  <a:cubicBezTo>
                    <a:pt x="22" y="15248"/>
                    <a:pt x="14" y="15262"/>
                    <a:pt x="9" y="15276"/>
                  </a:cubicBezTo>
                  <a:cubicBezTo>
                    <a:pt x="-2" y="15304"/>
                    <a:pt x="-7" y="15337"/>
                    <a:pt x="19" y="15357"/>
                  </a:cubicBezTo>
                  <a:cubicBezTo>
                    <a:pt x="34" y="15368"/>
                    <a:pt x="57" y="15373"/>
                    <a:pt x="73" y="15367"/>
                  </a:cubicBezTo>
                  <a:cubicBezTo>
                    <a:pt x="169" y="15335"/>
                    <a:pt x="261" y="15296"/>
                    <a:pt x="355" y="15261"/>
                  </a:cubicBezTo>
                  <a:cubicBezTo>
                    <a:pt x="394" y="15295"/>
                    <a:pt x="428" y="15333"/>
                    <a:pt x="462" y="15357"/>
                  </a:cubicBezTo>
                  <a:cubicBezTo>
                    <a:pt x="541" y="15412"/>
                    <a:pt x="621" y="15429"/>
                    <a:pt x="707" y="15367"/>
                  </a:cubicBezTo>
                  <a:cubicBezTo>
                    <a:pt x="740" y="15344"/>
                    <a:pt x="783" y="15330"/>
                    <a:pt x="819" y="15312"/>
                  </a:cubicBezTo>
                  <a:cubicBezTo>
                    <a:pt x="916" y="15389"/>
                    <a:pt x="1019" y="15413"/>
                    <a:pt x="1128" y="15423"/>
                  </a:cubicBezTo>
                  <a:cubicBezTo>
                    <a:pt x="1238" y="15433"/>
                    <a:pt x="1328" y="15497"/>
                    <a:pt x="1379" y="15600"/>
                  </a:cubicBezTo>
                  <a:cubicBezTo>
                    <a:pt x="1451" y="15747"/>
                    <a:pt x="1502" y="15900"/>
                    <a:pt x="1459" y="16075"/>
                  </a:cubicBezTo>
                  <a:cubicBezTo>
                    <a:pt x="1446" y="16126"/>
                    <a:pt x="1438" y="16180"/>
                    <a:pt x="1416" y="16227"/>
                  </a:cubicBezTo>
                  <a:cubicBezTo>
                    <a:pt x="1385" y="16293"/>
                    <a:pt x="1381" y="16356"/>
                    <a:pt x="1406" y="16424"/>
                  </a:cubicBezTo>
                  <a:cubicBezTo>
                    <a:pt x="1418" y="16459"/>
                    <a:pt x="1434" y="16493"/>
                    <a:pt x="1438" y="16530"/>
                  </a:cubicBezTo>
                  <a:cubicBezTo>
                    <a:pt x="1442" y="16573"/>
                    <a:pt x="1451" y="16627"/>
                    <a:pt x="1432" y="16661"/>
                  </a:cubicBezTo>
                  <a:cubicBezTo>
                    <a:pt x="1388" y="16745"/>
                    <a:pt x="1358" y="16843"/>
                    <a:pt x="1283" y="16904"/>
                  </a:cubicBezTo>
                  <a:cubicBezTo>
                    <a:pt x="1218" y="16956"/>
                    <a:pt x="1198" y="17023"/>
                    <a:pt x="1240" y="17101"/>
                  </a:cubicBezTo>
                  <a:cubicBezTo>
                    <a:pt x="1279" y="17173"/>
                    <a:pt x="1277" y="17240"/>
                    <a:pt x="1246" y="17318"/>
                  </a:cubicBezTo>
                  <a:cubicBezTo>
                    <a:pt x="1215" y="17393"/>
                    <a:pt x="1202" y="17475"/>
                    <a:pt x="1187" y="17556"/>
                  </a:cubicBezTo>
                  <a:cubicBezTo>
                    <a:pt x="1177" y="17612"/>
                    <a:pt x="1206" y="17663"/>
                    <a:pt x="1251" y="17687"/>
                  </a:cubicBezTo>
                  <a:cubicBezTo>
                    <a:pt x="1287" y="17707"/>
                    <a:pt x="1328" y="17721"/>
                    <a:pt x="1363" y="17743"/>
                  </a:cubicBezTo>
                  <a:cubicBezTo>
                    <a:pt x="1378" y="17752"/>
                    <a:pt x="1388" y="17774"/>
                    <a:pt x="1390" y="17793"/>
                  </a:cubicBezTo>
                  <a:cubicBezTo>
                    <a:pt x="1393" y="17831"/>
                    <a:pt x="1394" y="17874"/>
                    <a:pt x="1384" y="17910"/>
                  </a:cubicBezTo>
                  <a:cubicBezTo>
                    <a:pt x="1354" y="18024"/>
                    <a:pt x="1387" y="18113"/>
                    <a:pt x="1448" y="18203"/>
                  </a:cubicBezTo>
                  <a:cubicBezTo>
                    <a:pt x="1506" y="18287"/>
                    <a:pt x="1553" y="18379"/>
                    <a:pt x="1614" y="18461"/>
                  </a:cubicBezTo>
                  <a:cubicBezTo>
                    <a:pt x="1663" y="18527"/>
                    <a:pt x="1688" y="18611"/>
                    <a:pt x="1715" y="18688"/>
                  </a:cubicBezTo>
                  <a:cubicBezTo>
                    <a:pt x="1744" y="18772"/>
                    <a:pt x="1832" y="18792"/>
                    <a:pt x="1870" y="18865"/>
                  </a:cubicBezTo>
                  <a:cubicBezTo>
                    <a:pt x="1883" y="18891"/>
                    <a:pt x="1891" y="18922"/>
                    <a:pt x="1907" y="18946"/>
                  </a:cubicBezTo>
                  <a:cubicBezTo>
                    <a:pt x="1939" y="18995"/>
                    <a:pt x="1970" y="19045"/>
                    <a:pt x="2008" y="19087"/>
                  </a:cubicBezTo>
                  <a:cubicBezTo>
                    <a:pt x="2038" y="19120"/>
                    <a:pt x="2064" y="19149"/>
                    <a:pt x="2072" y="19199"/>
                  </a:cubicBezTo>
                  <a:cubicBezTo>
                    <a:pt x="2093" y="19325"/>
                    <a:pt x="2164" y="19417"/>
                    <a:pt x="2259" y="19487"/>
                  </a:cubicBezTo>
                  <a:cubicBezTo>
                    <a:pt x="2351" y="19554"/>
                    <a:pt x="2422" y="19640"/>
                    <a:pt x="2488" y="19739"/>
                  </a:cubicBezTo>
                  <a:cubicBezTo>
                    <a:pt x="2524" y="19793"/>
                    <a:pt x="2575" y="19836"/>
                    <a:pt x="2621" y="19881"/>
                  </a:cubicBezTo>
                  <a:cubicBezTo>
                    <a:pt x="2685" y="19942"/>
                    <a:pt x="2760" y="19937"/>
                    <a:pt x="2835" y="19911"/>
                  </a:cubicBezTo>
                  <a:cubicBezTo>
                    <a:pt x="2860" y="19902"/>
                    <a:pt x="2881" y="19886"/>
                    <a:pt x="2904" y="19871"/>
                  </a:cubicBezTo>
                  <a:cubicBezTo>
                    <a:pt x="3069" y="19760"/>
                    <a:pt x="3252" y="19694"/>
                    <a:pt x="3442" y="19669"/>
                  </a:cubicBezTo>
                  <a:cubicBezTo>
                    <a:pt x="3578" y="19651"/>
                    <a:pt x="3711" y="19643"/>
                    <a:pt x="3810" y="19790"/>
                  </a:cubicBezTo>
                  <a:cubicBezTo>
                    <a:pt x="3851" y="19851"/>
                    <a:pt x="3922" y="19874"/>
                    <a:pt x="3997" y="19851"/>
                  </a:cubicBezTo>
                  <a:cubicBezTo>
                    <a:pt x="4021" y="19843"/>
                    <a:pt x="4054" y="19845"/>
                    <a:pt x="4072" y="19861"/>
                  </a:cubicBezTo>
                  <a:cubicBezTo>
                    <a:pt x="4170" y="19944"/>
                    <a:pt x="4273" y="20036"/>
                    <a:pt x="4279" y="20184"/>
                  </a:cubicBezTo>
                  <a:cubicBezTo>
                    <a:pt x="4287" y="20362"/>
                    <a:pt x="4342" y="20506"/>
                    <a:pt x="4455" y="20629"/>
                  </a:cubicBezTo>
                  <a:cubicBezTo>
                    <a:pt x="4511" y="20690"/>
                    <a:pt x="4538" y="20763"/>
                    <a:pt x="4514" y="20856"/>
                  </a:cubicBezTo>
                  <a:cubicBezTo>
                    <a:pt x="4496" y="20926"/>
                    <a:pt x="4534" y="20969"/>
                    <a:pt x="4589" y="20998"/>
                  </a:cubicBezTo>
                  <a:cubicBezTo>
                    <a:pt x="4601" y="21004"/>
                    <a:pt x="4613" y="21009"/>
                    <a:pt x="4626" y="21013"/>
                  </a:cubicBezTo>
                  <a:cubicBezTo>
                    <a:pt x="4687" y="21031"/>
                    <a:pt x="4717" y="21078"/>
                    <a:pt x="4722" y="21144"/>
                  </a:cubicBezTo>
                  <a:cubicBezTo>
                    <a:pt x="4731" y="21265"/>
                    <a:pt x="4803" y="21359"/>
                    <a:pt x="4829" y="21473"/>
                  </a:cubicBezTo>
                  <a:lnTo>
                    <a:pt x="6636" y="21473"/>
                  </a:lnTo>
                  <a:cubicBezTo>
                    <a:pt x="6701" y="21431"/>
                    <a:pt x="6774" y="21404"/>
                    <a:pt x="6833" y="21352"/>
                  </a:cubicBezTo>
                  <a:cubicBezTo>
                    <a:pt x="6987" y="21263"/>
                    <a:pt x="7136" y="21164"/>
                    <a:pt x="7281" y="21059"/>
                  </a:cubicBezTo>
                  <a:cubicBezTo>
                    <a:pt x="7426" y="20953"/>
                    <a:pt x="7568" y="20844"/>
                    <a:pt x="7713" y="20740"/>
                  </a:cubicBezTo>
                  <a:cubicBezTo>
                    <a:pt x="9332" y="20797"/>
                    <a:pt x="10954" y="20615"/>
                    <a:pt x="12528" y="20189"/>
                  </a:cubicBezTo>
                  <a:cubicBezTo>
                    <a:pt x="14040" y="19780"/>
                    <a:pt x="15562" y="19137"/>
                    <a:pt x="16831" y="17935"/>
                  </a:cubicBezTo>
                  <a:cubicBezTo>
                    <a:pt x="18190" y="16647"/>
                    <a:pt x="19029" y="14912"/>
                    <a:pt x="19315" y="13068"/>
                  </a:cubicBezTo>
                  <a:cubicBezTo>
                    <a:pt x="19417" y="12981"/>
                    <a:pt x="19518" y="12896"/>
                    <a:pt x="19619" y="12810"/>
                  </a:cubicBezTo>
                  <a:cubicBezTo>
                    <a:pt x="19654" y="12781"/>
                    <a:pt x="19674" y="12738"/>
                    <a:pt x="19673" y="12689"/>
                  </a:cubicBezTo>
                  <a:cubicBezTo>
                    <a:pt x="19671" y="12636"/>
                    <a:pt x="19665" y="12585"/>
                    <a:pt x="19667" y="12532"/>
                  </a:cubicBezTo>
                  <a:cubicBezTo>
                    <a:pt x="19672" y="12419"/>
                    <a:pt x="19674" y="12305"/>
                    <a:pt x="19689" y="12193"/>
                  </a:cubicBezTo>
                  <a:cubicBezTo>
                    <a:pt x="19709" y="12037"/>
                    <a:pt x="19712" y="12040"/>
                    <a:pt x="19854" y="12112"/>
                  </a:cubicBezTo>
                  <a:cubicBezTo>
                    <a:pt x="19859" y="12115"/>
                    <a:pt x="19868" y="12112"/>
                    <a:pt x="19875" y="12112"/>
                  </a:cubicBezTo>
                  <a:cubicBezTo>
                    <a:pt x="19913" y="12076"/>
                    <a:pt x="19896" y="12024"/>
                    <a:pt x="19891" y="11981"/>
                  </a:cubicBezTo>
                  <a:cubicBezTo>
                    <a:pt x="19875" y="11830"/>
                    <a:pt x="19875" y="11676"/>
                    <a:pt x="19896" y="11526"/>
                  </a:cubicBezTo>
                  <a:cubicBezTo>
                    <a:pt x="19906" y="11456"/>
                    <a:pt x="19901" y="11392"/>
                    <a:pt x="19896" y="11324"/>
                  </a:cubicBezTo>
                  <a:cubicBezTo>
                    <a:pt x="19886" y="11178"/>
                    <a:pt x="19837" y="11048"/>
                    <a:pt x="19801" y="10909"/>
                  </a:cubicBezTo>
                  <a:cubicBezTo>
                    <a:pt x="19781" y="10835"/>
                    <a:pt x="19766" y="10758"/>
                    <a:pt x="19822" y="10692"/>
                  </a:cubicBezTo>
                  <a:cubicBezTo>
                    <a:pt x="19840" y="10671"/>
                    <a:pt x="19860" y="10638"/>
                    <a:pt x="19859" y="10611"/>
                  </a:cubicBezTo>
                  <a:cubicBezTo>
                    <a:pt x="19858" y="10515"/>
                    <a:pt x="19918" y="10486"/>
                    <a:pt x="19982" y="10454"/>
                  </a:cubicBezTo>
                  <a:cubicBezTo>
                    <a:pt x="20292" y="10301"/>
                    <a:pt x="20596" y="10139"/>
                    <a:pt x="20910" y="9995"/>
                  </a:cubicBezTo>
                  <a:cubicBezTo>
                    <a:pt x="21044" y="9933"/>
                    <a:pt x="21165" y="9845"/>
                    <a:pt x="21283" y="9757"/>
                  </a:cubicBezTo>
                  <a:cubicBezTo>
                    <a:pt x="21379" y="9685"/>
                    <a:pt x="21453" y="9585"/>
                    <a:pt x="21480" y="9449"/>
                  </a:cubicBezTo>
                  <a:cubicBezTo>
                    <a:pt x="21493" y="9382"/>
                    <a:pt x="21514" y="9321"/>
                    <a:pt x="21533" y="9257"/>
                  </a:cubicBezTo>
                  <a:cubicBezTo>
                    <a:pt x="21593" y="9059"/>
                    <a:pt x="21572" y="8866"/>
                    <a:pt x="21496" y="8680"/>
                  </a:cubicBezTo>
                  <a:cubicBezTo>
                    <a:pt x="21439" y="8541"/>
                    <a:pt x="21398" y="8399"/>
                    <a:pt x="21384" y="8246"/>
                  </a:cubicBezTo>
                  <a:cubicBezTo>
                    <a:pt x="21381" y="8209"/>
                    <a:pt x="21376" y="8168"/>
                    <a:pt x="21357" y="8140"/>
                  </a:cubicBezTo>
                  <a:cubicBezTo>
                    <a:pt x="21261" y="7993"/>
                    <a:pt x="21184" y="7828"/>
                    <a:pt x="21064" y="7700"/>
                  </a:cubicBezTo>
                  <a:cubicBezTo>
                    <a:pt x="20947" y="7574"/>
                    <a:pt x="20830" y="7440"/>
                    <a:pt x="20734" y="7296"/>
                  </a:cubicBezTo>
                  <a:cubicBezTo>
                    <a:pt x="20658" y="7182"/>
                    <a:pt x="20575" y="7098"/>
                    <a:pt x="20462" y="7038"/>
                  </a:cubicBezTo>
                  <a:cubicBezTo>
                    <a:pt x="20352" y="6979"/>
                    <a:pt x="20236" y="6927"/>
                    <a:pt x="20142" y="6836"/>
                  </a:cubicBezTo>
                  <a:cubicBezTo>
                    <a:pt x="20108" y="6803"/>
                    <a:pt x="20059" y="6792"/>
                    <a:pt x="20014" y="6780"/>
                  </a:cubicBezTo>
                  <a:cubicBezTo>
                    <a:pt x="19953" y="6764"/>
                    <a:pt x="19897" y="6737"/>
                    <a:pt x="19854" y="6684"/>
                  </a:cubicBezTo>
                  <a:cubicBezTo>
                    <a:pt x="19800" y="6617"/>
                    <a:pt x="19730" y="6599"/>
                    <a:pt x="19651" y="6603"/>
                  </a:cubicBezTo>
                  <a:cubicBezTo>
                    <a:pt x="19590" y="6606"/>
                    <a:pt x="19523" y="6612"/>
                    <a:pt x="19465" y="6598"/>
                  </a:cubicBezTo>
                  <a:cubicBezTo>
                    <a:pt x="19377" y="6576"/>
                    <a:pt x="19297" y="6571"/>
                    <a:pt x="19209" y="6583"/>
                  </a:cubicBezTo>
                  <a:cubicBezTo>
                    <a:pt x="19155" y="6590"/>
                    <a:pt x="19096" y="6595"/>
                    <a:pt x="19049" y="6558"/>
                  </a:cubicBezTo>
                  <a:cubicBezTo>
                    <a:pt x="19035" y="6547"/>
                    <a:pt x="19020" y="6544"/>
                    <a:pt x="19006" y="6537"/>
                  </a:cubicBezTo>
                  <a:cubicBezTo>
                    <a:pt x="18995" y="6503"/>
                    <a:pt x="18985" y="6470"/>
                    <a:pt x="18974" y="6436"/>
                  </a:cubicBezTo>
                  <a:cubicBezTo>
                    <a:pt x="18963" y="6402"/>
                    <a:pt x="18954" y="6369"/>
                    <a:pt x="18942" y="6335"/>
                  </a:cubicBezTo>
                  <a:cubicBezTo>
                    <a:pt x="18972" y="6312"/>
                    <a:pt x="18998" y="6287"/>
                    <a:pt x="19027" y="6264"/>
                  </a:cubicBezTo>
                  <a:cubicBezTo>
                    <a:pt x="19199" y="6131"/>
                    <a:pt x="19362" y="5978"/>
                    <a:pt x="19566" y="5906"/>
                  </a:cubicBezTo>
                  <a:cubicBezTo>
                    <a:pt x="19620" y="5886"/>
                    <a:pt x="19660" y="5846"/>
                    <a:pt x="19683" y="5789"/>
                  </a:cubicBezTo>
                  <a:cubicBezTo>
                    <a:pt x="19705" y="5735"/>
                    <a:pt x="19721" y="5674"/>
                    <a:pt x="19737" y="5623"/>
                  </a:cubicBezTo>
                  <a:cubicBezTo>
                    <a:pt x="19720" y="5603"/>
                    <a:pt x="19714" y="5582"/>
                    <a:pt x="19705" y="5582"/>
                  </a:cubicBezTo>
                  <a:cubicBezTo>
                    <a:pt x="19602" y="5578"/>
                    <a:pt x="19561" y="5507"/>
                    <a:pt x="19550" y="5405"/>
                  </a:cubicBezTo>
                  <a:cubicBezTo>
                    <a:pt x="19547" y="5375"/>
                    <a:pt x="19538" y="5349"/>
                    <a:pt x="19534" y="5319"/>
                  </a:cubicBezTo>
                  <a:cubicBezTo>
                    <a:pt x="19511" y="5139"/>
                    <a:pt x="19487" y="4958"/>
                    <a:pt x="19422" y="4789"/>
                  </a:cubicBezTo>
                  <a:cubicBezTo>
                    <a:pt x="19411" y="4761"/>
                    <a:pt x="19406" y="4727"/>
                    <a:pt x="19406" y="4698"/>
                  </a:cubicBezTo>
                  <a:cubicBezTo>
                    <a:pt x="19405" y="4617"/>
                    <a:pt x="19375" y="4559"/>
                    <a:pt x="19331" y="4495"/>
                  </a:cubicBezTo>
                  <a:cubicBezTo>
                    <a:pt x="19208" y="4316"/>
                    <a:pt x="19094" y="4128"/>
                    <a:pt x="18931" y="3985"/>
                  </a:cubicBezTo>
                  <a:cubicBezTo>
                    <a:pt x="18872" y="3933"/>
                    <a:pt x="18803" y="3876"/>
                    <a:pt x="18803" y="3768"/>
                  </a:cubicBezTo>
                  <a:cubicBezTo>
                    <a:pt x="18804" y="3728"/>
                    <a:pt x="18764" y="3704"/>
                    <a:pt x="18729" y="3697"/>
                  </a:cubicBezTo>
                  <a:cubicBezTo>
                    <a:pt x="18610" y="3673"/>
                    <a:pt x="18542" y="3585"/>
                    <a:pt x="18489" y="3474"/>
                  </a:cubicBezTo>
                  <a:cubicBezTo>
                    <a:pt x="18477" y="3450"/>
                    <a:pt x="18489" y="3408"/>
                    <a:pt x="18516" y="3399"/>
                  </a:cubicBezTo>
                  <a:cubicBezTo>
                    <a:pt x="18562" y="3382"/>
                    <a:pt x="18601" y="3361"/>
                    <a:pt x="18633" y="3303"/>
                  </a:cubicBezTo>
                  <a:cubicBezTo>
                    <a:pt x="18534" y="3144"/>
                    <a:pt x="18403" y="3058"/>
                    <a:pt x="18249" y="3055"/>
                  </a:cubicBezTo>
                  <a:cubicBezTo>
                    <a:pt x="18140" y="3053"/>
                    <a:pt x="18071" y="3008"/>
                    <a:pt x="18009" y="2918"/>
                  </a:cubicBezTo>
                  <a:cubicBezTo>
                    <a:pt x="17955" y="2842"/>
                    <a:pt x="17891" y="2774"/>
                    <a:pt x="17833" y="2701"/>
                  </a:cubicBezTo>
                  <a:cubicBezTo>
                    <a:pt x="17816" y="2680"/>
                    <a:pt x="17796" y="2651"/>
                    <a:pt x="17796" y="2625"/>
                  </a:cubicBezTo>
                  <a:cubicBezTo>
                    <a:pt x="17794" y="2504"/>
                    <a:pt x="17720" y="2426"/>
                    <a:pt x="17652" y="2357"/>
                  </a:cubicBezTo>
                  <a:cubicBezTo>
                    <a:pt x="17586" y="2291"/>
                    <a:pt x="17511" y="2232"/>
                    <a:pt x="17476" y="2140"/>
                  </a:cubicBezTo>
                  <a:cubicBezTo>
                    <a:pt x="17439" y="2043"/>
                    <a:pt x="17344" y="1984"/>
                    <a:pt x="17337" y="1867"/>
                  </a:cubicBezTo>
                  <a:cubicBezTo>
                    <a:pt x="17336" y="1852"/>
                    <a:pt x="17315" y="1833"/>
                    <a:pt x="17300" y="1832"/>
                  </a:cubicBezTo>
                  <a:cubicBezTo>
                    <a:pt x="17243" y="1828"/>
                    <a:pt x="17217" y="1803"/>
                    <a:pt x="17209" y="1736"/>
                  </a:cubicBezTo>
                  <a:cubicBezTo>
                    <a:pt x="17195" y="1616"/>
                    <a:pt x="17161" y="1497"/>
                    <a:pt x="17151" y="1377"/>
                  </a:cubicBezTo>
                  <a:cubicBezTo>
                    <a:pt x="17141" y="1264"/>
                    <a:pt x="17150" y="1147"/>
                    <a:pt x="17151" y="1033"/>
                  </a:cubicBezTo>
                  <a:cubicBezTo>
                    <a:pt x="17151" y="936"/>
                    <a:pt x="17112" y="897"/>
                    <a:pt x="17023" y="907"/>
                  </a:cubicBezTo>
                  <a:cubicBezTo>
                    <a:pt x="16962" y="913"/>
                    <a:pt x="16906" y="929"/>
                    <a:pt x="16847" y="942"/>
                  </a:cubicBezTo>
                  <a:cubicBezTo>
                    <a:pt x="16807" y="951"/>
                    <a:pt x="16761" y="974"/>
                    <a:pt x="16724" y="967"/>
                  </a:cubicBezTo>
                  <a:cubicBezTo>
                    <a:pt x="16667" y="957"/>
                    <a:pt x="16623" y="961"/>
                    <a:pt x="16575" y="1003"/>
                  </a:cubicBezTo>
                  <a:cubicBezTo>
                    <a:pt x="16549" y="1025"/>
                    <a:pt x="16515" y="1029"/>
                    <a:pt x="16484" y="1043"/>
                  </a:cubicBezTo>
                  <a:cubicBezTo>
                    <a:pt x="16334" y="1114"/>
                    <a:pt x="16168" y="1132"/>
                    <a:pt x="16020" y="1210"/>
                  </a:cubicBezTo>
                  <a:cubicBezTo>
                    <a:pt x="15953" y="1245"/>
                    <a:pt x="15887" y="1282"/>
                    <a:pt x="15818" y="1311"/>
                  </a:cubicBezTo>
                  <a:cubicBezTo>
                    <a:pt x="15692" y="1364"/>
                    <a:pt x="15563" y="1421"/>
                    <a:pt x="15444" y="1493"/>
                  </a:cubicBezTo>
                  <a:cubicBezTo>
                    <a:pt x="13683" y="364"/>
                    <a:pt x="11697" y="-127"/>
                    <a:pt x="9739" y="27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pic>
          <p:nvPicPr>
            <p:cNvPr id="715" name="Zahoder_BV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5746" t="12427" r="25146" b="16018"/>
            <a:stretch>
              <a:fillRect/>
            </a:stretch>
          </p:blipFill>
          <p:spPr>
            <a:xfrm rot="60000">
              <a:off x="4375346" y="524978"/>
              <a:ext cx="2236117" cy="293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518" fill="norm" stroke="1" extrusionOk="0">
                  <a:moveTo>
                    <a:pt x="2342" y="18377"/>
                  </a:moveTo>
                  <a:cubicBezTo>
                    <a:pt x="2454" y="18647"/>
                    <a:pt x="2598" y="18900"/>
                    <a:pt x="2764" y="19122"/>
                  </a:cubicBezTo>
                  <a:cubicBezTo>
                    <a:pt x="3095" y="19567"/>
                    <a:pt x="3513" y="19891"/>
                    <a:pt x="3940" y="19983"/>
                  </a:cubicBezTo>
                  <a:lnTo>
                    <a:pt x="19981" y="21491"/>
                  </a:lnTo>
                  <a:cubicBezTo>
                    <a:pt x="20408" y="21583"/>
                    <a:pt x="20798" y="21440"/>
                    <a:pt x="21082" y="21135"/>
                  </a:cubicBezTo>
                  <a:cubicBezTo>
                    <a:pt x="21367" y="20830"/>
                    <a:pt x="21545" y="20361"/>
                    <a:pt x="21550" y="19806"/>
                  </a:cubicBezTo>
                  <a:lnTo>
                    <a:pt x="21260" y="1953"/>
                  </a:lnTo>
                  <a:cubicBezTo>
                    <a:pt x="21265" y="1398"/>
                    <a:pt x="21106" y="900"/>
                    <a:pt x="20842" y="546"/>
                  </a:cubicBezTo>
                  <a:cubicBezTo>
                    <a:pt x="20579" y="192"/>
                    <a:pt x="20210" y="-17"/>
                    <a:pt x="19805" y="1"/>
                  </a:cubicBezTo>
                  <a:lnTo>
                    <a:pt x="1222" y="1023"/>
                  </a:lnTo>
                  <a:cubicBezTo>
                    <a:pt x="817" y="1042"/>
                    <a:pt x="480" y="1296"/>
                    <a:pt x="263" y="1692"/>
                  </a:cubicBezTo>
                  <a:cubicBezTo>
                    <a:pt x="45" y="2088"/>
                    <a:pt x="-50" y="2625"/>
                    <a:pt x="26" y="3208"/>
                  </a:cubicBezTo>
                  <a:lnTo>
                    <a:pt x="2112" y="17529"/>
                  </a:lnTo>
                  <a:cubicBezTo>
                    <a:pt x="2150" y="17820"/>
                    <a:pt x="2231" y="18107"/>
                    <a:pt x="2342" y="18377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pic>
          <p:nvPicPr>
            <p:cNvPr id="716" name="pic_1478524484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0639" t="3002" r="13627" b="11904"/>
            <a:stretch>
              <a:fillRect/>
            </a:stretch>
          </p:blipFill>
          <p:spPr>
            <a:xfrm rot="21600000">
              <a:off x="4310813" y="4246883"/>
              <a:ext cx="1858936" cy="2239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532" fill="norm" stroke="1" extrusionOk="0">
                  <a:moveTo>
                    <a:pt x="3108" y="71"/>
                  </a:moveTo>
                  <a:cubicBezTo>
                    <a:pt x="2838" y="129"/>
                    <a:pt x="2585" y="219"/>
                    <a:pt x="2363" y="339"/>
                  </a:cubicBezTo>
                  <a:cubicBezTo>
                    <a:pt x="1919" y="577"/>
                    <a:pt x="1600" y="923"/>
                    <a:pt x="1509" y="1320"/>
                  </a:cubicBezTo>
                  <a:lnTo>
                    <a:pt x="27" y="16599"/>
                  </a:lnTo>
                  <a:cubicBezTo>
                    <a:pt x="-64" y="16996"/>
                    <a:pt x="78" y="17405"/>
                    <a:pt x="384" y="17738"/>
                  </a:cubicBezTo>
                  <a:cubicBezTo>
                    <a:pt x="690" y="18071"/>
                    <a:pt x="1158" y="18331"/>
                    <a:pt x="1713" y="18440"/>
                  </a:cubicBezTo>
                  <a:lnTo>
                    <a:pt x="19568" y="21480"/>
                  </a:lnTo>
                  <a:cubicBezTo>
                    <a:pt x="20123" y="21588"/>
                    <a:pt x="20619" y="21523"/>
                    <a:pt x="20973" y="21333"/>
                  </a:cubicBezTo>
                  <a:cubicBezTo>
                    <a:pt x="21326" y="21144"/>
                    <a:pt x="21536" y="20828"/>
                    <a:pt x="21517" y="20431"/>
                  </a:cubicBezTo>
                  <a:lnTo>
                    <a:pt x="20461" y="2215"/>
                  </a:lnTo>
                  <a:cubicBezTo>
                    <a:pt x="20442" y="1818"/>
                    <a:pt x="20187" y="1444"/>
                    <a:pt x="19790" y="1160"/>
                  </a:cubicBezTo>
                  <a:cubicBezTo>
                    <a:pt x="19394" y="875"/>
                    <a:pt x="18860" y="679"/>
                    <a:pt x="18278" y="644"/>
                  </a:cubicBezTo>
                  <a:lnTo>
                    <a:pt x="3956" y="5"/>
                  </a:lnTo>
                  <a:cubicBezTo>
                    <a:pt x="3664" y="-12"/>
                    <a:pt x="3377" y="13"/>
                    <a:pt x="3108" y="71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pic>
          <p:nvPicPr>
            <p:cNvPr id="717" name="GettyImages-3363753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0405" t="18" r="0" b="36198"/>
            <a:stretch>
              <a:fillRect/>
            </a:stretch>
          </p:blipFill>
          <p:spPr>
            <a:xfrm rot="21600000">
              <a:off x="7535275" y="3604638"/>
              <a:ext cx="2238244" cy="257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504" fill="norm" stroke="1" extrusionOk="0">
                  <a:moveTo>
                    <a:pt x="21542" y="4877"/>
                  </a:moveTo>
                  <a:cubicBezTo>
                    <a:pt x="21493" y="4608"/>
                    <a:pt x="21411" y="4352"/>
                    <a:pt x="21301" y="4123"/>
                  </a:cubicBezTo>
                  <a:cubicBezTo>
                    <a:pt x="21080" y="3665"/>
                    <a:pt x="20749" y="3318"/>
                    <a:pt x="20363" y="3186"/>
                  </a:cubicBezTo>
                  <a:lnTo>
                    <a:pt x="5430" y="59"/>
                  </a:lnTo>
                  <a:cubicBezTo>
                    <a:pt x="5043" y="-73"/>
                    <a:pt x="4641" y="21"/>
                    <a:pt x="4306" y="281"/>
                  </a:cubicBezTo>
                  <a:cubicBezTo>
                    <a:pt x="3970" y="542"/>
                    <a:pt x="3699" y="967"/>
                    <a:pt x="3577" y="1495"/>
                  </a:cubicBezTo>
                  <a:lnTo>
                    <a:pt x="69" y="18507"/>
                  </a:lnTo>
                  <a:cubicBezTo>
                    <a:pt x="-54" y="19034"/>
                    <a:pt x="-6" y="19523"/>
                    <a:pt x="169" y="19887"/>
                  </a:cubicBezTo>
                  <a:cubicBezTo>
                    <a:pt x="345" y="20252"/>
                    <a:pt x="649" y="20492"/>
                    <a:pt x="1038" y="20517"/>
                  </a:cubicBezTo>
                  <a:lnTo>
                    <a:pt x="18926" y="21502"/>
                  </a:lnTo>
                  <a:cubicBezTo>
                    <a:pt x="19316" y="21527"/>
                    <a:pt x="19694" y="21319"/>
                    <a:pt x="19984" y="20965"/>
                  </a:cubicBezTo>
                  <a:cubicBezTo>
                    <a:pt x="20275" y="20612"/>
                    <a:pt x="20480" y="20111"/>
                    <a:pt x="20532" y="19549"/>
                  </a:cubicBezTo>
                  <a:lnTo>
                    <a:pt x="21546" y="6175"/>
                  </a:lnTo>
                  <a:lnTo>
                    <a:pt x="21544" y="4933"/>
                  </a:lnTo>
                  <a:cubicBezTo>
                    <a:pt x="21541" y="4915"/>
                    <a:pt x="21545" y="4895"/>
                    <a:pt x="21542" y="4877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pic>
          <p:nvPicPr>
            <p:cNvPr id="718" name="Антоненков1.jpg"/>
            <p:cNvPicPr>
              <a:picLocks noChangeAspect="1"/>
            </p:cNvPicPr>
            <p:nvPr/>
          </p:nvPicPr>
          <p:blipFill>
            <a:blip r:embed="rId9">
              <a:alphaModFix amt="90000"/>
              <a:extLst/>
            </a:blip>
            <a:srcRect l="18176" t="883" r="31491" b="21900"/>
            <a:stretch>
              <a:fillRect/>
            </a:stretch>
          </p:blipFill>
          <p:spPr>
            <a:xfrm>
              <a:off x="5435841" y="5373806"/>
              <a:ext cx="1669097" cy="2161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453" fill="norm" stroke="1" extrusionOk="0">
                  <a:moveTo>
                    <a:pt x="9738" y="27"/>
                  </a:moveTo>
                  <a:cubicBezTo>
                    <a:pt x="7485" y="201"/>
                    <a:pt x="5298" y="1202"/>
                    <a:pt x="3425" y="2867"/>
                  </a:cubicBezTo>
                  <a:cubicBezTo>
                    <a:pt x="2281" y="3884"/>
                    <a:pt x="1330" y="5081"/>
                    <a:pt x="789" y="6491"/>
                  </a:cubicBezTo>
                  <a:cubicBezTo>
                    <a:pt x="204" y="8014"/>
                    <a:pt x="119" y="9708"/>
                    <a:pt x="532" y="11281"/>
                  </a:cubicBezTo>
                  <a:cubicBezTo>
                    <a:pt x="534" y="11297"/>
                    <a:pt x="535" y="11309"/>
                    <a:pt x="537" y="11325"/>
                  </a:cubicBezTo>
                  <a:cubicBezTo>
                    <a:pt x="540" y="11339"/>
                    <a:pt x="545" y="11353"/>
                    <a:pt x="548" y="11368"/>
                  </a:cubicBezTo>
                  <a:cubicBezTo>
                    <a:pt x="575" y="11624"/>
                    <a:pt x="610" y="11882"/>
                    <a:pt x="655" y="12136"/>
                  </a:cubicBezTo>
                  <a:cubicBezTo>
                    <a:pt x="701" y="12390"/>
                    <a:pt x="757" y="12642"/>
                    <a:pt x="819" y="12892"/>
                  </a:cubicBezTo>
                  <a:cubicBezTo>
                    <a:pt x="793" y="12914"/>
                    <a:pt x="763" y="12935"/>
                    <a:pt x="737" y="12959"/>
                  </a:cubicBezTo>
                  <a:cubicBezTo>
                    <a:pt x="712" y="12984"/>
                    <a:pt x="690" y="13014"/>
                    <a:pt x="671" y="13050"/>
                  </a:cubicBezTo>
                  <a:cubicBezTo>
                    <a:pt x="731" y="13072"/>
                    <a:pt x="781" y="13094"/>
                    <a:pt x="840" y="13109"/>
                  </a:cubicBezTo>
                  <a:cubicBezTo>
                    <a:pt x="847" y="13111"/>
                    <a:pt x="858" y="13109"/>
                    <a:pt x="866" y="13109"/>
                  </a:cubicBezTo>
                  <a:cubicBezTo>
                    <a:pt x="888" y="13190"/>
                    <a:pt x="912" y="13269"/>
                    <a:pt x="937" y="13349"/>
                  </a:cubicBezTo>
                  <a:cubicBezTo>
                    <a:pt x="963" y="13430"/>
                    <a:pt x="994" y="13509"/>
                    <a:pt x="1019" y="13590"/>
                  </a:cubicBezTo>
                  <a:cubicBezTo>
                    <a:pt x="835" y="13748"/>
                    <a:pt x="680" y="13939"/>
                    <a:pt x="517" y="14121"/>
                  </a:cubicBezTo>
                  <a:cubicBezTo>
                    <a:pt x="436" y="14211"/>
                    <a:pt x="371" y="14315"/>
                    <a:pt x="312" y="14425"/>
                  </a:cubicBezTo>
                  <a:cubicBezTo>
                    <a:pt x="253" y="14533"/>
                    <a:pt x="181" y="14635"/>
                    <a:pt x="117" y="14740"/>
                  </a:cubicBezTo>
                  <a:cubicBezTo>
                    <a:pt x="86" y="14789"/>
                    <a:pt x="60" y="14840"/>
                    <a:pt x="30" y="14889"/>
                  </a:cubicBezTo>
                  <a:cubicBezTo>
                    <a:pt x="22" y="14902"/>
                    <a:pt x="15" y="14915"/>
                    <a:pt x="9" y="14929"/>
                  </a:cubicBezTo>
                  <a:cubicBezTo>
                    <a:pt x="-2" y="14956"/>
                    <a:pt x="-7" y="14988"/>
                    <a:pt x="19" y="15008"/>
                  </a:cubicBezTo>
                  <a:cubicBezTo>
                    <a:pt x="34" y="15019"/>
                    <a:pt x="60" y="15021"/>
                    <a:pt x="76" y="15016"/>
                  </a:cubicBezTo>
                  <a:cubicBezTo>
                    <a:pt x="172" y="14984"/>
                    <a:pt x="264" y="14951"/>
                    <a:pt x="358" y="14917"/>
                  </a:cubicBezTo>
                  <a:cubicBezTo>
                    <a:pt x="397" y="14951"/>
                    <a:pt x="426" y="14984"/>
                    <a:pt x="460" y="15008"/>
                  </a:cubicBezTo>
                  <a:cubicBezTo>
                    <a:pt x="539" y="15062"/>
                    <a:pt x="620" y="15076"/>
                    <a:pt x="707" y="15016"/>
                  </a:cubicBezTo>
                  <a:cubicBezTo>
                    <a:pt x="740" y="14992"/>
                    <a:pt x="784" y="14982"/>
                    <a:pt x="819" y="14964"/>
                  </a:cubicBezTo>
                  <a:cubicBezTo>
                    <a:pt x="917" y="15040"/>
                    <a:pt x="1018" y="15061"/>
                    <a:pt x="1127" y="15071"/>
                  </a:cubicBezTo>
                  <a:cubicBezTo>
                    <a:pt x="1237" y="15081"/>
                    <a:pt x="1328" y="15143"/>
                    <a:pt x="1378" y="15244"/>
                  </a:cubicBezTo>
                  <a:cubicBezTo>
                    <a:pt x="1451" y="15388"/>
                    <a:pt x="1504" y="15542"/>
                    <a:pt x="1460" y="15713"/>
                  </a:cubicBezTo>
                  <a:cubicBezTo>
                    <a:pt x="1448" y="15763"/>
                    <a:pt x="1436" y="15813"/>
                    <a:pt x="1414" y="15859"/>
                  </a:cubicBezTo>
                  <a:cubicBezTo>
                    <a:pt x="1383" y="15923"/>
                    <a:pt x="1380" y="15986"/>
                    <a:pt x="1404" y="16052"/>
                  </a:cubicBezTo>
                  <a:cubicBezTo>
                    <a:pt x="1417" y="16086"/>
                    <a:pt x="1436" y="16118"/>
                    <a:pt x="1440" y="16154"/>
                  </a:cubicBezTo>
                  <a:cubicBezTo>
                    <a:pt x="1444" y="16196"/>
                    <a:pt x="1448" y="16251"/>
                    <a:pt x="1430" y="16284"/>
                  </a:cubicBezTo>
                  <a:cubicBezTo>
                    <a:pt x="1385" y="16366"/>
                    <a:pt x="1356" y="16461"/>
                    <a:pt x="1281" y="16520"/>
                  </a:cubicBezTo>
                  <a:cubicBezTo>
                    <a:pt x="1216" y="16571"/>
                    <a:pt x="1198" y="16637"/>
                    <a:pt x="1240" y="16713"/>
                  </a:cubicBezTo>
                  <a:cubicBezTo>
                    <a:pt x="1279" y="16784"/>
                    <a:pt x="1282" y="16846"/>
                    <a:pt x="1250" y="16922"/>
                  </a:cubicBezTo>
                  <a:cubicBezTo>
                    <a:pt x="1220" y="16995"/>
                    <a:pt x="1204" y="17079"/>
                    <a:pt x="1189" y="17158"/>
                  </a:cubicBezTo>
                  <a:cubicBezTo>
                    <a:pt x="1178" y="17213"/>
                    <a:pt x="1205" y="17261"/>
                    <a:pt x="1250" y="17285"/>
                  </a:cubicBezTo>
                  <a:cubicBezTo>
                    <a:pt x="1287" y="17304"/>
                    <a:pt x="1328" y="17318"/>
                    <a:pt x="1363" y="17340"/>
                  </a:cubicBezTo>
                  <a:cubicBezTo>
                    <a:pt x="1378" y="17349"/>
                    <a:pt x="1387" y="17372"/>
                    <a:pt x="1389" y="17391"/>
                  </a:cubicBezTo>
                  <a:cubicBezTo>
                    <a:pt x="1392" y="17427"/>
                    <a:pt x="1393" y="17467"/>
                    <a:pt x="1384" y="17501"/>
                  </a:cubicBezTo>
                  <a:cubicBezTo>
                    <a:pt x="1353" y="17613"/>
                    <a:pt x="1389" y="17705"/>
                    <a:pt x="1450" y="17793"/>
                  </a:cubicBezTo>
                  <a:cubicBezTo>
                    <a:pt x="1508" y="17875"/>
                    <a:pt x="1554" y="17965"/>
                    <a:pt x="1614" y="18045"/>
                  </a:cubicBezTo>
                  <a:cubicBezTo>
                    <a:pt x="1663" y="18110"/>
                    <a:pt x="1690" y="18186"/>
                    <a:pt x="1717" y="18261"/>
                  </a:cubicBezTo>
                  <a:cubicBezTo>
                    <a:pt x="1746" y="18344"/>
                    <a:pt x="1833" y="18367"/>
                    <a:pt x="1871" y="18439"/>
                  </a:cubicBezTo>
                  <a:cubicBezTo>
                    <a:pt x="1884" y="18464"/>
                    <a:pt x="1891" y="18490"/>
                    <a:pt x="1907" y="18514"/>
                  </a:cubicBezTo>
                  <a:cubicBezTo>
                    <a:pt x="1939" y="18561"/>
                    <a:pt x="1971" y="18614"/>
                    <a:pt x="2009" y="18655"/>
                  </a:cubicBezTo>
                  <a:cubicBezTo>
                    <a:pt x="2039" y="18687"/>
                    <a:pt x="2068" y="18718"/>
                    <a:pt x="2076" y="18766"/>
                  </a:cubicBezTo>
                  <a:cubicBezTo>
                    <a:pt x="2097" y="18890"/>
                    <a:pt x="2161" y="18977"/>
                    <a:pt x="2255" y="19045"/>
                  </a:cubicBezTo>
                  <a:cubicBezTo>
                    <a:pt x="2347" y="19111"/>
                    <a:pt x="2426" y="19192"/>
                    <a:pt x="2491" y="19290"/>
                  </a:cubicBezTo>
                  <a:cubicBezTo>
                    <a:pt x="2527" y="19342"/>
                    <a:pt x="2579" y="19384"/>
                    <a:pt x="2625" y="19427"/>
                  </a:cubicBezTo>
                  <a:cubicBezTo>
                    <a:pt x="2688" y="19487"/>
                    <a:pt x="2761" y="19484"/>
                    <a:pt x="2835" y="19459"/>
                  </a:cubicBezTo>
                  <a:cubicBezTo>
                    <a:pt x="2860" y="19450"/>
                    <a:pt x="2884" y="19431"/>
                    <a:pt x="2907" y="19416"/>
                  </a:cubicBezTo>
                  <a:cubicBezTo>
                    <a:pt x="3072" y="19308"/>
                    <a:pt x="3250" y="19247"/>
                    <a:pt x="3440" y="19223"/>
                  </a:cubicBezTo>
                  <a:cubicBezTo>
                    <a:pt x="3576" y="19205"/>
                    <a:pt x="3710" y="19197"/>
                    <a:pt x="3809" y="19341"/>
                  </a:cubicBezTo>
                  <a:cubicBezTo>
                    <a:pt x="3850" y="19400"/>
                    <a:pt x="3919" y="19423"/>
                    <a:pt x="3994" y="19400"/>
                  </a:cubicBezTo>
                  <a:cubicBezTo>
                    <a:pt x="4018" y="19393"/>
                    <a:pt x="4053" y="19393"/>
                    <a:pt x="4071" y="19408"/>
                  </a:cubicBezTo>
                  <a:cubicBezTo>
                    <a:pt x="4169" y="19489"/>
                    <a:pt x="4270" y="19582"/>
                    <a:pt x="4276" y="19727"/>
                  </a:cubicBezTo>
                  <a:cubicBezTo>
                    <a:pt x="4284" y="19901"/>
                    <a:pt x="4342" y="20040"/>
                    <a:pt x="4455" y="20160"/>
                  </a:cubicBezTo>
                  <a:cubicBezTo>
                    <a:pt x="4511" y="20220"/>
                    <a:pt x="4541" y="20289"/>
                    <a:pt x="4517" y="20381"/>
                  </a:cubicBezTo>
                  <a:cubicBezTo>
                    <a:pt x="4499" y="20449"/>
                    <a:pt x="4534" y="20495"/>
                    <a:pt x="4589" y="20523"/>
                  </a:cubicBezTo>
                  <a:cubicBezTo>
                    <a:pt x="4602" y="20529"/>
                    <a:pt x="4617" y="20531"/>
                    <a:pt x="4630" y="20534"/>
                  </a:cubicBezTo>
                  <a:cubicBezTo>
                    <a:pt x="4691" y="20551"/>
                    <a:pt x="4717" y="20599"/>
                    <a:pt x="4722" y="20664"/>
                  </a:cubicBezTo>
                  <a:cubicBezTo>
                    <a:pt x="4732" y="20793"/>
                    <a:pt x="4823" y="20889"/>
                    <a:pt x="4840" y="21015"/>
                  </a:cubicBezTo>
                  <a:cubicBezTo>
                    <a:pt x="4843" y="21033"/>
                    <a:pt x="4860" y="21051"/>
                    <a:pt x="4876" y="21062"/>
                  </a:cubicBezTo>
                  <a:cubicBezTo>
                    <a:pt x="4985" y="21136"/>
                    <a:pt x="5039" y="21256"/>
                    <a:pt x="5091" y="21373"/>
                  </a:cubicBezTo>
                  <a:cubicBezTo>
                    <a:pt x="5258" y="21476"/>
                    <a:pt x="5442" y="21429"/>
                    <a:pt x="5615" y="21452"/>
                  </a:cubicBezTo>
                  <a:cubicBezTo>
                    <a:pt x="5621" y="21453"/>
                    <a:pt x="5629" y="21451"/>
                    <a:pt x="5635" y="21448"/>
                  </a:cubicBezTo>
                  <a:cubicBezTo>
                    <a:pt x="5741" y="21398"/>
                    <a:pt x="5862" y="21403"/>
                    <a:pt x="5963" y="21334"/>
                  </a:cubicBezTo>
                  <a:cubicBezTo>
                    <a:pt x="5991" y="21315"/>
                    <a:pt x="6023" y="21303"/>
                    <a:pt x="6056" y="21299"/>
                  </a:cubicBezTo>
                  <a:cubicBezTo>
                    <a:pt x="6125" y="21288"/>
                    <a:pt x="6184" y="21256"/>
                    <a:pt x="6245" y="21224"/>
                  </a:cubicBezTo>
                  <a:cubicBezTo>
                    <a:pt x="6448" y="21118"/>
                    <a:pt x="6657" y="21023"/>
                    <a:pt x="6835" y="20869"/>
                  </a:cubicBezTo>
                  <a:cubicBezTo>
                    <a:pt x="6989" y="20783"/>
                    <a:pt x="7136" y="20684"/>
                    <a:pt x="7281" y="20582"/>
                  </a:cubicBezTo>
                  <a:cubicBezTo>
                    <a:pt x="7426" y="20479"/>
                    <a:pt x="7567" y="20372"/>
                    <a:pt x="7712" y="20270"/>
                  </a:cubicBezTo>
                  <a:cubicBezTo>
                    <a:pt x="9331" y="20326"/>
                    <a:pt x="10954" y="20143"/>
                    <a:pt x="12528" y="19727"/>
                  </a:cubicBezTo>
                  <a:cubicBezTo>
                    <a:pt x="14040" y="19327"/>
                    <a:pt x="15562" y="18699"/>
                    <a:pt x="16831" y="17525"/>
                  </a:cubicBezTo>
                  <a:cubicBezTo>
                    <a:pt x="18190" y="16266"/>
                    <a:pt x="19026" y="14573"/>
                    <a:pt x="19313" y="12770"/>
                  </a:cubicBezTo>
                  <a:cubicBezTo>
                    <a:pt x="19414" y="12686"/>
                    <a:pt x="19519" y="12603"/>
                    <a:pt x="19620" y="12518"/>
                  </a:cubicBezTo>
                  <a:cubicBezTo>
                    <a:pt x="19655" y="12490"/>
                    <a:pt x="19673" y="12448"/>
                    <a:pt x="19672" y="12400"/>
                  </a:cubicBezTo>
                  <a:cubicBezTo>
                    <a:pt x="19670" y="12348"/>
                    <a:pt x="19664" y="12298"/>
                    <a:pt x="19667" y="12246"/>
                  </a:cubicBezTo>
                  <a:cubicBezTo>
                    <a:pt x="19671" y="12136"/>
                    <a:pt x="19672" y="12024"/>
                    <a:pt x="19687" y="11915"/>
                  </a:cubicBezTo>
                  <a:cubicBezTo>
                    <a:pt x="19708" y="11763"/>
                    <a:pt x="19714" y="11762"/>
                    <a:pt x="19856" y="11833"/>
                  </a:cubicBezTo>
                  <a:cubicBezTo>
                    <a:pt x="19861" y="11835"/>
                    <a:pt x="19870" y="11832"/>
                    <a:pt x="19877" y="11833"/>
                  </a:cubicBezTo>
                  <a:cubicBezTo>
                    <a:pt x="19914" y="11797"/>
                    <a:pt x="19897" y="11753"/>
                    <a:pt x="19892" y="11711"/>
                  </a:cubicBezTo>
                  <a:cubicBezTo>
                    <a:pt x="19876" y="11563"/>
                    <a:pt x="19871" y="11412"/>
                    <a:pt x="19892" y="11265"/>
                  </a:cubicBezTo>
                  <a:cubicBezTo>
                    <a:pt x="19902" y="11197"/>
                    <a:pt x="19897" y="11135"/>
                    <a:pt x="19892" y="11068"/>
                  </a:cubicBezTo>
                  <a:cubicBezTo>
                    <a:pt x="19882" y="10926"/>
                    <a:pt x="19836" y="10794"/>
                    <a:pt x="19800" y="10659"/>
                  </a:cubicBezTo>
                  <a:cubicBezTo>
                    <a:pt x="19780" y="10587"/>
                    <a:pt x="19764" y="10515"/>
                    <a:pt x="19820" y="10450"/>
                  </a:cubicBezTo>
                  <a:cubicBezTo>
                    <a:pt x="19838" y="10430"/>
                    <a:pt x="19857" y="10398"/>
                    <a:pt x="19856" y="10371"/>
                  </a:cubicBezTo>
                  <a:cubicBezTo>
                    <a:pt x="19855" y="10277"/>
                    <a:pt x="19916" y="10245"/>
                    <a:pt x="19979" y="10214"/>
                  </a:cubicBezTo>
                  <a:cubicBezTo>
                    <a:pt x="20289" y="10063"/>
                    <a:pt x="20600" y="9910"/>
                    <a:pt x="20913" y="9769"/>
                  </a:cubicBezTo>
                  <a:cubicBezTo>
                    <a:pt x="21047" y="9708"/>
                    <a:pt x="21164" y="9622"/>
                    <a:pt x="21282" y="9536"/>
                  </a:cubicBezTo>
                  <a:cubicBezTo>
                    <a:pt x="21378" y="9466"/>
                    <a:pt x="21450" y="9370"/>
                    <a:pt x="21477" y="9237"/>
                  </a:cubicBezTo>
                  <a:cubicBezTo>
                    <a:pt x="21490" y="9172"/>
                    <a:pt x="21514" y="9107"/>
                    <a:pt x="21533" y="9044"/>
                  </a:cubicBezTo>
                  <a:cubicBezTo>
                    <a:pt x="21593" y="8850"/>
                    <a:pt x="21574" y="8662"/>
                    <a:pt x="21497" y="8480"/>
                  </a:cubicBezTo>
                  <a:cubicBezTo>
                    <a:pt x="21440" y="8344"/>
                    <a:pt x="21399" y="8205"/>
                    <a:pt x="21385" y="8055"/>
                  </a:cubicBezTo>
                  <a:cubicBezTo>
                    <a:pt x="21381" y="8019"/>
                    <a:pt x="21373" y="7980"/>
                    <a:pt x="21354" y="7953"/>
                  </a:cubicBezTo>
                  <a:cubicBezTo>
                    <a:pt x="21258" y="7810"/>
                    <a:pt x="21181" y="7649"/>
                    <a:pt x="21062" y="7523"/>
                  </a:cubicBezTo>
                  <a:cubicBezTo>
                    <a:pt x="20945" y="7401"/>
                    <a:pt x="20830" y="7271"/>
                    <a:pt x="20733" y="7129"/>
                  </a:cubicBezTo>
                  <a:cubicBezTo>
                    <a:pt x="20657" y="7018"/>
                    <a:pt x="20575" y="6932"/>
                    <a:pt x="20462" y="6873"/>
                  </a:cubicBezTo>
                  <a:cubicBezTo>
                    <a:pt x="20352" y="6816"/>
                    <a:pt x="20238" y="6766"/>
                    <a:pt x="20144" y="6676"/>
                  </a:cubicBezTo>
                  <a:cubicBezTo>
                    <a:pt x="20110" y="6645"/>
                    <a:pt x="20061" y="6637"/>
                    <a:pt x="20015" y="6625"/>
                  </a:cubicBezTo>
                  <a:cubicBezTo>
                    <a:pt x="19954" y="6609"/>
                    <a:pt x="19900" y="6583"/>
                    <a:pt x="19856" y="6530"/>
                  </a:cubicBezTo>
                  <a:cubicBezTo>
                    <a:pt x="19802" y="6465"/>
                    <a:pt x="19730" y="6448"/>
                    <a:pt x="19651" y="6452"/>
                  </a:cubicBezTo>
                  <a:cubicBezTo>
                    <a:pt x="19590" y="6455"/>
                    <a:pt x="19525" y="6462"/>
                    <a:pt x="19467" y="6448"/>
                  </a:cubicBezTo>
                  <a:cubicBezTo>
                    <a:pt x="19379" y="6426"/>
                    <a:pt x="19294" y="6420"/>
                    <a:pt x="19205" y="6432"/>
                  </a:cubicBezTo>
                  <a:cubicBezTo>
                    <a:pt x="19151" y="6439"/>
                    <a:pt x="19094" y="6441"/>
                    <a:pt x="19046" y="6404"/>
                  </a:cubicBezTo>
                  <a:cubicBezTo>
                    <a:pt x="19032" y="6394"/>
                    <a:pt x="19019" y="6395"/>
                    <a:pt x="19005" y="6389"/>
                  </a:cubicBezTo>
                  <a:cubicBezTo>
                    <a:pt x="18993" y="6355"/>
                    <a:pt x="18985" y="6324"/>
                    <a:pt x="18974" y="6290"/>
                  </a:cubicBezTo>
                  <a:cubicBezTo>
                    <a:pt x="18964" y="6257"/>
                    <a:pt x="18951" y="6221"/>
                    <a:pt x="18938" y="6188"/>
                  </a:cubicBezTo>
                  <a:cubicBezTo>
                    <a:pt x="18968" y="6165"/>
                    <a:pt x="18996" y="6139"/>
                    <a:pt x="19026" y="6117"/>
                  </a:cubicBezTo>
                  <a:cubicBezTo>
                    <a:pt x="19198" y="5987"/>
                    <a:pt x="19365" y="5841"/>
                    <a:pt x="19569" y="5770"/>
                  </a:cubicBezTo>
                  <a:cubicBezTo>
                    <a:pt x="19623" y="5752"/>
                    <a:pt x="19659" y="5712"/>
                    <a:pt x="19682" y="5656"/>
                  </a:cubicBezTo>
                  <a:cubicBezTo>
                    <a:pt x="19704" y="5603"/>
                    <a:pt x="19723" y="5541"/>
                    <a:pt x="19738" y="5491"/>
                  </a:cubicBezTo>
                  <a:cubicBezTo>
                    <a:pt x="19722" y="5472"/>
                    <a:pt x="19712" y="5455"/>
                    <a:pt x="19702" y="5455"/>
                  </a:cubicBezTo>
                  <a:cubicBezTo>
                    <a:pt x="19600" y="5451"/>
                    <a:pt x="19560" y="5382"/>
                    <a:pt x="19549" y="5282"/>
                  </a:cubicBezTo>
                  <a:cubicBezTo>
                    <a:pt x="19545" y="5252"/>
                    <a:pt x="19537" y="5225"/>
                    <a:pt x="19533" y="5195"/>
                  </a:cubicBezTo>
                  <a:cubicBezTo>
                    <a:pt x="19511" y="5019"/>
                    <a:pt x="19491" y="4845"/>
                    <a:pt x="19426" y="4679"/>
                  </a:cubicBezTo>
                  <a:cubicBezTo>
                    <a:pt x="19415" y="4652"/>
                    <a:pt x="19410" y="4621"/>
                    <a:pt x="19410" y="4592"/>
                  </a:cubicBezTo>
                  <a:cubicBezTo>
                    <a:pt x="19410" y="4514"/>
                    <a:pt x="19377" y="4453"/>
                    <a:pt x="19333" y="4392"/>
                  </a:cubicBezTo>
                  <a:cubicBezTo>
                    <a:pt x="19210" y="4216"/>
                    <a:pt x="19096" y="4035"/>
                    <a:pt x="18933" y="3895"/>
                  </a:cubicBezTo>
                  <a:cubicBezTo>
                    <a:pt x="18874" y="3844"/>
                    <a:pt x="18799" y="3788"/>
                    <a:pt x="18800" y="3682"/>
                  </a:cubicBezTo>
                  <a:cubicBezTo>
                    <a:pt x="18800" y="3644"/>
                    <a:pt x="18763" y="3618"/>
                    <a:pt x="18728" y="3612"/>
                  </a:cubicBezTo>
                  <a:cubicBezTo>
                    <a:pt x="18610" y="3589"/>
                    <a:pt x="18540" y="3503"/>
                    <a:pt x="18487" y="3395"/>
                  </a:cubicBezTo>
                  <a:cubicBezTo>
                    <a:pt x="18475" y="3371"/>
                    <a:pt x="18486" y="3329"/>
                    <a:pt x="18513" y="3320"/>
                  </a:cubicBezTo>
                  <a:cubicBezTo>
                    <a:pt x="18560" y="3303"/>
                    <a:pt x="18599" y="3279"/>
                    <a:pt x="18631" y="3222"/>
                  </a:cubicBezTo>
                  <a:cubicBezTo>
                    <a:pt x="18532" y="3066"/>
                    <a:pt x="18400" y="2984"/>
                    <a:pt x="18246" y="2981"/>
                  </a:cubicBezTo>
                  <a:cubicBezTo>
                    <a:pt x="18137" y="2979"/>
                    <a:pt x="18073" y="2938"/>
                    <a:pt x="18010" y="2851"/>
                  </a:cubicBezTo>
                  <a:cubicBezTo>
                    <a:pt x="17956" y="2776"/>
                    <a:pt x="17889" y="2710"/>
                    <a:pt x="17831" y="2639"/>
                  </a:cubicBezTo>
                  <a:cubicBezTo>
                    <a:pt x="17814" y="2617"/>
                    <a:pt x="17795" y="2589"/>
                    <a:pt x="17795" y="2564"/>
                  </a:cubicBezTo>
                  <a:cubicBezTo>
                    <a:pt x="17793" y="2446"/>
                    <a:pt x="17719" y="2371"/>
                    <a:pt x="17651" y="2304"/>
                  </a:cubicBezTo>
                  <a:cubicBezTo>
                    <a:pt x="17585" y="2239"/>
                    <a:pt x="17512" y="2181"/>
                    <a:pt x="17477" y="2091"/>
                  </a:cubicBezTo>
                  <a:cubicBezTo>
                    <a:pt x="17439" y="1996"/>
                    <a:pt x="17345" y="1937"/>
                    <a:pt x="17338" y="1823"/>
                  </a:cubicBezTo>
                  <a:cubicBezTo>
                    <a:pt x="17337" y="1809"/>
                    <a:pt x="17312" y="1785"/>
                    <a:pt x="17297" y="1784"/>
                  </a:cubicBezTo>
                  <a:cubicBezTo>
                    <a:pt x="17240" y="1780"/>
                    <a:pt x="17218" y="1759"/>
                    <a:pt x="17210" y="1693"/>
                  </a:cubicBezTo>
                  <a:cubicBezTo>
                    <a:pt x="17196" y="1576"/>
                    <a:pt x="17159" y="1460"/>
                    <a:pt x="17149" y="1343"/>
                  </a:cubicBezTo>
                  <a:cubicBezTo>
                    <a:pt x="17138" y="1232"/>
                    <a:pt x="17148" y="1119"/>
                    <a:pt x="17149" y="1008"/>
                  </a:cubicBezTo>
                  <a:cubicBezTo>
                    <a:pt x="17149" y="912"/>
                    <a:pt x="17115" y="872"/>
                    <a:pt x="17025" y="882"/>
                  </a:cubicBezTo>
                  <a:cubicBezTo>
                    <a:pt x="16965" y="888"/>
                    <a:pt x="16906" y="908"/>
                    <a:pt x="16846" y="921"/>
                  </a:cubicBezTo>
                  <a:cubicBezTo>
                    <a:pt x="16807" y="929"/>
                    <a:pt x="16765" y="951"/>
                    <a:pt x="16728" y="945"/>
                  </a:cubicBezTo>
                  <a:cubicBezTo>
                    <a:pt x="16670" y="935"/>
                    <a:pt x="16622" y="936"/>
                    <a:pt x="16574" y="976"/>
                  </a:cubicBezTo>
                  <a:cubicBezTo>
                    <a:pt x="16549" y="998"/>
                    <a:pt x="16513" y="1005"/>
                    <a:pt x="16482" y="1020"/>
                  </a:cubicBezTo>
                  <a:cubicBezTo>
                    <a:pt x="16332" y="1089"/>
                    <a:pt x="16168" y="1105"/>
                    <a:pt x="16020" y="1181"/>
                  </a:cubicBezTo>
                  <a:cubicBezTo>
                    <a:pt x="15953" y="1216"/>
                    <a:pt x="15884" y="1251"/>
                    <a:pt x="15815" y="1280"/>
                  </a:cubicBezTo>
                  <a:cubicBezTo>
                    <a:pt x="15689" y="1331"/>
                    <a:pt x="15564" y="1386"/>
                    <a:pt x="15446" y="1457"/>
                  </a:cubicBezTo>
                  <a:cubicBezTo>
                    <a:pt x="13685" y="353"/>
                    <a:pt x="11695" y="-124"/>
                    <a:pt x="9738" y="27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pic>
          <p:nvPicPr>
            <p:cNvPr id="719" name="590-2-enhanced.jpeg"/>
            <p:cNvPicPr>
              <a:picLocks noChangeAspect="1"/>
            </p:cNvPicPr>
            <p:nvPr/>
          </p:nvPicPr>
          <p:blipFill>
            <a:blip r:embed="rId10">
              <a:alphaModFix amt="90000"/>
              <a:extLst/>
            </a:blip>
            <a:srcRect l="23347" t="7790" r="18066" b="19552"/>
            <a:stretch>
              <a:fillRect/>
            </a:stretch>
          </p:blipFill>
          <p:spPr>
            <a:xfrm>
              <a:off x="8955098" y="5069526"/>
              <a:ext cx="2053914" cy="143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451" fill="norm" stroke="1" extrusionOk="0">
                  <a:moveTo>
                    <a:pt x="9740" y="27"/>
                  </a:moveTo>
                  <a:cubicBezTo>
                    <a:pt x="7487" y="201"/>
                    <a:pt x="5299" y="1201"/>
                    <a:pt x="3425" y="2866"/>
                  </a:cubicBezTo>
                  <a:cubicBezTo>
                    <a:pt x="2281" y="3882"/>
                    <a:pt x="1333" y="5079"/>
                    <a:pt x="791" y="6489"/>
                  </a:cubicBezTo>
                  <a:cubicBezTo>
                    <a:pt x="207" y="8012"/>
                    <a:pt x="120" y="9703"/>
                    <a:pt x="533" y="11276"/>
                  </a:cubicBezTo>
                  <a:cubicBezTo>
                    <a:pt x="535" y="11292"/>
                    <a:pt x="535" y="11308"/>
                    <a:pt x="537" y="11324"/>
                  </a:cubicBezTo>
                  <a:cubicBezTo>
                    <a:pt x="539" y="11339"/>
                    <a:pt x="543" y="11351"/>
                    <a:pt x="545" y="11365"/>
                  </a:cubicBezTo>
                  <a:cubicBezTo>
                    <a:pt x="573" y="11622"/>
                    <a:pt x="613" y="11878"/>
                    <a:pt x="658" y="12132"/>
                  </a:cubicBezTo>
                  <a:cubicBezTo>
                    <a:pt x="703" y="12386"/>
                    <a:pt x="754" y="12642"/>
                    <a:pt x="816" y="12892"/>
                  </a:cubicBezTo>
                  <a:cubicBezTo>
                    <a:pt x="790" y="12914"/>
                    <a:pt x="763" y="12932"/>
                    <a:pt x="737" y="12957"/>
                  </a:cubicBezTo>
                  <a:cubicBezTo>
                    <a:pt x="712" y="12982"/>
                    <a:pt x="690" y="13011"/>
                    <a:pt x="671" y="13046"/>
                  </a:cubicBezTo>
                  <a:cubicBezTo>
                    <a:pt x="731" y="13068"/>
                    <a:pt x="783" y="13091"/>
                    <a:pt x="841" y="13106"/>
                  </a:cubicBezTo>
                  <a:cubicBezTo>
                    <a:pt x="849" y="13108"/>
                    <a:pt x="858" y="13106"/>
                    <a:pt x="866" y="13106"/>
                  </a:cubicBezTo>
                  <a:cubicBezTo>
                    <a:pt x="889" y="13187"/>
                    <a:pt x="916" y="13269"/>
                    <a:pt x="941" y="13349"/>
                  </a:cubicBezTo>
                  <a:cubicBezTo>
                    <a:pt x="967" y="13430"/>
                    <a:pt x="995" y="13512"/>
                    <a:pt x="1021" y="13593"/>
                  </a:cubicBezTo>
                  <a:cubicBezTo>
                    <a:pt x="836" y="13751"/>
                    <a:pt x="680" y="13939"/>
                    <a:pt x="516" y="14121"/>
                  </a:cubicBezTo>
                  <a:cubicBezTo>
                    <a:pt x="436" y="14211"/>
                    <a:pt x="371" y="14315"/>
                    <a:pt x="312" y="14424"/>
                  </a:cubicBezTo>
                  <a:cubicBezTo>
                    <a:pt x="254" y="14532"/>
                    <a:pt x="185" y="14635"/>
                    <a:pt x="120" y="14739"/>
                  </a:cubicBezTo>
                  <a:cubicBezTo>
                    <a:pt x="90" y="14788"/>
                    <a:pt x="59" y="14838"/>
                    <a:pt x="29" y="14887"/>
                  </a:cubicBezTo>
                  <a:cubicBezTo>
                    <a:pt x="21" y="14900"/>
                    <a:pt x="13" y="14910"/>
                    <a:pt x="8" y="14923"/>
                  </a:cubicBezTo>
                  <a:cubicBezTo>
                    <a:pt x="-3" y="14951"/>
                    <a:pt x="-6" y="14987"/>
                    <a:pt x="20" y="15006"/>
                  </a:cubicBezTo>
                  <a:cubicBezTo>
                    <a:pt x="35" y="15017"/>
                    <a:pt x="58" y="15023"/>
                    <a:pt x="75" y="15018"/>
                  </a:cubicBezTo>
                  <a:cubicBezTo>
                    <a:pt x="170" y="14987"/>
                    <a:pt x="264" y="14951"/>
                    <a:pt x="358" y="14917"/>
                  </a:cubicBezTo>
                  <a:cubicBezTo>
                    <a:pt x="397" y="14951"/>
                    <a:pt x="428" y="14983"/>
                    <a:pt x="462" y="15006"/>
                  </a:cubicBezTo>
                  <a:cubicBezTo>
                    <a:pt x="541" y="15060"/>
                    <a:pt x="621" y="15079"/>
                    <a:pt x="708" y="15018"/>
                  </a:cubicBezTo>
                  <a:cubicBezTo>
                    <a:pt x="741" y="14995"/>
                    <a:pt x="781" y="14982"/>
                    <a:pt x="816" y="14965"/>
                  </a:cubicBezTo>
                  <a:cubicBezTo>
                    <a:pt x="914" y="15040"/>
                    <a:pt x="1020" y="15062"/>
                    <a:pt x="1129" y="15072"/>
                  </a:cubicBezTo>
                  <a:cubicBezTo>
                    <a:pt x="1239" y="15081"/>
                    <a:pt x="1328" y="15143"/>
                    <a:pt x="1379" y="15244"/>
                  </a:cubicBezTo>
                  <a:cubicBezTo>
                    <a:pt x="1451" y="15388"/>
                    <a:pt x="1506" y="15542"/>
                    <a:pt x="1462" y="15713"/>
                  </a:cubicBezTo>
                  <a:cubicBezTo>
                    <a:pt x="1450" y="15763"/>
                    <a:pt x="1439" y="15811"/>
                    <a:pt x="1417" y="15856"/>
                  </a:cubicBezTo>
                  <a:cubicBezTo>
                    <a:pt x="1385" y="15920"/>
                    <a:pt x="1380" y="15986"/>
                    <a:pt x="1404" y="16052"/>
                  </a:cubicBezTo>
                  <a:cubicBezTo>
                    <a:pt x="1417" y="16086"/>
                    <a:pt x="1434" y="16117"/>
                    <a:pt x="1437" y="16153"/>
                  </a:cubicBezTo>
                  <a:cubicBezTo>
                    <a:pt x="1442" y="16195"/>
                    <a:pt x="1451" y="16250"/>
                    <a:pt x="1433" y="16283"/>
                  </a:cubicBezTo>
                  <a:cubicBezTo>
                    <a:pt x="1388" y="16365"/>
                    <a:pt x="1358" y="16456"/>
                    <a:pt x="1283" y="16515"/>
                  </a:cubicBezTo>
                  <a:cubicBezTo>
                    <a:pt x="1219" y="16566"/>
                    <a:pt x="1199" y="16634"/>
                    <a:pt x="1242" y="16711"/>
                  </a:cubicBezTo>
                  <a:cubicBezTo>
                    <a:pt x="1280" y="16781"/>
                    <a:pt x="1281" y="16843"/>
                    <a:pt x="1250" y="16919"/>
                  </a:cubicBezTo>
                  <a:cubicBezTo>
                    <a:pt x="1220" y="16992"/>
                    <a:pt x="1207" y="17077"/>
                    <a:pt x="1191" y="17156"/>
                  </a:cubicBezTo>
                  <a:cubicBezTo>
                    <a:pt x="1181" y="17211"/>
                    <a:pt x="1205" y="17263"/>
                    <a:pt x="1250" y="17287"/>
                  </a:cubicBezTo>
                  <a:cubicBezTo>
                    <a:pt x="1286" y="17306"/>
                    <a:pt x="1327" y="17313"/>
                    <a:pt x="1362" y="17335"/>
                  </a:cubicBezTo>
                  <a:cubicBezTo>
                    <a:pt x="1377" y="17344"/>
                    <a:pt x="1390" y="17369"/>
                    <a:pt x="1392" y="17388"/>
                  </a:cubicBezTo>
                  <a:cubicBezTo>
                    <a:pt x="1395" y="17424"/>
                    <a:pt x="1397" y="17466"/>
                    <a:pt x="1387" y="17501"/>
                  </a:cubicBezTo>
                  <a:cubicBezTo>
                    <a:pt x="1357" y="17612"/>
                    <a:pt x="1389" y="17704"/>
                    <a:pt x="1450" y="17792"/>
                  </a:cubicBezTo>
                  <a:cubicBezTo>
                    <a:pt x="1507" y="17875"/>
                    <a:pt x="1556" y="17961"/>
                    <a:pt x="1617" y="18041"/>
                  </a:cubicBezTo>
                  <a:cubicBezTo>
                    <a:pt x="1666" y="18107"/>
                    <a:pt x="1690" y="18185"/>
                    <a:pt x="1717" y="18261"/>
                  </a:cubicBezTo>
                  <a:cubicBezTo>
                    <a:pt x="1746" y="18344"/>
                    <a:pt x="1833" y="18368"/>
                    <a:pt x="1871" y="18439"/>
                  </a:cubicBezTo>
                  <a:cubicBezTo>
                    <a:pt x="1884" y="18465"/>
                    <a:pt x="1892" y="18487"/>
                    <a:pt x="1908" y="18511"/>
                  </a:cubicBezTo>
                  <a:cubicBezTo>
                    <a:pt x="1940" y="18558"/>
                    <a:pt x="1970" y="18612"/>
                    <a:pt x="2008" y="18653"/>
                  </a:cubicBezTo>
                  <a:cubicBezTo>
                    <a:pt x="2038" y="18685"/>
                    <a:pt x="2067" y="18712"/>
                    <a:pt x="2075" y="18760"/>
                  </a:cubicBezTo>
                  <a:cubicBezTo>
                    <a:pt x="2096" y="18884"/>
                    <a:pt x="2164" y="18977"/>
                    <a:pt x="2258" y="19045"/>
                  </a:cubicBezTo>
                  <a:cubicBezTo>
                    <a:pt x="2350" y="19111"/>
                    <a:pt x="2426" y="19191"/>
                    <a:pt x="2492" y="19289"/>
                  </a:cubicBezTo>
                  <a:cubicBezTo>
                    <a:pt x="2527" y="19341"/>
                    <a:pt x="2579" y="19382"/>
                    <a:pt x="2625" y="19425"/>
                  </a:cubicBezTo>
                  <a:cubicBezTo>
                    <a:pt x="2689" y="19485"/>
                    <a:pt x="2760" y="19480"/>
                    <a:pt x="2834" y="19455"/>
                  </a:cubicBezTo>
                  <a:cubicBezTo>
                    <a:pt x="2859" y="19446"/>
                    <a:pt x="2881" y="19428"/>
                    <a:pt x="2904" y="19413"/>
                  </a:cubicBezTo>
                  <a:cubicBezTo>
                    <a:pt x="3070" y="19306"/>
                    <a:pt x="3252" y="19248"/>
                    <a:pt x="3442" y="19223"/>
                  </a:cubicBezTo>
                  <a:cubicBezTo>
                    <a:pt x="3578" y="19206"/>
                    <a:pt x="3709" y="19192"/>
                    <a:pt x="3809" y="19336"/>
                  </a:cubicBezTo>
                  <a:cubicBezTo>
                    <a:pt x="3850" y="19396"/>
                    <a:pt x="3921" y="19424"/>
                    <a:pt x="3996" y="19402"/>
                  </a:cubicBezTo>
                  <a:cubicBezTo>
                    <a:pt x="4020" y="19394"/>
                    <a:pt x="4053" y="19393"/>
                    <a:pt x="4071" y="19407"/>
                  </a:cubicBezTo>
                  <a:cubicBezTo>
                    <a:pt x="4169" y="19489"/>
                    <a:pt x="4273" y="19577"/>
                    <a:pt x="4280" y="19722"/>
                  </a:cubicBezTo>
                  <a:cubicBezTo>
                    <a:pt x="4287" y="19896"/>
                    <a:pt x="4342" y="20042"/>
                    <a:pt x="4455" y="20162"/>
                  </a:cubicBezTo>
                  <a:cubicBezTo>
                    <a:pt x="4511" y="20221"/>
                    <a:pt x="4541" y="20290"/>
                    <a:pt x="4517" y="20382"/>
                  </a:cubicBezTo>
                  <a:cubicBezTo>
                    <a:pt x="4500" y="20449"/>
                    <a:pt x="4533" y="20490"/>
                    <a:pt x="4588" y="20518"/>
                  </a:cubicBezTo>
                  <a:cubicBezTo>
                    <a:pt x="4601" y="20525"/>
                    <a:pt x="4617" y="20532"/>
                    <a:pt x="4630" y="20536"/>
                  </a:cubicBezTo>
                  <a:cubicBezTo>
                    <a:pt x="4691" y="20553"/>
                    <a:pt x="4721" y="20595"/>
                    <a:pt x="4726" y="20661"/>
                  </a:cubicBezTo>
                  <a:cubicBezTo>
                    <a:pt x="4735" y="20789"/>
                    <a:pt x="4826" y="20885"/>
                    <a:pt x="4842" y="21011"/>
                  </a:cubicBezTo>
                  <a:cubicBezTo>
                    <a:pt x="4845" y="21030"/>
                    <a:pt x="4864" y="21054"/>
                    <a:pt x="4880" y="21065"/>
                  </a:cubicBezTo>
                  <a:cubicBezTo>
                    <a:pt x="4989" y="21138"/>
                    <a:pt x="5040" y="21256"/>
                    <a:pt x="5093" y="21373"/>
                  </a:cubicBezTo>
                  <a:cubicBezTo>
                    <a:pt x="5259" y="21476"/>
                    <a:pt x="5441" y="21427"/>
                    <a:pt x="5613" y="21451"/>
                  </a:cubicBezTo>
                  <a:cubicBezTo>
                    <a:pt x="5620" y="21452"/>
                    <a:pt x="5628" y="21448"/>
                    <a:pt x="5634" y="21445"/>
                  </a:cubicBezTo>
                  <a:cubicBezTo>
                    <a:pt x="5740" y="21395"/>
                    <a:pt x="5858" y="21400"/>
                    <a:pt x="5959" y="21332"/>
                  </a:cubicBezTo>
                  <a:cubicBezTo>
                    <a:pt x="5987" y="21313"/>
                    <a:pt x="6022" y="21301"/>
                    <a:pt x="6055" y="21296"/>
                  </a:cubicBezTo>
                  <a:cubicBezTo>
                    <a:pt x="6125" y="21286"/>
                    <a:pt x="6186" y="21257"/>
                    <a:pt x="6247" y="21225"/>
                  </a:cubicBezTo>
                  <a:cubicBezTo>
                    <a:pt x="6449" y="21120"/>
                    <a:pt x="6657" y="21022"/>
                    <a:pt x="6835" y="20869"/>
                  </a:cubicBezTo>
                  <a:cubicBezTo>
                    <a:pt x="6989" y="20782"/>
                    <a:pt x="7136" y="20680"/>
                    <a:pt x="7281" y="20578"/>
                  </a:cubicBezTo>
                  <a:cubicBezTo>
                    <a:pt x="7425" y="20475"/>
                    <a:pt x="7569" y="20370"/>
                    <a:pt x="7714" y="20269"/>
                  </a:cubicBezTo>
                  <a:cubicBezTo>
                    <a:pt x="9332" y="20325"/>
                    <a:pt x="10954" y="20145"/>
                    <a:pt x="12528" y="19728"/>
                  </a:cubicBezTo>
                  <a:cubicBezTo>
                    <a:pt x="14040" y="19328"/>
                    <a:pt x="15560" y="18699"/>
                    <a:pt x="16829" y="17525"/>
                  </a:cubicBezTo>
                  <a:cubicBezTo>
                    <a:pt x="18188" y="16266"/>
                    <a:pt x="19027" y="14570"/>
                    <a:pt x="19313" y="12767"/>
                  </a:cubicBezTo>
                  <a:cubicBezTo>
                    <a:pt x="19415" y="12683"/>
                    <a:pt x="19520" y="12602"/>
                    <a:pt x="19621" y="12518"/>
                  </a:cubicBezTo>
                  <a:cubicBezTo>
                    <a:pt x="19656" y="12489"/>
                    <a:pt x="19673" y="12447"/>
                    <a:pt x="19671" y="12399"/>
                  </a:cubicBezTo>
                  <a:cubicBezTo>
                    <a:pt x="19670" y="12347"/>
                    <a:pt x="19665" y="12296"/>
                    <a:pt x="19667" y="12244"/>
                  </a:cubicBezTo>
                  <a:cubicBezTo>
                    <a:pt x="19672" y="12134"/>
                    <a:pt x="19669" y="12021"/>
                    <a:pt x="19684" y="11912"/>
                  </a:cubicBezTo>
                  <a:cubicBezTo>
                    <a:pt x="19705" y="11760"/>
                    <a:pt x="19713" y="11764"/>
                    <a:pt x="19855" y="11835"/>
                  </a:cubicBezTo>
                  <a:cubicBezTo>
                    <a:pt x="19860" y="11837"/>
                    <a:pt x="19869" y="11834"/>
                    <a:pt x="19876" y="11835"/>
                  </a:cubicBezTo>
                  <a:cubicBezTo>
                    <a:pt x="19913" y="11799"/>
                    <a:pt x="19897" y="11752"/>
                    <a:pt x="19892" y="11710"/>
                  </a:cubicBezTo>
                  <a:cubicBezTo>
                    <a:pt x="19876" y="11562"/>
                    <a:pt x="19871" y="11411"/>
                    <a:pt x="19892" y="11264"/>
                  </a:cubicBezTo>
                  <a:cubicBezTo>
                    <a:pt x="19902" y="11196"/>
                    <a:pt x="19897" y="11135"/>
                    <a:pt x="19892" y="11068"/>
                  </a:cubicBezTo>
                  <a:cubicBezTo>
                    <a:pt x="19882" y="10925"/>
                    <a:pt x="19837" y="10794"/>
                    <a:pt x="19801" y="10659"/>
                  </a:cubicBezTo>
                  <a:cubicBezTo>
                    <a:pt x="19781" y="10586"/>
                    <a:pt x="19765" y="10510"/>
                    <a:pt x="19821" y="10445"/>
                  </a:cubicBezTo>
                  <a:cubicBezTo>
                    <a:pt x="19839" y="10424"/>
                    <a:pt x="19855" y="10394"/>
                    <a:pt x="19855" y="10368"/>
                  </a:cubicBezTo>
                  <a:cubicBezTo>
                    <a:pt x="19854" y="10273"/>
                    <a:pt x="19916" y="10244"/>
                    <a:pt x="19980" y="10213"/>
                  </a:cubicBezTo>
                  <a:cubicBezTo>
                    <a:pt x="20290" y="10063"/>
                    <a:pt x="20596" y="9909"/>
                    <a:pt x="20909" y="9768"/>
                  </a:cubicBezTo>
                  <a:cubicBezTo>
                    <a:pt x="21043" y="9707"/>
                    <a:pt x="21163" y="9616"/>
                    <a:pt x="21280" y="9530"/>
                  </a:cubicBezTo>
                  <a:cubicBezTo>
                    <a:pt x="21376" y="9460"/>
                    <a:pt x="21454" y="9366"/>
                    <a:pt x="21480" y="9233"/>
                  </a:cubicBezTo>
                  <a:cubicBezTo>
                    <a:pt x="21493" y="9168"/>
                    <a:pt x="21515" y="9106"/>
                    <a:pt x="21534" y="9043"/>
                  </a:cubicBezTo>
                  <a:cubicBezTo>
                    <a:pt x="21594" y="8849"/>
                    <a:pt x="21573" y="8660"/>
                    <a:pt x="21497" y="8479"/>
                  </a:cubicBezTo>
                  <a:cubicBezTo>
                    <a:pt x="21439" y="8343"/>
                    <a:pt x="21399" y="8207"/>
                    <a:pt x="21384" y="8057"/>
                  </a:cubicBezTo>
                  <a:cubicBezTo>
                    <a:pt x="21381" y="8021"/>
                    <a:pt x="21374" y="7978"/>
                    <a:pt x="21355" y="7950"/>
                  </a:cubicBezTo>
                  <a:cubicBezTo>
                    <a:pt x="21259" y="7807"/>
                    <a:pt x="21179" y="7648"/>
                    <a:pt x="21059" y="7523"/>
                  </a:cubicBezTo>
                  <a:cubicBezTo>
                    <a:pt x="20942" y="7400"/>
                    <a:pt x="20831" y="7272"/>
                    <a:pt x="20734" y="7131"/>
                  </a:cubicBezTo>
                  <a:cubicBezTo>
                    <a:pt x="20658" y="7019"/>
                    <a:pt x="20577" y="6928"/>
                    <a:pt x="20463" y="6869"/>
                  </a:cubicBezTo>
                  <a:cubicBezTo>
                    <a:pt x="20354" y="6812"/>
                    <a:pt x="20237" y="6762"/>
                    <a:pt x="20142" y="6673"/>
                  </a:cubicBezTo>
                  <a:cubicBezTo>
                    <a:pt x="20109" y="6642"/>
                    <a:pt x="20059" y="6631"/>
                    <a:pt x="20013" y="6620"/>
                  </a:cubicBezTo>
                  <a:cubicBezTo>
                    <a:pt x="19952" y="6604"/>
                    <a:pt x="19898" y="6583"/>
                    <a:pt x="19855" y="6531"/>
                  </a:cubicBezTo>
                  <a:cubicBezTo>
                    <a:pt x="19800" y="6465"/>
                    <a:pt x="19729" y="6450"/>
                    <a:pt x="19651" y="6453"/>
                  </a:cubicBezTo>
                  <a:cubicBezTo>
                    <a:pt x="19590" y="6456"/>
                    <a:pt x="19525" y="6462"/>
                    <a:pt x="19467" y="6447"/>
                  </a:cubicBezTo>
                  <a:cubicBezTo>
                    <a:pt x="19379" y="6426"/>
                    <a:pt x="19293" y="6418"/>
                    <a:pt x="19205" y="6430"/>
                  </a:cubicBezTo>
                  <a:cubicBezTo>
                    <a:pt x="19150" y="6437"/>
                    <a:pt x="19094" y="6442"/>
                    <a:pt x="19046" y="6406"/>
                  </a:cubicBezTo>
                  <a:cubicBezTo>
                    <a:pt x="19032" y="6395"/>
                    <a:pt x="19018" y="6395"/>
                    <a:pt x="19005" y="6388"/>
                  </a:cubicBezTo>
                  <a:cubicBezTo>
                    <a:pt x="18993" y="6355"/>
                    <a:pt x="18982" y="6320"/>
                    <a:pt x="18971" y="6287"/>
                  </a:cubicBezTo>
                  <a:cubicBezTo>
                    <a:pt x="18961" y="6254"/>
                    <a:pt x="18950" y="6219"/>
                    <a:pt x="18938" y="6186"/>
                  </a:cubicBezTo>
                  <a:cubicBezTo>
                    <a:pt x="18968" y="6163"/>
                    <a:pt x="18996" y="6137"/>
                    <a:pt x="19025" y="6115"/>
                  </a:cubicBezTo>
                  <a:cubicBezTo>
                    <a:pt x="19197" y="5985"/>
                    <a:pt x="19363" y="5841"/>
                    <a:pt x="19567" y="5770"/>
                  </a:cubicBezTo>
                  <a:cubicBezTo>
                    <a:pt x="19621" y="5752"/>
                    <a:pt x="19661" y="5707"/>
                    <a:pt x="19684" y="5652"/>
                  </a:cubicBezTo>
                  <a:cubicBezTo>
                    <a:pt x="19706" y="5599"/>
                    <a:pt x="19722" y="5541"/>
                    <a:pt x="19738" y="5491"/>
                  </a:cubicBezTo>
                  <a:cubicBezTo>
                    <a:pt x="19722" y="5472"/>
                    <a:pt x="19710" y="5450"/>
                    <a:pt x="19701" y="5450"/>
                  </a:cubicBezTo>
                  <a:cubicBezTo>
                    <a:pt x="19598" y="5446"/>
                    <a:pt x="19558" y="5383"/>
                    <a:pt x="19546" y="5283"/>
                  </a:cubicBezTo>
                  <a:cubicBezTo>
                    <a:pt x="19543" y="5254"/>
                    <a:pt x="19538" y="5224"/>
                    <a:pt x="19534" y="5194"/>
                  </a:cubicBezTo>
                  <a:cubicBezTo>
                    <a:pt x="19511" y="5018"/>
                    <a:pt x="19486" y="4843"/>
                    <a:pt x="19421" y="4677"/>
                  </a:cubicBezTo>
                  <a:cubicBezTo>
                    <a:pt x="19411" y="4651"/>
                    <a:pt x="19409" y="4617"/>
                    <a:pt x="19409" y="4588"/>
                  </a:cubicBezTo>
                  <a:cubicBezTo>
                    <a:pt x="19408" y="4510"/>
                    <a:pt x="19377" y="4448"/>
                    <a:pt x="19334" y="4386"/>
                  </a:cubicBezTo>
                  <a:cubicBezTo>
                    <a:pt x="19210" y="4211"/>
                    <a:pt x="19096" y="4033"/>
                    <a:pt x="18934" y="3893"/>
                  </a:cubicBezTo>
                  <a:cubicBezTo>
                    <a:pt x="18875" y="3843"/>
                    <a:pt x="18800" y="3786"/>
                    <a:pt x="18800" y="3680"/>
                  </a:cubicBezTo>
                  <a:cubicBezTo>
                    <a:pt x="18801" y="3641"/>
                    <a:pt x="18760" y="3615"/>
                    <a:pt x="18725" y="3608"/>
                  </a:cubicBezTo>
                  <a:cubicBezTo>
                    <a:pt x="18607" y="3586"/>
                    <a:pt x="18541" y="3503"/>
                    <a:pt x="18488" y="3395"/>
                  </a:cubicBezTo>
                  <a:cubicBezTo>
                    <a:pt x="18476" y="3370"/>
                    <a:pt x="18486" y="3327"/>
                    <a:pt x="18513" y="3317"/>
                  </a:cubicBezTo>
                  <a:cubicBezTo>
                    <a:pt x="18560" y="3301"/>
                    <a:pt x="18602" y="3280"/>
                    <a:pt x="18634" y="3222"/>
                  </a:cubicBezTo>
                  <a:cubicBezTo>
                    <a:pt x="18535" y="3067"/>
                    <a:pt x="18400" y="2982"/>
                    <a:pt x="18246" y="2979"/>
                  </a:cubicBezTo>
                  <a:cubicBezTo>
                    <a:pt x="18137" y="2977"/>
                    <a:pt x="18071" y="2935"/>
                    <a:pt x="18008" y="2848"/>
                  </a:cubicBezTo>
                  <a:cubicBezTo>
                    <a:pt x="17955" y="2773"/>
                    <a:pt x="17892" y="2712"/>
                    <a:pt x="17833" y="2640"/>
                  </a:cubicBezTo>
                  <a:cubicBezTo>
                    <a:pt x="17816" y="2619"/>
                    <a:pt x="17796" y="2589"/>
                    <a:pt x="17796" y="2563"/>
                  </a:cubicBezTo>
                  <a:cubicBezTo>
                    <a:pt x="17795" y="2445"/>
                    <a:pt x="17718" y="2369"/>
                    <a:pt x="17650" y="2302"/>
                  </a:cubicBezTo>
                  <a:cubicBezTo>
                    <a:pt x="17584" y="2237"/>
                    <a:pt x="17510" y="2178"/>
                    <a:pt x="17475" y="2088"/>
                  </a:cubicBezTo>
                  <a:cubicBezTo>
                    <a:pt x="17438" y="1993"/>
                    <a:pt x="17344" y="1935"/>
                    <a:pt x="17337" y="1821"/>
                  </a:cubicBezTo>
                  <a:cubicBezTo>
                    <a:pt x="17337" y="1806"/>
                    <a:pt x="17315" y="1786"/>
                    <a:pt x="17300" y="1785"/>
                  </a:cubicBezTo>
                  <a:cubicBezTo>
                    <a:pt x="17243" y="1782"/>
                    <a:pt x="17216" y="1756"/>
                    <a:pt x="17208" y="1690"/>
                  </a:cubicBezTo>
                  <a:cubicBezTo>
                    <a:pt x="17194" y="1573"/>
                    <a:pt x="17161" y="1457"/>
                    <a:pt x="17150" y="1339"/>
                  </a:cubicBezTo>
                  <a:cubicBezTo>
                    <a:pt x="17140" y="1229"/>
                    <a:pt x="17145" y="1118"/>
                    <a:pt x="17146" y="1007"/>
                  </a:cubicBezTo>
                  <a:cubicBezTo>
                    <a:pt x="17146" y="911"/>
                    <a:pt x="17110" y="872"/>
                    <a:pt x="17021" y="882"/>
                  </a:cubicBezTo>
                  <a:cubicBezTo>
                    <a:pt x="16960" y="889"/>
                    <a:pt x="16905" y="905"/>
                    <a:pt x="16846" y="918"/>
                  </a:cubicBezTo>
                  <a:cubicBezTo>
                    <a:pt x="16806" y="926"/>
                    <a:pt x="16762" y="948"/>
                    <a:pt x="16725" y="942"/>
                  </a:cubicBezTo>
                  <a:cubicBezTo>
                    <a:pt x="16667" y="931"/>
                    <a:pt x="16623" y="931"/>
                    <a:pt x="16575" y="971"/>
                  </a:cubicBezTo>
                  <a:cubicBezTo>
                    <a:pt x="16549" y="993"/>
                    <a:pt x="16514" y="1004"/>
                    <a:pt x="16483" y="1019"/>
                  </a:cubicBezTo>
                  <a:cubicBezTo>
                    <a:pt x="16333" y="1088"/>
                    <a:pt x="16168" y="1103"/>
                    <a:pt x="16020" y="1179"/>
                  </a:cubicBezTo>
                  <a:cubicBezTo>
                    <a:pt x="15953" y="1214"/>
                    <a:pt x="15885" y="1252"/>
                    <a:pt x="15816" y="1280"/>
                  </a:cubicBezTo>
                  <a:cubicBezTo>
                    <a:pt x="15690" y="1332"/>
                    <a:pt x="15564" y="1388"/>
                    <a:pt x="15445" y="1458"/>
                  </a:cubicBezTo>
                  <a:cubicBezTo>
                    <a:pt x="13684" y="354"/>
                    <a:pt x="11697" y="-124"/>
                    <a:pt x="9740" y="27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pic>
          <p:nvPicPr>
            <p:cNvPr id="720" name="0_111837_6f243727_orig-filtered.jpeg"/>
            <p:cNvPicPr>
              <a:picLocks noChangeAspect="1"/>
            </p:cNvPicPr>
            <p:nvPr/>
          </p:nvPicPr>
          <p:blipFill>
            <a:blip r:embed="rId11">
              <a:alphaModFix amt="90000"/>
              <a:extLst/>
            </a:blip>
            <a:srcRect l="46848" t="25028" r="19976" b="44184"/>
            <a:stretch>
              <a:fillRect/>
            </a:stretch>
          </p:blipFill>
          <p:spPr>
            <a:xfrm>
              <a:off x="9284150" y="1336878"/>
              <a:ext cx="1395809" cy="167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450" fill="norm" stroke="1" extrusionOk="0">
                  <a:moveTo>
                    <a:pt x="9741" y="27"/>
                  </a:moveTo>
                  <a:cubicBezTo>
                    <a:pt x="7488" y="200"/>
                    <a:pt x="5297" y="1203"/>
                    <a:pt x="3424" y="2867"/>
                  </a:cubicBezTo>
                  <a:cubicBezTo>
                    <a:pt x="2280" y="3884"/>
                    <a:pt x="1335" y="5085"/>
                    <a:pt x="793" y="6495"/>
                  </a:cubicBezTo>
                  <a:cubicBezTo>
                    <a:pt x="208" y="8018"/>
                    <a:pt x="122" y="9709"/>
                    <a:pt x="536" y="11282"/>
                  </a:cubicBezTo>
                  <a:cubicBezTo>
                    <a:pt x="538" y="11298"/>
                    <a:pt x="539" y="11312"/>
                    <a:pt x="542" y="11328"/>
                  </a:cubicBezTo>
                  <a:cubicBezTo>
                    <a:pt x="544" y="11343"/>
                    <a:pt x="545" y="11354"/>
                    <a:pt x="548" y="11368"/>
                  </a:cubicBezTo>
                  <a:cubicBezTo>
                    <a:pt x="576" y="11625"/>
                    <a:pt x="613" y="11882"/>
                    <a:pt x="658" y="12136"/>
                  </a:cubicBezTo>
                  <a:cubicBezTo>
                    <a:pt x="703" y="12390"/>
                    <a:pt x="755" y="12643"/>
                    <a:pt x="818" y="12893"/>
                  </a:cubicBezTo>
                  <a:cubicBezTo>
                    <a:pt x="791" y="12915"/>
                    <a:pt x="764" y="12934"/>
                    <a:pt x="738" y="12959"/>
                  </a:cubicBezTo>
                  <a:cubicBezTo>
                    <a:pt x="712" y="12984"/>
                    <a:pt x="690" y="13015"/>
                    <a:pt x="670" y="13050"/>
                  </a:cubicBezTo>
                  <a:cubicBezTo>
                    <a:pt x="731" y="13072"/>
                    <a:pt x="784" y="13096"/>
                    <a:pt x="842" y="13111"/>
                  </a:cubicBezTo>
                  <a:cubicBezTo>
                    <a:pt x="850" y="13113"/>
                    <a:pt x="859" y="13112"/>
                    <a:pt x="867" y="13111"/>
                  </a:cubicBezTo>
                  <a:cubicBezTo>
                    <a:pt x="889" y="13193"/>
                    <a:pt x="915" y="13270"/>
                    <a:pt x="940" y="13350"/>
                  </a:cubicBezTo>
                  <a:cubicBezTo>
                    <a:pt x="966" y="13430"/>
                    <a:pt x="994" y="13508"/>
                    <a:pt x="1020" y="13589"/>
                  </a:cubicBezTo>
                  <a:cubicBezTo>
                    <a:pt x="835" y="13747"/>
                    <a:pt x="687" y="13940"/>
                    <a:pt x="523" y="14122"/>
                  </a:cubicBezTo>
                  <a:cubicBezTo>
                    <a:pt x="442" y="14212"/>
                    <a:pt x="374" y="14313"/>
                    <a:pt x="315" y="14422"/>
                  </a:cubicBezTo>
                  <a:cubicBezTo>
                    <a:pt x="256" y="14530"/>
                    <a:pt x="189" y="14633"/>
                    <a:pt x="125" y="14737"/>
                  </a:cubicBezTo>
                  <a:cubicBezTo>
                    <a:pt x="94" y="14787"/>
                    <a:pt x="63" y="14841"/>
                    <a:pt x="33" y="14890"/>
                  </a:cubicBezTo>
                  <a:cubicBezTo>
                    <a:pt x="25" y="14902"/>
                    <a:pt x="14" y="14912"/>
                    <a:pt x="8" y="14925"/>
                  </a:cubicBezTo>
                  <a:cubicBezTo>
                    <a:pt x="-3" y="14953"/>
                    <a:pt x="-6" y="14987"/>
                    <a:pt x="20" y="15007"/>
                  </a:cubicBezTo>
                  <a:cubicBezTo>
                    <a:pt x="35" y="15017"/>
                    <a:pt x="59" y="15022"/>
                    <a:pt x="76" y="15017"/>
                  </a:cubicBezTo>
                  <a:cubicBezTo>
                    <a:pt x="171" y="14985"/>
                    <a:pt x="270" y="14949"/>
                    <a:pt x="364" y="14915"/>
                  </a:cubicBezTo>
                  <a:cubicBezTo>
                    <a:pt x="403" y="14949"/>
                    <a:pt x="428" y="14983"/>
                    <a:pt x="462" y="15007"/>
                  </a:cubicBezTo>
                  <a:cubicBezTo>
                    <a:pt x="541" y="15060"/>
                    <a:pt x="627" y="15077"/>
                    <a:pt x="713" y="15017"/>
                  </a:cubicBezTo>
                  <a:cubicBezTo>
                    <a:pt x="747" y="14994"/>
                    <a:pt x="782" y="14983"/>
                    <a:pt x="818" y="14966"/>
                  </a:cubicBezTo>
                  <a:cubicBezTo>
                    <a:pt x="915" y="15041"/>
                    <a:pt x="1021" y="15063"/>
                    <a:pt x="1130" y="15073"/>
                  </a:cubicBezTo>
                  <a:cubicBezTo>
                    <a:pt x="1240" y="15082"/>
                    <a:pt x="1331" y="15145"/>
                    <a:pt x="1382" y="15245"/>
                  </a:cubicBezTo>
                  <a:cubicBezTo>
                    <a:pt x="1454" y="15389"/>
                    <a:pt x="1505" y="15542"/>
                    <a:pt x="1462" y="15713"/>
                  </a:cubicBezTo>
                  <a:cubicBezTo>
                    <a:pt x="1449" y="15763"/>
                    <a:pt x="1441" y="15815"/>
                    <a:pt x="1419" y="15860"/>
                  </a:cubicBezTo>
                  <a:cubicBezTo>
                    <a:pt x="1387" y="15925"/>
                    <a:pt x="1382" y="15983"/>
                    <a:pt x="1406" y="16048"/>
                  </a:cubicBezTo>
                  <a:cubicBezTo>
                    <a:pt x="1419" y="16083"/>
                    <a:pt x="1439" y="16119"/>
                    <a:pt x="1443" y="16155"/>
                  </a:cubicBezTo>
                  <a:cubicBezTo>
                    <a:pt x="1448" y="16197"/>
                    <a:pt x="1449" y="16249"/>
                    <a:pt x="1431" y="16282"/>
                  </a:cubicBezTo>
                  <a:cubicBezTo>
                    <a:pt x="1386" y="16364"/>
                    <a:pt x="1359" y="16456"/>
                    <a:pt x="1284" y="16516"/>
                  </a:cubicBezTo>
                  <a:cubicBezTo>
                    <a:pt x="1219" y="16567"/>
                    <a:pt x="1198" y="16637"/>
                    <a:pt x="1241" y="16714"/>
                  </a:cubicBezTo>
                  <a:cubicBezTo>
                    <a:pt x="1280" y="16784"/>
                    <a:pt x="1285" y="16846"/>
                    <a:pt x="1253" y="16922"/>
                  </a:cubicBezTo>
                  <a:cubicBezTo>
                    <a:pt x="1223" y="16995"/>
                    <a:pt x="1207" y="17076"/>
                    <a:pt x="1192" y="17156"/>
                  </a:cubicBezTo>
                  <a:cubicBezTo>
                    <a:pt x="1181" y="17211"/>
                    <a:pt x="1208" y="17259"/>
                    <a:pt x="1253" y="17283"/>
                  </a:cubicBezTo>
                  <a:cubicBezTo>
                    <a:pt x="1289" y="17302"/>
                    <a:pt x="1328" y="17318"/>
                    <a:pt x="1363" y="17339"/>
                  </a:cubicBezTo>
                  <a:cubicBezTo>
                    <a:pt x="1378" y="17348"/>
                    <a:pt x="1392" y="17371"/>
                    <a:pt x="1394" y="17390"/>
                  </a:cubicBezTo>
                  <a:cubicBezTo>
                    <a:pt x="1397" y="17426"/>
                    <a:pt x="1397" y="17467"/>
                    <a:pt x="1388" y="17501"/>
                  </a:cubicBezTo>
                  <a:cubicBezTo>
                    <a:pt x="1357" y="17613"/>
                    <a:pt x="1395" y="17704"/>
                    <a:pt x="1455" y="17791"/>
                  </a:cubicBezTo>
                  <a:cubicBezTo>
                    <a:pt x="1513" y="17874"/>
                    <a:pt x="1561" y="17960"/>
                    <a:pt x="1621" y="18040"/>
                  </a:cubicBezTo>
                  <a:cubicBezTo>
                    <a:pt x="1670" y="18105"/>
                    <a:pt x="1692" y="18183"/>
                    <a:pt x="1719" y="18259"/>
                  </a:cubicBezTo>
                  <a:cubicBezTo>
                    <a:pt x="1748" y="18341"/>
                    <a:pt x="1835" y="18365"/>
                    <a:pt x="1872" y="18436"/>
                  </a:cubicBezTo>
                  <a:cubicBezTo>
                    <a:pt x="1886" y="18462"/>
                    <a:pt x="1893" y="18489"/>
                    <a:pt x="1909" y="18513"/>
                  </a:cubicBezTo>
                  <a:cubicBezTo>
                    <a:pt x="1941" y="18560"/>
                    <a:pt x="1975" y="18614"/>
                    <a:pt x="2014" y="18655"/>
                  </a:cubicBezTo>
                  <a:cubicBezTo>
                    <a:pt x="2044" y="18687"/>
                    <a:pt x="2067" y="18714"/>
                    <a:pt x="2075" y="18762"/>
                  </a:cubicBezTo>
                  <a:cubicBezTo>
                    <a:pt x="2096" y="18885"/>
                    <a:pt x="2164" y="18978"/>
                    <a:pt x="2259" y="19046"/>
                  </a:cubicBezTo>
                  <a:cubicBezTo>
                    <a:pt x="2351" y="19112"/>
                    <a:pt x="2426" y="19193"/>
                    <a:pt x="2492" y="19290"/>
                  </a:cubicBezTo>
                  <a:cubicBezTo>
                    <a:pt x="2527" y="19343"/>
                    <a:pt x="2581" y="19384"/>
                    <a:pt x="2627" y="19427"/>
                  </a:cubicBezTo>
                  <a:cubicBezTo>
                    <a:pt x="2690" y="19487"/>
                    <a:pt x="2761" y="19483"/>
                    <a:pt x="2835" y="19458"/>
                  </a:cubicBezTo>
                  <a:cubicBezTo>
                    <a:pt x="2861" y="19449"/>
                    <a:pt x="2886" y="19432"/>
                    <a:pt x="2909" y="19417"/>
                  </a:cubicBezTo>
                  <a:cubicBezTo>
                    <a:pt x="3074" y="19309"/>
                    <a:pt x="3252" y="19249"/>
                    <a:pt x="3442" y="19224"/>
                  </a:cubicBezTo>
                  <a:cubicBezTo>
                    <a:pt x="3578" y="19206"/>
                    <a:pt x="3711" y="19192"/>
                    <a:pt x="3810" y="19336"/>
                  </a:cubicBezTo>
                  <a:cubicBezTo>
                    <a:pt x="3851" y="19395"/>
                    <a:pt x="3926" y="19419"/>
                    <a:pt x="4001" y="19397"/>
                  </a:cubicBezTo>
                  <a:cubicBezTo>
                    <a:pt x="4024" y="19390"/>
                    <a:pt x="4056" y="19392"/>
                    <a:pt x="4074" y="19407"/>
                  </a:cubicBezTo>
                  <a:cubicBezTo>
                    <a:pt x="4172" y="19488"/>
                    <a:pt x="4276" y="19577"/>
                    <a:pt x="4283" y="19722"/>
                  </a:cubicBezTo>
                  <a:cubicBezTo>
                    <a:pt x="4290" y="19896"/>
                    <a:pt x="4347" y="20039"/>
                    <a:pt x="4461" y="20159"/>
                  </a:cubicBezTo>
                  <a:cubicBezTo>
                    <a:pt x="4516" y="20218"/>
                    <a:pt x="4546" y="20291"/>
                    <a:pt x="4522" y="20383"/>
                  </a:cubicBezTo>
                  <a:cubicBezTo>
                    <a:pt x="4504" y="20450"/>
                    <a:pt x="4534" y="20492"/>
                    <a:pt x="4589" y="20520"/>
                  </a:cubicBezTo>
                  <a:cubicBezTo>
                    <a:pt x="4602" y="20526"/>
                    <a:pt x="4619" y="20531"/>
                    <a:pt x="4632" y="20535"/>
                  </a:cubicBezTo>
                  <a:cubicBezTo>
                    <a:pt x="4693" y="20552"/>
                    <a:pt x="4719" y="20597"/>
                    <a:pt x="4724" y="20662"/>
                  </a:cubicBezTo>
                  <a:cubicBezTo>
                    <a:pt x="4734" y="20791"/>
                    <a:pt x="4824" y="20887"/>
                    <a:pt x="4841" y="21013"/>
                  </a:cubicBezTo>
                  <a:cubicBezTo>
                    <a:pt x="4843" y="21031"/>
                    <a:pt x="4861" y="21053"/>
                    <a:pt x="4878" y="21063"/>
                  </a:cubicBezTo>
                  <a:cubicBezTo>
                    <a:pt x="4987" y="21137"/>
                    <a:pt x="5046" y="21256"/>
                    <a:pt x="5098" y="21373"/>
                  </a:cubicBezTo>
                  <a:cubicBezTo>
                    <a:pt x="5265" y="21476"/>
                    <a:pt x="5441" y="21426"/>
                    <a:pt x="5614" y="21450"/>
                  </a:cubicBezTo>
                  <a:cubicBezTo>
                    <a:pt x="5620" y="21451"/>
                    <a:pt x="5632" y="21447"/>
                    <a:pt x="5638" y="21445"/>
                  </a:cubicBezTo>
                  <a:cubicBezTo>
                    <a:pt x="5744" y="21395"/>
                    <a:pt x="5862" y="21401"/>
                    <a:pt x="5963" y="21333"/>
                  </a:cubicBezTo>
                  <a:cubicBezTo>
                    <a:pt x="5991" y="21314"/>
                    <a:pt x="6028" y="21302"/>
                    <a:pt x="6061" y="21297"/>
                  </a:cubicBezTo>
                  <a:cubicBezTo>
                    <a:pt x="6130" y="21287"/>
                    <a:pt x="6190" y="21253"/>
                    <a:pt x="6251" y="21221"/>
                  </a:cubicBezTo>
                  <a:cubicBezTo>
                    <a:pt x="6454" y="21116"/>
                    <a:pt x="6662" y="21024"/>
                    <a:pt x="6840" y="20870"/>
                  </a:cubicBezTo>
                  <a:cubicBezTo>
                    <a:pt x="6994" y="20784"/>
                    <a:pt x="7137" y="20683"/>
                    <a:pt x="7282" y="20581"/>
                  </a:cubicBezTo>
                  <a:cubicBezTo>
                    <a:pt x="7426" y="20478"/>
                    <a:pt x="7572" y="20372"/>
                    <a:pt x="7717" y="20271"/>
                  </a:cubicBezTo>
                  <a:cubicBezTo>
                    <a:pt x="9335" y="20327"/>
                    <a:pt x="10957" y="20144"/>
                    <a:pt x="12531" y="19727"/>
                  </a:cubicBezTo>
                  <a:cubicBezTo>
                    <a:pt x="14044" y="19327"/>
                    <a:pt x="15562" y="18701"/>
                    <a:pt x="16830" y="17527"/>
                  </a:cubicBezTo>
                  <a:cubicBezTo>
                    <a:pt x="18190" y="16269"/>
                    <a:pt x="19028" y="14574"/>
                    <a:pt x="19314" y="12771"/>
                  </a:cubicBezTo>
                  <a:cubicBezTo>
                    <a:pt x="19416" y="12686"/>
                    <a:pt x="19519" y="12601"/>
                    <a:pt x="19621" y="12517"/>
                  </a:cubicBezTo>
                  <a:cubicBezTo>
                    <a:pt x="19655" y="12488"/>
                    <a:pt x="19671" y="12448"/>
                    <a:pt x="19670" y="12400"/>
                  </a:cubicBezTo>
                  <a:cubicBezTo>
                    <a:pt x="19669" y="12348"/>
                    <a:pt x="19668" y="12299"/>
                    <a:pt x="19670" y="12247"/>
                  </a:cubicBezTo>
                  <a:cubicBezTo>
                    <a:pt x="19675" y="12137"/>
                    <a:pt x="19674" y="12026"/>
                    <a:pt x="19688" y="11917"/>
                  </a:cubicBezTo>
                  <a:cubicBezTo>
                    <a:pt x="19709" y="11765"/>
                    <a:pt x="19712" y="11766"/>
                    <a:pt x="19854" y="11836"/>
                  </a:cubicBezTo>
                  <a:cubicBezTo>
                    <a:pt x="19859" y="11838"/>
                    <a:pt x="19871" y="11836"/>
                    <a:pt x="19879" y="11836"/>
                  </a:cubicBezTo>
                  <a:cubicBezTo>
                    <a:pt x="19916" y="11800"/>
                    <a:pt x="19895" y="11751"/>
                    <a:pt x="19891" y="11709"/>
                  </a:cubicBezTo>
                  <a:cubicBezTo>
                    <a:pt x="19874" y="11561"/>
                    <a:pt x="19876" y="11413"/>
                    <a:pt x="19897" y="11267"/>
                  </a:cubicBezTo>
                  <a:cubicBezTo>
                    <a:pt x="19907" y="11199"/>
                    <a:pt x="19902" y="11135"/>
                    <a:pt x="19897" y="11069"/>
                  </a:cubicBezTo>
                  <a:cubicBezTo>
                    <a:pt x="19886" y="10926"/>
                    <a:pt x="19841" y="10792"/>
                    <a:pt x="19805" y="10657"/>
                  </a:cubicBezTo>
                  <a:cubicBezTo>
                    <a:pt x="19785" y="10585"/>
                    <a:pt x="19767" y="10514"/>
                    <a:pt x="19823" y="10449"/>
                  </a:cubicBezTo>
                  <a:cubicBezTo>
                    <a:pt x="19841" y="10428"/>
                    <a:pt x="19860" y="10399"/>
                    <a:pt x="19860" y="10372"/>
                  </a:cubicBezTo>
                  <a:cubicBezTo>
                    <a:pt x="19859" y="10278"/>
                    <a:pt x="19919" y="10246"/>
                    <a:pt x="19983" y="10215"/>
                  </a:cubicBezTo>
                  <a:cubicBezTo>
                    <a:pt x="20293" y="10065"/>
                    <a:pt x="20602" y="9909"/>
                    <a:pt x="20915" y="9768"/>
                  </a:cubicBezTo>
                  <a:cubicBezTo>
                    <a:pt x="21049" y="9707"/>
                    <a:pt x="21165" y="9620"/>
                    <a:pt x="21283" y="9534"/>
                  </a:cubicBezTo>
                  <a:cubicBezTo>
                    <a:pt x="21379" y="9463"/>
                    <a:pt x="21453" y="9367"/>
                    <a:pt x="21479" y="9234"/>
                  </a:cubicBezTo>
                  <a:cubicBezTo>
                    <a:pt x="21492" y="9169"/>
                    <a:pt x="21515" y="9110"/>
                    <a:pt x="21534" y="9046"/>
                  </a:cubicBezTo>
                  <a:cubicBezTo>
                    <a:pt x="21594" y="8853"/>
                    <a:pt x="21574" y="8663"/>
                    <a:pt x="21498" y="8482"/>
                  </a:cubicBezTo>
                  <a:cubicBezTo>
                    <a:pt x="21440" y="8346"/>
                    <a:pt x="21402" y="8205"/>
                    <a:pt x="21387" y="8055"/>
                  </a:cubicBezTo>
                  <a:cubicBezTo>
                    <a:pt x="21384" y="8019"/>
                    <a:pt x="21375" y="7981"/>
                    <a:pt x="21357" y="7954"/>
                  </a:cubicBezTo>
                  <a:cubicBezTo>
                    <a:pt x="21260" y="7811"/>
                    <a:pt x="21182" y="7653"/>
                    <a:pt x="21062" y="7527"/>
                  </a:cubicBezTo>
                  <a:cubicBezTo>
                    <a:pt x="20945" y="7404"/>
                    <a:pt x="20834" y="7272"/>
                    <a:pt x="20737" y="7131"/>
                  </a:cubicBezTo>
                  <a:cubicBezTo>
                    <a:pt x="20661" y="7019"/>
                    <a:pt x="20575" y="6936"/>
                    <a:pt x="20461" y="6876"/>
                  </a:cubicBezTo>
                  <a:cubicBezTo>
                    <a:pt x="20352" y="6819"/>
                    <a:pt x="20237" y="6768"/>
                    <a:pt x="20142" y="6678"/>
                  </a:cubicBezTo>
                  <a:cubicBezTo>
                    <a:pt x="20109" y="6647"/>
                    <a:pt x="20059" y="6639"/>
                    <a:pt x="20013" y="6627"/>
                  </a:cubicBezTo>
                  <a:cubicBezTo>
                    <a:pt x="19952" y="6612"/>
                    <a:pt x="19897" y="6583"/>
                    <a:pt x="19854" y="6531"/>
                  </a:cubicBezTo>
                  <a:cubicBezTo>
                    <a:pt x="19800" y="6466"/>
                    <a:pt x="19730" y="6451"/>
                    <a:pt x="19652" y="6455"/>
                  </a:cubicBezTo>
                  <a:cubicBezTo>
                    <a:pt x="19591" y="6458"/>
                    <a:pt x="19526" y="6464"/>
                    <a:pt x="19468" y="6450"/>
                  </a:cubicBezTo>
                  <a:cubicBezTo>
                    <a:pt x="19380" y="6428"/>
                    <a:pt x="19299" y="6422"/>
                    <a:pt x="19210" y="6434"/>
                  </a:cubicBezTo>
                  <a:cubicBezTo>
                    <a:pt x="19156" y="6442"/>
                    <a:pt x="19098" y="6445"/>
                    <a:pt x="19051" y="6409"/>
                  </a:cubicBezTo>
                  <a:cubicBezTo>
                    <a:pt x="19036" y="6398"/>
                    <a:pt x="19021" y="6395"/>
                    <a:pt x="19008" y="6389"/>
                  </a:cubicBezTo>
                  <a:cubicBezTo>
                    <a:pt x="18996" y="6355"/>
                    <a:pt x="18988" y="6325"/>
                    <a:pt x="18977" y="6292"/>
                  </a:cubicBezTo>
                  <a:cubicBezTo>
                    <a:pt x="18966" y="6259"/>
                    <a:pt x="18952" y="6223"/>
                    <a:pt x="18940" y="6190"/>
                  </a:cubicBezTo>
                  <a:cubicBezTo>
                    <a:pt x="18970" y="6168"/>
                    <a:pt x="19002" y="6142"/>
                    <a:pt x="19032" y="6119"/>
                  </a:cubicBezTo>
                  <a:cubicBezTo>
                    <a:pt x="19204" y="5989"/>
                    <a:pt x="19361" y="5844"/>
                    <a:pt x="19566" y="5774"/>
                  </a:cubicBezTo>
                  <a:cubicBezTo>
                    <a:pt x="19620" y="5755"/>
                    <a:pt x="19659" y="5713"/>
                    <a:pt x="19682" y="5657"/>
                  </a:cubicBezTo>
                  <a:cubicBezTo>
                    <a:pt x="19704" y="5604"/>
                    <a:pt x="19722" y="5544"/>
                    <a:pt x="19737" y="5494"/>
                  </a:cubicBezTo>
                  <a:cubicBezTo>
                    <a:pt x="19721" y="5475"/>
                    <a:pt x="19716" y="5454"/>
                    <a:pt x="19707" y="5454"/>
                  </a:cubicBezTo>
                  <a:cubicBezTo>
                    <a:pt x="19605" y="5450"/>
                    <a:pt x="19559" y="5386"/>
                    <a:pt x="19547" y="5286"/>
                  </a:cubicBezTo>
                  <a:cubicBezTo>
                    <a:pt x="19544" y="5257"/>
                    <a:pt x="19539" y="5224"/>
                    <a:pt x="19535" y="5195"/>
                  </a:cubicBezTo>
                  <a:cubicBezTo>
                    <a:pt x="19513" y="5019"/>
                    <a:pt x="19490" y="4847"/>
                    <a:pt x="19425" y="4681"/>
                  </a:cubicBezTo>
                  <a:cubicBezTo>
                    <a:pt x="19414" y="4655"/>
                    <a:pt x="19406" y="4624"/>
                    <a:pt x="19406" y="4595"/>
                  </a:cubicBezTo>
                  <a:cubicBezTo>
                    <a:pt x="19406" y="4516"/>
                    <a:pt x="19376" y="4453"/>
                    <a:pt x="19333" y="4392"/>
                  </a:cubicBezTo>
                  <a:cubicBezTo>
                    <a:pt x="19209" y="4216"/>
                    <a:pt x="19097" y="4033"/>
                    <a:pt x="18934" y="3894"/>
                  </a:cubicBezTo>
                  <a:cubicBezTo>
                    <a:pt x="18875" y="3843"/>
                    <a:pt x="18805" y="3791"/>
                    <a:pt x="18805" y="3685"/>
                  </a:cubicBezTo>
                  <a:cubicBezTo>
                    <a:pt x="18805" y="3647"/>
                    <a:pt x="18767" y="3621"/>
                    <a:pt x="18732" y="3614"/>
                  </a:cubicBezTo>
                  <a:cubicBezTo>
                    <a:pt x="18613" y="3591"/>
                    <a:pt x="18545" y="3504"/>
                    <a:pt x="18492" y="3396"/>
                  </a:cubicBezTo>
                  <a:cubicBezTo>
                    <a:pt x="18481" y="3372"/>
                    <a:pt x="18491" y="3329"/>
                    <a:pt x="18517" y="3320"/>
                  </a:cubicBezTo>
                  <a:cubicBezTo>
                    <a:pt x="18564" y="3303"/>
                    <a:pt x="18602" y="3280"/>
                    <a:pt x="18634" y="3223"/>
                  </a:cubicBezTo>
                  <a:cubicBezTo>
                    <a:pt x="18535" y="3068"/>
                    <a:pt x="18402" y="2987"/>
                    <a:pt x="18247" y="2984"/>
                  </a:cubicBezTo>
                  <a:cubicBezTo>
                    <a:pt x="18138" y="2982"/>
                    <a:pt x="18077" y="2939"/>
                    <a:pt x="18014" y="2852"/>
                  </a:cubicBezTo>
                  <a:cubicBezTo>
                    <a:pt x="17960" y="2777"/>
                    <a:pt x="17894" y="2715"/>
                    <a:pt x="17836" y="2644"/>
                  </a:cubicBezTo>
                  <a:cubicBezTo>
                    <a:pt x="17819" y="2623"/>
                    <a:pt x="17800" y="2593"/>
                    <a:pt x="17799" y="2567"/>
                  </a:cubicBezTo>
                  <a:cubicBezTo>
                    <a:pt x="17798" y="2449"/>
                    <a:pt x="17720" y="2370"/>
                    <a:pt x="17652" y="2303"/>
                  </a:cubicBezTo>
                  <a:cubicBezTo>
                    <a:pt x="17586" y="2238"/>
                    <a:pt x="17516" y="2185"/>
                    <a:pt x="17481" y="2095"/>
                  </a:cubicBezTo>
                  <a:cubicBezTo>
                    <a:pt x="17443" y="2000"/>
                    <a:pt x="17346" y="1940"/>
                    <a:pt x="17340" y="1826"/>
                  </a:cubicBezTo>
                  <a:cubicBezTo>
                    <a:pt x="17339" y="1811"/>
                    <a:pt x="17318" y="1786"/>
                    <a:pt x="17303" y="1785"/>
                  </a:cubicBezTo>
                  <a:cubicBezTo>
                    <a:pt x="17246" y="1782"/>
                    <a:pt x="17219" y="1759"/>
                    <a:pt x="17211" y="1694"/>
                  </a:cubicBezTo>
                  <a:cubicBezTo>
                    <a:pt x="17197" y="1576"/>
                    <a:pt x="17160" y="1460"/>
                    <a:pt x="17149" y="1343"/>
                  </a:cubicBezTo>
                  <a:cubicBezTo>
                    <a:pt x="17139" y="1233"/>
                    <a:pt x="17149" y="1119"/>
                    <a:pt x="17149" y="1008"/>
                  </a:cubicBezTo>
                  <a:cubicBezTo>
                    <a:pt x="17150" y="912"/>
                    <a:pt x="17116" y="876"/>
                    <a:pt x="17027" y="886"/>
                  </a:cubicBezTo>
                  <a:cubicBezTo>
                    <a:pt x="16967" y="892"/>
                    <a:pt x="16909" y="908"/>
                    <a:pt x="16849" y="921"/>
                  </a:cubicBezTo>
                  <a:cubicBezTo>
                    <a:pt x="16810" y="930"/>
                    <a:pt x="16763" y="953"/>
                    <a:pt x="16726" y="947"/>
                  </a:cubicBezTo>
                  <a:cubicBezTo>
                    <a:pt x="16669" y="936"/>
                    <a:pt x="16627" y="936"/>
                    <a:pt x="16579" y="977"/>
                  </a:cubicBezTo>
                  <a:cubicBezTo>
                    <a:pt x="16553" y="999"/>
                    <a:pt x="16512" y="1008"/>
                    <a:pt x="16481" y="1023"/>
                  </a:cubicBezTo>
                  <a:cubicBezTo>
                    <a:pt x="16331" y="1092"/>
                    <a:pt x="16169" y="1109"/>
                    <a:pt x="16021" y="1185"/>
                  </a:cubicBezTo>
                  <a:cubicBezTo>
                    <a:pt x="15954" y="1220"/>
                    <a:pt x="15888" y="1253"/>
                    <a:pt x="15819" y="1282"/>
                  </a:cubicBezTo>
                  <a:cubicBezTo>
                    <a:pt x="15693" y="1334"/>
                    <a:pt x="15569" y="1389"/>
                    <a:pt x="15451" y="1460"/>
                  </a:cubicBezTo>
                  <a:cubicBezTo>
                    <a:pt x="13690" y="356"/>
                    <a:pt x="11698" y="-124"/>
                    <a:pt x="9741" y="27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pic>
          <p:nvPicPr>
            <p:cNvPr id="721" name="bi-filtered.jpeg"/>
            <p:cNvPicPr>
              <a:picLocks noChangeAspect="1"/>
            </p:cNvPicPr>
            <p:nvPr/>
          </p:nvPicPr>
          <p:blipFill>
            <a:blip r:embed="rId12">
              <a:alphaModFix amt="90000"/>
              <a:extLst/>
            </a:blip>
            <a:srcRect l="5467" t="6106" r="5462" b="13"/>
            <a:stretch>
              <a:fillRect/>
            </a:stretch>
          </p:blipFill>
          <p:spPr>
            <a:xfrm>
              <a:off x="90" y="5245408"/>
              <a:ext cx="2599296" cy="1264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475" fill="norm" stroke="1" extrusionOk="0">
                  <a:moveTo>
                    <a:pt x="9737" y="27"/>
                  </a:moveTo>
                  <a:cubicBezTo>
                    <a:pt x="7484" y="202"/>
                    <a:pt x="5298" y="1208"/>
                    <a:pt x="3424" y="2885"/>
                  </a:cubicBezTo>
                  <a:cubicBezTo>
                    <a:pt x="2281" y="3909"/>
                    <a:pt x="1331" y="5118"/>
                    <a:pt x="790" y="6538"/>
                  </a:cubicBezTo>
                  <a:cubicBezTo>
                    <a:pt x="205" y="8073"/>
                    <a:pt x="120" y="9779"/>
                    <a:pt x="533" y="11364"/>
                  </a:cubicBezTo>
                  <a:cubicBezTo>
                    <a:pt x="535" y="11380"/>
                    <a:pt x="534" y="11396"/>
                    <a:pt x="536" y="11412"/>
                  </a:cubicBezTo>
                  <a:cubicBezTo>
                    <a:pt x="539" y="11427"/>
                    <a:pt x="544" y="11437"/>
                    <a:pt x="546" y="11452"/>
                  </a:cubicBezTo>
                  <a:cubicBezTo>
                    <a:pt x="574" y="11710"/>
                    <a:pt x="613" y="11972"/>
                    <a:pt x="658" y="12227"/>
                  </a:cubicBezTo>
                  <a:cubicBezTo>
                    <a:pt x="703" y="12483"/>
                    <a:pt x="757" y="12737"/>
                    <a:pt x="820" y="12989"/>
                  </a:cubicBezTo>
                  <a:cubicBezTo>
                    <a:pt x="793" y="13011"/>
                    <a:pt x="763" y="13031"/>
                    <a:pt x="737" y="13056"/>
                  </a:cubicBezTo>
                  <a:cubicBezTo>
                    <a:pt x="712" y="13081"/>
                    <a:pt x="687" y="13108"/>
                    <a:pt x="668" y="13144"/>
                  </a:cubicBezTo>
                  <a:cubicBezTo>
                    <a:pt x="728" y="13166"/>
                    <a:pt x="784" y="13190"/>
                    <a:pt x="843" y="13204"/>
                  </a:cubicBezTo>
                  <a:cubicBezTo>
                    <a:pt x="850" y="13206"/>
                    <a:pt x="858" y="13205"/>
                    <a:pt x="866" y="13204"/>
                  </a:cubicBezTo>
                  <a:cubicBezTo>
                    <a:pt x="888" y="13287"/>
                    <a:pt x="916" y="13366"/>
                    <a:pt x="941" y="13447"/>
                  </a:cubicBezTo>
                  <a:cubicBezTo>
                    <a:pt x="967" y="13528"/>
                    <a:pt x="995" y="13609"/>
                    <a:pt x="1020" y="13690"/>
                  </a:cubicBezTo>
                  <a:cubicBezTo>
                    <a:pt x="836" y="13849"/>
                    <a:pt x="680" y="14046"/>
                    <a:pt x="517" y="14229"/>
                  </a:cubicBezTo>
                  <a:cubicBezTo>
                    <a:pt x="436" y="14320"/>
                    <a:pt x="372" y="14422"/>
                    <a:pt x="312" y="14532"/>
                  </a:cubicBezTo>
                  <a:cubicBezTo>
                    <a:pt x="254" y="14641"/>
                    <a:pt x="186" y="14744"/>
                    <a:pt x="121" y="14849"/>
                  </a:cubicBezTo>
                  <a:cubicBezTo>
                    <a:pt x="91" y="14899"/>
                    <a:pt x="60" y="14948"/>
                    <a:pt x="29" y="14997"/>
                  </a:cubicBezTo>
                  <a:cubicBezTo>
                    <a:pt x="22" y="15010"/>
                    <a:pt x="15" y="15024"/>
                    <a:pt x="9" y="15038"/>
                  </a:cubicBezTo>
                  <a:cubicBezTo>
                    <a:pt x="-2" y="15066"/>
                    <a:pt x="-7" y="15099"/>
                    <a:pt x="19" y="15119"/>
                  </a:cubicBezTo>
                  <a:cubicBezTo>
                    <a:pt x="34" y="15130"/>
                    <a:pt x="59" y="15131"/>
                    <a:pt x="75" y="15126"/>
                  </a:cubicBezTo>
                  <a:cubicBezTo>
                    <a:pt x="171" y="15094"/>
                    <a:pt x="265" y="15059"/>
                    <a:pt x="359" y="15024"/>
                  </a:cubicBezTo>
                  <a:cubicBezTo>
                    <a:pt x="397" y="15058"/>
                    <a:pt x="430" y="15095"/>
                    <a:pt x="464" y="15119"/>
                  </a:cubicBezTo>
                  <a:cubicBezTo>
                    <a:pt x="543" y="15173"/>
                    <a:pt x="624" y="15186"/>
                    <a:pt x="711" y="15126"/>
                  </a:cubicBezTo>
                  <a:cubicBezTo>
                    <a:pt x="744" y="15102"/>
                    <a:pt x="784" y="15096"/>
                    <a:pt x="820" y="15078"/>
                  </a:cubicBezTo>
                  <a:cubicBezTo>
                    <a:pt x="917" y="15154"/>
                    <a:pt x="1020" y="15176"/>
                    <a:pt x="1129" y="15186"/>
                  </a:cubicBezTo>
                  <a:cubicBezTo>
                    <a:pt x="1239" y="15196"/>
                    <a:pt x="1329" y="15253"/>
                    <a:pt x="1379" y="15355"/>
                  </a:cubicBezTo>
                  <a:cubicBezTo>
                    <a:pt x="1452" y="15499"/>
                    <a:pt x="1505" y="15655"/>
                    <a:pt x="1462" y="15827"/>
                  </a:cubicBezTo>
                  <a:cubicBezTo>
                    <a:pt x="1449" y="15877"/>
                    <a:pt x="1438" y="15929"/>
                    <a:pt x="1416" y="15975"/>
                  </a:cubicBezTo>
                  <a:cubicBezTo>
                    <a:pt x="1384" y="16040"/>
                    <a:pt x="1381" y="16104"/>
                    <a:pt x="1406" y="16170"/>
                  </a:cubicBezTo>
                  <a:cubicBezTo>
                    <a:pt x="1419" y="16205"/>
                    <a:pt x="1435" y="16235"/>
                    <a:pt x="1439" y="16271"/>
                  </a:cubicBezTo>
                  <a:cubicBezTo>
                    <a:pt x="1443" y="16314"/>
                    <a:pt x="1450" y="16373"/>
                    <a:pt x="1432" y="16406"/>
                  </a:cubicBezTo>
                  <a:cubicBezTo>
                    <a:pt x="1387" y="16489"/>
                    <a:pt x="1359" y="16582"/>
                    <a:pt x="1284" y="16642"/>
                  </a:cubicBezTo>
                  <a:cubicBezTo>
                    <a:pt x="1219" y="16694"/>
                    <a:pt x="1199" y="16761"/>
                    <a:pt x="1241" y="16838"/>
                  </a:cubicBezTo>
                  <a:cubicBezTo>
                    <a:pt x="1280" y="16908"/>
                    <a:pt x="1279" y="16970"/>
                    <a:pt x="1248" y="17047"/>
                  </a:cubicBezTo>
                  <a:cubicBezTo>
                    <a:pt x="1217" y="17120"/>
                    <a:pt x="1204" y="17202"/>
                    <a:pt x="1188" y="17282"/>
                  </a:cubicBezTo>
                  <a:cubicBezTo>
                    <a:pt x="1178" y="17338"/>
                    <a:pt x="1206" y="17387"/>
                    <a:pt x="1251" y="17411"/>
                  </a:cubicBezTo>
                  <a:cubicBezTo>
                    <a:pt x="1287" y="17430"/>
                    <a:pt x="1328" y="17443"/>
                    <a:pt x="1363" y="17464"/>
                  </a:cubicBezTo>
                  <a:cubicBezTo>
                    <a:pt x="1378" y="17474"/>
                    <a:pt x="1391" y="17499"/>
                    <a:pt x="1393" y="17518"/>
                  </a:cubicBezTo>
                  <a:cubicBezTo>
                    <a:pt x="1396" y="17555"/>
                    <a:pt x="1396" y="17591"/>
                    <a:pt x="1386" y="17626"/>
                  </a:cubicBezTo>
                  <a:cubicBezTo>
                    <a:pt x="1355" y="17739"/>
                    <a:pt x="1388" y="17835"/>
                    <a:pt x="1449" y="17923"/>
                  </a:cubicBezTo>
                  <a:cubicBezTo>
                    <a:pt x="1506" y="18006"/>
                    <a:pt x="1556" y="18098"/>
                    <a:pt x="1617" y="18179"/>
                  </a:cubicBezTo>
                  <a:cubicBezTo>
                    <a:pt x="1666" y="18245"/>
                    <a:pt x="1692" y="18318"/>
                    <a:pt x="1719" y="18395"/>
                  </a:cubicBezTo>
                  <a:cubicBezTo>
                    <a:pt x="1748" y="18478"/>
                    <a:pt x="1832" y="18505"/>
                    <a:pt x="1870" y="18577"/>
                  </a:cubicBezTo>
                  <a:cubicBezTo>
                    <a:pt x="1884" y="18602"/>
                    <a:pt x="1894" y="18627"/>
                    <a:pt x="1910" y="18651"/>
                  </a:cubicBezTo>
                  <a:cubicBezTo>
                    <a:pt x="1942" y="18699"/>
                    <a:pt x="1973" y="18751"/>
                    <a:pt x="2012" y="18792"/>
                  </a:cubicBezTo>
                  <a:cubicBezTo>
                    <a:pt x="2042" y="18825"/>
                    <a:pt x="2066" y="18852"/>
                    <a:pt x="2074" y="18900"/>
                  </a:cubicBezTo>
                  <a:cubicBezTo>
                    <a:pt x="2095" y="19025"/>
                    <a:pt x="2164" y="19115"/>
                    <a:pt x="2259" y="19183"/>
                  </a:cubicBezTo>
                  <a:cubicBezTo>
                    <a:pt x="2351" y="19250"/>
                    <a:pt x="2427" y="19335"/>
                    <a:pt x="2492" y="19433"/>
                  </a:cubicBezTo>
                  <a:cubicBezTo>
                    <a:pt x="2528" y="19486"/>
                    <a:pt x="2578" y="19530"/>
                    <a:pt x="2624" y="19574"/>
                  </a:cubicBezTo>
                  <a:cubicBezTo>
                    <a:pt x="2688" y="19635"/>
                    <a:pt x="2761" y="19626"/>
                    <a:pt x="2835" y="19601"/>
                  </a:cubicBezTo>
                  <a:cubicBezTo>
                    <a:pt x="2860" y="19592"/>
                    <a:pt x="2881" y="19576"/>
                    <a:pt x="2904" y="19561"/>
                  </a:cubicBezTo>
                  <a:cubicBezTo>
                    <a:pt x="3070" y="19452"/>
                    <a:pt x="3251" y="19390"/>
                    <a:pt x="3441" y="19365"/>
                  </a:cubicBezTo>
                  <a:cubicBezTo>
                    <a:pt x="3577" y="19347"/>
                    <a:pt x="3710" y="19335"/>
                    <a:pt x="3810" y="19480"/>
                  </a:cubicBezTo>
                  <a:cubicBezTo>
                    <a:pt x="3851" y="19540"/>
                    <a:pt x="3923" y="19563"/>
                    <a:pt x="3997" y="19540"/>
                  </a:cubicBezTo>
                  <a:cubicBezTo>
                    <a:pt x="4021" y="19533"/>
                    <a:pt x="4055" y="19539"/>
                    <a:pt x="4073" y="19554"/>
                  </a:cubicBezTo>
                  <a:cubicBezTo>
                    <a:pt x="4171" y="19636"/>
                    <a:pt x="4271" y="19725"/>
                    <a:pt x="4277" y="19871"/>
                  </a:cubicBezTo>
                  <a:cubicBezTo>
                    <a:pt x="4285" y="20046"/>
                    <a:pt x="4342" y="20188"/>
                    <a:pt x="4455" y="20309"/>
                  </a:cubicBezTo>
                  <a:cubicBezTo>
                    <a:pt x="4511" y="20369"/>
                    <a:pt x="4542" y="20439"/>
                    <a:pt x="4518" y="20531"/>
                  </a:cubicBezTo>
                  <a:cubicBezTo>
                    <a:pt x="4500" y="20600"/>
                    <a:pt x="4532" y="20645"/>
                    <a:pt x="4587" y="20673"/>
                  </a:cubicBezTo>
                  <a:cubicBezTo>
                    <a:pt x="4600" y="20679"/>
                    <a:pt x="4617" y="20683"/>
                    <a:pt x="4630" y="20686"/>
                  </a:cubicBezTo>
                  <a:cubicBezTo>
                    <a:pt x="4691" y="20704"/>
                    <a:pt x="4720" y="20749"/>
                    <a:pt x="4725" y="20814"/>
                  </a:cubicBezTo>
                  <a:cubicBezTo>
                    <a:pt x="4735" y="20944"/>
                    <a:pt x="4824" y="21045"/>
                    <a:pt x="4840" y="21172"/>
                  </a:cubicBezTo>
                  <a:cubicBezTo>
                    <a:pt x="4843" y="21190"/>
                    <a:pt x="4861" y="21208"/>
                    <a:pt x="4877" y="21219"/>
                  </a:cubicBezTo>
                  <a:cubicBezTo>
                    <a:pt x="4968" y="21281"/>
                    <a:pt x="5013" y="21377"/>
                    <a:pt x="5058" y="21475"/>
                  </a:cubicBezTo>
                  <a:lnTo>
                    <a:pt x="6000" y="21475"/>
                  </a:lnTo>
                  <a:cubicBezTo>
                    <a:pt x="6019" y="21467"/>
                    <a:pt x="6036" y="21458"/>
                    <a:pt x="6056" y="21455"/>
                  </a:cubicBezTo>
                  <a:cubicBezTo>
                    <a:pt x="6125" y="21445"/>
                    <a:pt x="6185" y="21413"/>
                    <a:pt x="6247" y="21381"/>
                  </a:cubicBezTo>
                  <a:cubicBezTo>
                    <a:pt x="6449" y="21275"/>
                    <a:pt x="6658" y="21178"/>
                    <a:pt x="6836" y="21023"/>
                  </a:cubicBezTo>
                  <a:cubicBezTo>
                    <a:pt x="6990" y="20936"/>
                    <a:pt x="7136" y="20837"/>
                    <a:pt x="7281" y="20734"/>
                  </a:cubicBezTo>
                  <a:cubicBezTo>
                    <a:pt x="7426" y="20630"/>
                    <a:pt x="7567" y="20519"/>
                    <a:pt x="7712" y="20417"/>
                  </a:cubicBezTo>
                  <a:cubicBezTo>
                    <a:pt x="9330" y="20473"/>
                    <a:pt x="10956" y="20290"/>
                    <a:pt x="12530" y="19871"/>
                  </a:cubicBezTo>
                  <a:cubicBezTo>
                    <a:pt x="14042" y="19468"/>
                    <a:pt x="15559" y="18836"/>
                    <a:pt x="16827" y="17653"/>
                  </a:cubicBezTo>
                  <a:cubicBezTo>
                    <a:pt x="18187" y="16386"/>
                    <a:pt x="19028" y="14677"/>
                    <a:pt x="19314" y="12861"/>
                  </a:cubicBezTo>
                  <a:cubicBezTo>
                    <a:pt x="19415" y="12776"/>
                    <a:pt x="19519" y="12697"/>
                    <a:pt x="19620" y="12611"/>
                  </a:cubicBezTo>
                  <a:cubicBezTo>
                    <a:pt x="19654" y="12583"/>
                    <a:pt x="19671" y="12539"/>
                    <a:pt x="19669" y="12490"/>
                  </a:cubicBezTo>
                  <a:cubicBezTo>
                    <a:pt x="19668" y="12438"/>
                    <a:pt x="19664" y="12387"/>
                    <a:pt x="19666" y="12335"/>
                  </a:cubicBezTo>
                  <a:cubicBezTo>
                    <a:pt x="19671" y="12224"/>
                    <a:pt x="19671" y="12115"/>
                    <a:pt x="19686" y="12005"/>
                  </a:cubicBezTo>
                  <a:cubicBezTo>
                    <a:pt x="19707" y="11851"/>
                    <a:pt x="19712" y="11853"/>
                    <a:pt x="19854" y="11924"/>
                  </a:cubicBezTo>
                  <a:cubicBezTo>
                    <a:pt x="19859" y="11926"/>
                    <a:pt x="19867" y="11924"/>
                    <a:pt x="19874" y="11924"/>
                  </a:cubicBezTo>
                  <a:cubicBezTo>
                    <a:pt x="19911" y="11888"/>
                    <a:pt x="19895" y="11838"/>
                    <a:pt x="19890" y="11796"/>
                  </a:cubicBezTo>
                  <a:cubicBezTo>
                    <a:pt x="19874" y="11647"/>
                    <a:pt x="19872" y="11498"/>
                    <a:pt x="19893" y="11351"/>
                  </a:cubicBezTo>
                  <a:cubicBezTo>
                    <a:pt x="19903" y="11282"/>
                    <a:pt x="19898" y="11216"/>
                    <a:pt x="19893" y="11149"/>
                  </a:cubicBezTo>
                  <a:cubicBezTo>
                    <a:pt x="19883" y="11005"/>
                    <a:pt x="19834" y="10874"/>
                    <a:pt x="19798" y="10737"/>
                  </a:cubicBezTo>
                  <a:cubicBezTo>
                    <a:pt x="19778" y="10665"/>
                    <a:pt x="19765" y="10594"/>
                    <a:pt x="19821" y="10529"/>
                  </a:cubicBezTo>
                  <a:cubicBezTo>
                    <a:pt x="19839" y="10508"/>
                    <a:pt x="19854" y="10474"/>
                    <a:pt x="19854" y="10448"/>
                  </a:cubicBezTo>
                  <a:cubicBezTo>
                    <a:pt x="19853" y="10353"/>
                    <a:pt x="19915" y="10317"/>
                    <a:pt x="19979" y="10286"/>
                  </a:cubicBezTo>
                  <a:cubicBezTo>
                    <a:pt x="20289" y="10134"/>
                    <a:pt x="20594" y="9984"/>
                    <a:pt x="20908" y="9841"/>
                  </a:cubicBezTo>
                  <a:cubicBezTo>
                    <a:pt x="21042" y="9780"/>
                    <a:pt x="21162" y="9692"/>
                    <a:pt x="21280" y="9605"/>
                  </a:cubicBezTo>
                  <a:cubicBezTo>
                    <a:pt x="21376" y="9534"/>
                    <a:pt x="21451" y="9436"/>
                    <a:pt x="21477" y="9302"/>
                  </a:cubicBezTo>
                  <a:cubicBezTo>
                    <a:pt x="21490" y="9236"/>
                    <a:pt x="21514" y="9177"/>
                    <a:pt x="21533" y="9113"/>
                  </a:cubicBezTo>
                  <a:cubicBezTo>
                    <a:pt x="21593" y="8918"/>
                    <a:pt x="21574" y="8723"/>
                    <a:pt x="21497" y="8540"/>
                  </a:cubicBezTo>
                  <a:cubicBezTo>
                    <a:pt x="21440" y="8403"/>
                    <a:pt x="21396" y="8266"/>
                    <a:pt x="21382" y="8115"/>
                  </a:cubicBezTo>
                  <a:cubicBezTo>
                    <a:pt x="21378" y="8079"/>
                    <a:pt x="21371" y="8036"/>
                    <a:pt x="21352" y="8008"/>
                  </a:cubicBezTo>
                  <a:cubicBezTo>
                    <a:pt x="21256" y="7864"/>
                    <a:pt x="21179" y="7710"/>
                    <a:pt x="21059" y="7583"/>
                  </a:cubicBezTo>
                  <a:cubicBezTo>
                    <a:pt x="20942" y="7459"/>
                    <a:pt x="20830" y="7328"/>
                    <a:pt x="20733" y="7185"/>
                  </a:cubicBezTo>
                  <a:cubicBezTo>
                    <a:pt x="20657" y="7073"/>
                    <a:pt x="20573" y="6982"/>
                    <a:pt x="20460" y="6922"/>
                  </a:cubicBezTo>
                  <a:cubicBezTo>
                    <a:pt x="20350" y="6865"/>
                    <a:pt x="20235" y="6817"/>
                    <a:pt x="20140" y="6727"/>
                  </a:cubicBezTo>
                  <a:cubicBezTo>
                    <a:pt x="20107" y="6695"/>
                    <a:pt x="20058" y="6685"/>
                    <a:pt x="20012" y="6673"/>
                  </a:cubicBezTo>
                  <a:cubicBezTo>
                    <a:pt x="19951" y="6657"/>
                    <a:pt x="19897" y="6631"/>
                    <a:pt x="19854" y="6579"/>
                  </a:cubicBezTo>
                  <a:cubicBezTo>
                    <a:pt x="19800" y="6513"/>
                    <a:pt x="19728" y="6494"/>
                    <a:pt x="19650" y="6498"/>
                  </a:cubicBezTo>
                  <a:cubicBezTo>
                    <a:pt x="19589" y="6501"/>
                    <a:pt x="19524" y="6512"/>
                    <a:pt x="19465" y="6498"/>
                  </a:cubicBezTo>
                  <a:cubicBezTo>
                    <a:pt x="19377" y="6476"/>
                    <a:pt x="19294" y="6465"/>
                    <a:pt x="19205" y="6478"/>
                  </a:cubicBezTo>
                  <a:cubicBezTo>
                    <a:pt x="19151" y="6485"/>
                    <a:pt x="19095" y="6487"/>
                    <a:pt x="19047" y="6451"/>
                  </a:cubicBezTo>
                  <a:cubicBezTo>
                    <a:pt x="19033" y="6440"/>
                    <a:pt x="19018" y="6444"/>
                    <a:pt x="19004" y="6437"/>
                  </a:cubicBezTo>
                  <a:cubicBezTo>
                    <a:pt x="18993" y="6404"/>
                    <a:pt x="18982" y="6370"/>
                    <a:pt x="18971" y="6336"/>
                  </a:cubicBezTo>
                  <a:cubicBezTo>
                    <a:pt x="18961" y="6302"/>
                    <a:pt x="18951" y="6268"/>
                    <a:pt x="18938" y="6235"/>
                  </a:cubicBezTo>
                  <a:cubicBezTo>
                    <a:pt x="18968" y="6212"/>
                    <a:pt x="18998" y="6190"/>
                    <a:pt x="19027" y="6167"/>
                  </a:cubicBezTo>
                  <a:cubicBezTo>
                    <a:pt x="19199" y="6036"/>
                    <a:pt x="19363" y="5881"/>
                    <a:pt x="19567" y="5810"/>
                  </a:cubicBezTo>
                  <a:cubicBezTo>
                    <a:pt x="19621" y="5791"/>
                    <a:pt x="19660" y="5752"/>
                    <a:pt x="19683" y="5696"/>
                  </a:cubicBezTo>
                  <a:cubicBezTo>
                    <a:pt x="19705" y="5642"/>
                    <a:pt x="19720" y="5584"/>
                    <a:pt x="19735" y="5534"/>
                  </a:cubicBezTo>
                  <a:cubicBezTo>
                    <a:pt x="19719" y="5515"/>
                    <a:pt x="19712" y="5494"/>
                    <a:pt x="19702" y="5493"/>
                  </a:cubicBezTo>
                  <a:cubicBezTo>
                    <a:pt x="19600" y="5490"/>
                    <a:pt x="19559" y="5426"/>
                    <a:pt x="19548" y="5325"/>
                  </a:cubicBezTo>
                  <a:cubicBezTo>
                    <a:pt x="19544" y="5295"/>
                    <a:pt x="19535" y="5260"/>
                    <a:pt x="19531" y="5231"/>
                  </a:cubicBezTo>
                  <a:cubicBezTo>
                    <a:pt x="19509" y="5053"/>
                    <a:pt x="19487" y="4878"/>
                    <a:pt x="19422" y="4712"/>
                  </a:cubicBezTo>
                  <a:cubicBezTo>
                    <a:pt x="19412" y="4685"/>
                    <a:pt x="19406" y="4653"/>
                    <a:pt x="19406" y="4624"/>
                  </a:cubicBezTo>
                  <a:cubicBezTo>
                    <a:pt x="19405" y="4545"/>
                    <a:pt x="19377" y="4484"/>
                    <a:pt x="19334" y="4422"/>
                  </a:cubicBezTo>
                  <a:cubicBezTo>
                    <a:pt x="19210" y="4245"/>
                    <a:pt x="19094" y="4064"/>
                    <a:pt x="18932" y="3923"/>
                  </a:cubicBezTo>
                  <a:cubicBezTo>
                    <a:pt x="18873" y="3872"/>
                    <a:pt x="18800" y="3814"/>
                    <a:pt x="18800" y="3707"/>
                  </a:cubicBezTo>
                  <a:cubicBezTo>
                    <a:pt x="18800" y="3669"/>
                    <a:pt x="18763" y="3647"/>
                    <a:pt x="18728" y="3640"/>
                  </a:cubicBezTo>
                  <a:cubicBezTo>
                    <a:pt x="18609" y="3617"/>
                    <a:pt x="18540" y="3526"/>
                    <a:pt x="18487" y="3417"/>
                  </a:cubicBezTo>
                  <a:cubicBezTo>
                    <a:pt x="18475" y="3393"/>
                    <a:pt x="18484" y="3353"/>
                    <a:pt x="18510" y="3343"/>
                  </a:cubicBezTo>
                  <a:cubicBezTo>
                    <a:pt x="18557" y="3326"/>
                    <a:pt x="18600" y="3307"/>
                    <a:pt x="18632" y="3249"/>
                  </a:cubicBezTo>
                  <a:cubicBezTo>
                    <a:pt x="18533" y="3093"/>
                    <a:pt x="18401" y="3009"/>
                    <a:pt x="18247" y="3006"/>
                  </a:cubicBezTo>
                  <a:cubicBezTo>
                    <a:pt x="18138" y="3004"/>
                    <a:pt x="18072" y="2959"/>
                    <a:pt x="18010" y="2871"/>
                  </a:cubicBezTo>
                  <a:cubicBezTo>
                    <a:pt x="17956" y="2796"/>
                    <a:pt x="17890" y="2735"/>
                    <a:pt x="17832" y="2662"/>
                  </a:cubicBezTo>
                  <a:cubicBezTo>
                    <a:pt x="17815" y="2641"/>
                    <a:pt x="17796" y="2607"/>
                    <a:pt x="17796" y="2582"/>
                  </a:cubicBezTo>
                  <a:cubicBezTo>
                    <a:pt x="17794" y="2463"/>
                    <a:pt x="17719" y="2386"/>
                    <a:pt x="17651" y="2319"/>
                  </a:cubicBezTo>
                  <a:cubicBezTo>
                    <a:pt x="17585" y="2253"/>
                    <a:pt x="17512" y="2200"/>
                    <a:pt x="17476" y="2110"/>
                  </a:cubicBezTo>
                  <a:cubicBezTo>
                    <a:pt x="17439" y="2014"/>
                    <a:pt x="17345" y="1955"/>
                    <a:pt x="17338" y="1840"/>
                  </a:cubicBezTo>
                  <a:cubicBezTo>
                    <a:pt x="17337" y="1825"/>
                    <a:pt x="17313" y="1801"/>
                    <a:pt x="17298" y="1800"/>
                  </a:cubicBezTo>
                  <a:cubicBezTo>
                    <a:pt x="17242" y="1796"/>
                    <a:pt x="17217" y="1771"/>
                    <a:pt x="17209" y="1705"/>
                  </a:cubicBezTo>
                  <a:cubicBezTo>
                    <a:pt x="17195" y="1587"/>
                    <a:pt x="17161" y="1473"/>
                    <a:pt x="17150" y="1355"/>
                  </a:cubicBezTo>
                  <a:cubicBezTo>
                    <a:pt x="17140" y="1244"/>
                    <a:pt x="17147" y="1130"/>
                    <a:pt x="17147" y="1018"/>
                  </a:cubicBezTo>
                  <a:cubicBezTo>
                    <a:pt x="17147" y="922"/>
                    <a:pt x="17112" y="880"/>
                    <a:pt x="17022" y="890"/>
                  </a:cubicBezTo>
                  <a:cubicBezTo>
                    <a:pt x="16962" y="896"/>
                    <a:pt x="16904" y="917"/>
                    <a:pt x="16844" y="930"/>
                  </a:cubicBezTo>
                  <a:cubicBezTo>
                    <a:pt x="16805" y="939"/>
                    <a:pt x="16762" y="957"/>
                    <a:pt x="16725" y="950"/>
                  </a:cubicBezTo>
                  <a:cubicBezTo>
                    <a:pt x="16668" y="940"/>
                    <a:pt x="16622" y="943"/>
                    <a:pt x="16574" y="984"/>
                  </a:cubicBezTo>
                  <a:cubicBezTo>
                    <a:pt x="16548" y="1006"/>
                    <a:pt x="16513" y="1010"/>
                    <a:pt x="16482" y="1025"/>
                  </a:cubicBezTo>
                  <a:cubicBezTo>
                    <a:pt x="16332" y="1094"/>
                    <a:pt x="16165" y="1116"/>
                    <a:pt x="16017" y="1193"/>
                  </a:cubicBezTo>
                  <a:cubicBezTo>
                    <a:pt x="15950" y="1228"/>
                    <a:pt x="15882" y="1259"/>
                    <a:pt x="15813" y="1287"/>
                  </a:cubicBezTo>
                  <a:cubicBezTo>
                    <a:pt x="15687" y="1340"/>
                    <a:pt x="15563" y="1398"/>
                    <a:pt x="15444" y="1469"/>
                  </a:cubicBezTo>
                  <a:cubicBezTo>
                    <a:pt x="13683" y="357"/>
                    <a:pt x="11694" y="-125"/>
                    <a:pt x="9737" y="27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sp>
          <p:nvSpPr>
            <p:cNvPr id="722" name="Shape 722"/>
            <p:cNvSpPr/>
            <p:nvPr/>
          </p:nvSpPr>
          <p:spPr>
            <a:xfrm>
              <a:off x="4113305" y="-1"/>
              <a:ext cx="2769972" cy="56218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>
                <a:defRPr b="1" sz="2900">
                  <a:solidFill>
                    <a:srgbClr val="32B7DA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Борис Заходер</a:t>
              </a:r>
            </a:p>
          </p:txBody>
        </p:sp>
        <p:sp>
          <p:nvSpPr>
            <p:cNvPr id="723" name="Shape 723"/>
            <p:cNvSpPr/>
            <p:nvPr/>
          </p:nvSpPr>
          <p:spPr>
            <a:xfrm>
              <a:off x="1428367" y="2906821"/>
              <a:ext cx="2564099" cy="49868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>
                <a:defRPr b="1" sz="2500">
                  <a:solidFill>
                    <a:srgbClr val="F5D32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Эдуард Назаров</a:t>
              </a:r>
            </a:p>
          </p:txBody>
        </p:sp>
        <p:sp>
          <p:nvSpPr>
            <p:cNvPr id="724" name="Shape 724"/>
            <p:cNvSpPr/>
            <p:nvPr/>
          </p:nvSpPr>
          <p:spPr>
            <a:xfrm>
              <a:off x="1243398" y="6294937"/>
              <a:ext cx="2646420" cy="4986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>
                <a:defRPr b="1" sz="2500">
                  <a:solidFill>
                    <a:srgbClr val="F5D32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Борис Диодоров</a:t>
              </a:r>
            </a:p>
          </p:txBody>
        </p:sp>
        <p:sp>
          <p:nvSpPr>
            <p:cNvPr id="725" name="Shape 725"/>
            <p:cNvSpPr/>
            <p:nvPr/>
          </p:nvSpPr>
          <p:spPr>
            <a:xfrm>
              <a:off x="4014971" y="3778022"/>
              <a:ext cx="3255685" cy="4986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>
                <a:defRPr b="1" sz="2500">
                  <a:solidFill>
                    <a:srgbClr val="F5D32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Евгений Антоненков</a:t>
              </a:r>
            </a:p>
          </p:txBody>
        </p:sp>
        <p:sp>
          <p:nvSpPr>
            <p:cNvPr id="726" name="Shape 726"/>
            <p:cNvSpPr/>
            <p:nvPr/>
          </p:nvSpPr>
          <p:spPr>
            <a:xfrm>
              <a:off x="7427012" y="6294937"/>
              <a:ext cx="2454959" cy="4986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>
                <a:defRPr b="1" sz="2500">
                  <a:solidFill>
                    <a:srgbClr val="F5D32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Эрнест Шепард</a:t>
              </a:r>
            </a:p>
          </p:txBody>
        </p:sp>
        <p:sp>
          <p:nvSpPr>
            <p:cNvPr id="727" name="Shape 727"/>
            <p:cNvSpPr/>
            <p:nvPr/>
          </p:nvSpPr>
          <p:spPr>
            <a:xfrm>
              <a:off x="7108268" y="2906821"/>
              <a:ext cx="2591230" cy="49868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>
                <a:defRPr b="1" sz="2500">
                  <a:solidFill>
                    <a:srgbClr val="F5D32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Виктор Чижиков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roup 732"/>
          <p:cNvGrpSpPr/>
          <p:nvPr/>
        </p:nvGrpSpPr>
        <p:grpSpPr>
          <a:xfrm>
            <a:off x="2495990" y="2712006"/>
            <a:ext cx="8012821" cy="5660794"/>
            <a:chOff x="0" y="0"/>
            <a:chExt cx="8012820" cy="5660793"/>
          </a:xfrm>
        </p:grpSpPr>
        <p:sp>
          <p:nvSpPr>
            <p:cNvPr id="730" name="Shape 730"/>
            <p:cNvSpPr/>
            <p:nvPr/>
          </p:nvSpPr>
          <p:spPr>
            <a:xfrm>
              <a:off x="0" y="4260406"/>
              <a:ext cx="8012821" cy="140038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>
                <a:defRPr b="1" sz="3800">
                  <a:solidFill>
                    <a:srgbClr val="F5D32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До встречи на страницах книги!</a:t>
              </a:r>
            </a:p>
            <a:p>
              <a:pPr>
                <a:defRPr b="1" sz="3800">
                  <a:solidFill>
                    <a:srgbClr val="32B7DA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Винни-Пух.</a:t>
              </a:r>
            </a:p>
          </p:txBody>
        </p:sp>
        <p:pic>
          <p:nvPicPr>
            <p:cNvPr id="731" name="804683_html_d202ec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84130" y="0"/>
              <a:ext cx="3844561" cy="432958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804683_html_m2c85eef9-filtered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97" t="3644" r="421" b="5064"/>
          <a:stretch>
            <a:fillRect/>
          </a:stretch>
        </p:blipFill>
        <p:spPr>
          <a:xfrm>
            <a:off x="3760165" y="3979624"/>
            <a:ext cx="5484470" cy="3807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19" fill="norm" stroke="1" extrusionOk="0">
                <a:moveTo>
                  <a:pt x="21549" y="4706"/>
                </a:moveTo>
                <a:cubicBezTo>
                  <a:pt x="21544" y="4277"/>
                  <a:pt x="21458" y="3866"/>
                  <a:pt x="21309" y="3520"/>
                </a:cubicBezTo>
                <a:cubicBezTo>
                  <a:pt x="21110" y="3059"/>
                  <a:pt x="20800" y="2712"/>
                  <a:pt x="20428" y="2593"/>
                </a:cubicBezTo>
                <a:lnTo>
                  <a:pt x="5978" y="46"/>
                </a:lnTo>
                <a:cubicBezTo>
                  <a:pt x="5606" y="-73"/>
                  <a:pt x="5211" y="43"/>
                  <a:pt x="4874" y="327"/>
                </a:cubicBezTo>
                <a:cubicBezTo>
                  <a:pt x="4538" y="610"/>
                  <a:pt x="4260" y="1059"/>
                  <a:pt x="4121" y="1608"/>
                </a:cubicBezTo>
                <a:lnTo>
                  <a:pt x="89" y="19280"/>
                </a:lnTo>
                <a:cubicBezTo>
                  <a:pt x="-50" y="19829"/>
                  <a:pt x="-21" y="20330"/>
                  <a:pt x="137" y="20697"/>
                </a:cubicBezTo>
                <a:cubicBezTo>
                  <a:pt x="295" y="21064"/>
                  <a:pt x="583" y="21298"/>
                  <a:pt x="962" y="21307"/>
                </a:cubicBezTo>
                <a:lnTo>
                  <a:pt x="18370" y="21518"/>
                </a:lnTo>
                <a:cubicBezTo>
                  <a:pt x="18749" y="21527"/>
                  <a:pt x="19122" y="21298"/>
                  <a:pt x="19418" y="20921"/>
                </a:cubicBezTo>
                <a:cubicBezTo>
                  <a:pt x="19714" y="20543"/>
                  <a:pt x="19932" y="20018"/>
                  <a:pt x="20003" y="19438"/>
                </a:cubicBezTo>
                <a:lnTo>
                  <a:pt x="21525" y="5139"/>
                </a:lnTo>
                <a:cubicBezTo>
                  <a:pt x="21542" y="4993"/>
                  <a:pt x="21550" y="4849"/>
                  <a:pt x="21549" y="4706"/>
                </a:cubicBezTo>
                <a:close/>
              </a:path>
            </a:pathLst>
          </a:custGeom>
        </p:spPr>
      </p:pic>
      <p:sp>
        <p:nvSpPr>
          <p:cNvPr id="568" name="Shape 568"/>
          <p:cNvSpPr/>
          <p:nvPr>
            <p:ph type="title"/>
          </p:nvPr>
        </p:nvSpPr>
        <p:spPr>
          <a:xfrm>
            <a:off x="927136" y="1686937"/>
            <a:ext cx="11150528" cy="18989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b="1" sz="3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Здравствуйте, ребята!</a:t>
            </a:r>
          </a:p>
          <a:p>
            <a:pPr>
              <a:lnSpc>
                <a:spcPct val="100000"/>
              </a:lnSpc>
              <a:defRPr b="1" sz="3800">
                <a:solidFill>
                  <a:srgbClr val="F5D32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Меня зовут Винни-Пух!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804683_html_48f324c3-filtered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549" r="3507" b="4498"/>
          <a:stretch>
            <a:fillRect/>
          </a:stretch>
        </p:blipFill>
        <p:spPr>
          <a:xfrm rot="21600000">
            <a:off x="2414087" y="1774306"/>
            <a:ext cx="4107394" cy="6204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14" fill="norm" stroke="1" extrusionOk="0">
                <a:moveTo>
                  <a:pt x="1" y="3426"/>
                </a:moveTo>
                <a:cubicBezTo>
                  <a:pt x="301" y="3001"/>
                  <a:pt x="753" y="2678"/>
                  <a:pt x="1289" y="2558"/>
                </a:cubicBezTo>
                <a:lnTo>
                  <a:pt x="12943" y="52"/>
                </a:lnTo>
                <a:cubicBezTo>
                  <a:pt x="13479" y="-68"/>
                  <a:pt x="14041" y="26"/>
                  <a:pt x="14513" y="272"/>
                </a:cubicBezTo>
                <a:cubicBezTo>
                  <a:pt x="14985" y="519"/>
                  <a:pt x="15366" y="919"/>
                  <a:pt x="15546" y="1412"/>
                </a:cubicBezTo>
                <a:lnTo>
                  <a:pt x="21420" y="19166"/>
                </a:lnTo>
                <a:cubicBezTo>
                  <a:pt x="21600" y="19660"/>
                  <a:pt x="21543" y="20117"/>
                  <a:pt x="21304" y="20455"/>
                </a:cubicBezTo>
                <a:cubicBezTo>
                  <a:pt x="21065" y="20794"/>
                  <a:pt x="20646" y="21014"/>
                  <a:pt x="20104" y="21034"/>
                </a:cubicBezTo>
                <a:lnTo>
                  <a:pt x="4296" y="21512"/>
                </a:lnTo>
                <a:cubicBezTo>
                  <a:pt x="3754" y="21532"/>
                  <a:pt x="3228" y="21334"/>
                  <a:pt x="2817" y="21001"/>
                </a:cubicBezTo>
                <a:cubicBezTo>
                  <a:pt x="2406" y="20668"/>
                  <a:pt x="2111" y="20199"/>
                  <a:pt x="2030" y="19674"/>
                </a:cubicBezTo>
                <a:lnTo>
                  <a:pt x="0" y="7158"/>
                </a:lnTo>
                <a:lnTo>
                  <a:pt x="1" y="3426"/>
                </a:lnTo>
                <a:close/>
              </a:path>
            </a:pathLst>
          </a:custGeom>
        </p:spPr>
      </p:pic>
      <p:sp>
        <p:nvSpPr>
          <p:cNvPr id="571" name="Shape 571"/>
          <p:cNvSpPr/>
          <p:nvPr/>
        </p:nvSpPr>
        <p:spPr>
          <a:xfrm>
            <a:off x="7583711" y="3328267"/>
            <a:ext cx="2318000" cy="20734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b="1" sz="3800">
                <a:solidFill>
                  <a:srgbClr val="32B7DA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Я очень </a:t>
            </a:r>
          </a:p>
          <a:p>
            <a:pPr>
              <a:defRPr b="1" sz="3800">
                <a:solidFill>
                  <a:srgbClr val="F5D32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solidFill>
                  <a:srgbClr val="32B7DA"/>
                </a:solidFill>
              </a:rPr>
              <a:t>люблю</a:t>
            </a:r>
            <a:r>
              <a:t> </a:t>
            </a:r>
          </a:p>
          <a:p>
            <a:pPr>
              <a:defRPr b="1" sz="3800">
                <a:solidFill>
                  <a:srgbClr val="F5D32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мёд!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Милн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31" t="1496" r="836" b="12039"/>
          <a:stretch>
            <a:fillRect/>
          </a:stretch>
        </p:blipFill>
        <p:spPr>
          <a:xfrm>
            <a:off x="4298863" y="3234698"/>
            <a:ext cx="4611137" cy="5101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04" fill="norm" stroke="1" extrusionOk="0">
                <a:moveTo>
                  <a:pt x="21540" y="5257"/>
                </a:moveTo>
                <a:cubicBezTo>
                  <a:pt x="21521" y="4839"/>
                  <a:pt x="21419" y="4434"/>
                  <a:pt x="21255" y="4091"/>
                </a:cubicBezTo>
                <a:cubicBezTo>
                  <a:pt x="21037" y="3633"/>
                  <a:pt x="20709" y="3283"/>
                  <a:pt x="20325" y="3151"/>
                </a:cubicBezTo>
                <a:lnTo>
                  <a:pt x="5467" y="59"/>
                </a:lnTo>
                <a:cubicBezTo>
                  <a:pt x="5082" y="-73"/>
                  <a:pt x="4683" y="25"/>
                  <a:pt x="4348" y="286"/>
                </a:cubicBezTo>
                <a:cubicBezTo>
                  <a:pt x="4013" y="548"/>
                  <a:pt x="3743" y="974"/>
                  <a:pt x="3619" y="1503"/>
                </a:cubicBezTo>
                <a:lnTo>
                  <a:pt x="70" y="18550"/>
                </a:lnTo>
                <a:cubicBezTo>
                  <a:pt x="-54" y="19079"/>
                  <a:pt x="-7" y="19569"/>
                  <a:pt x="167" y="19933"/>
                </a:cubicBezTo>
                <a:cubicBezTo>
                  <a:pt x="340" y="20298"/>
                  <a:pt x="642" y="20536"/>
                  <a:pt x="1030" y="20561"/>
                </a:cubicBezTo>
                <a:lnTo>
                  <a:pt x="18836" y="21503"/>
                </a:lnTo>
                <a:cubicBezTo>
                  <a:pt x="19224" y="21527"/>
                  <a:pt x="19597" y="21320"/>
                  <a:pt x="19888" y="20965"/>
                </a:cubicBezTo>
                <a:cubicBezTo>
                  <a:pt x="20178" y="20610"/>
                  <a:pt x="20385" y="20107"/>
                  <a:pt x="20438" y="19544"/>
                </a:cubicBezTo>
                <a:lnTo>
                  <a:pt x="21529" y="5678"/>
                </a:lnTo>
                <a:cubicBezTo>
                  <a:pt x="21542" y="5537"/>
                  <a:pt x="21546" y="5397"/>
                  <a:pt x="21540" y="5257"/>
                </a:cubicBezTo>
                <a:close/>
              </a:path>
            </a:pathLst>
          </a:custGeom>
        </p:spPr>
      </p:pic>
      <p:sp>
        <p:nvSpPr>
          <p:cNvPr id="574" name="Shape 574"/>
          <p:cNvSpPr/>
          <p:nvPr>
            <p:ph type="title"/>
          </p:nvPr>
        </p:nvSpPr>
        <p:spPr>
          <a:xfrm>
            <a:off x="2788022" y="1337920"/>
            <a:ext cx="7428757" cy="1325302"/>
          </a:xfrm>
          <a:prstGeom prst="rect">
            <a:avLst/>
          </a:prstGeom>
        </p:spPr>
        <p:txBody>
          <a:bodyPr/>
          <a:lstStyle/>
          <a:p>
            <a:pPr defTabSz="563270">
              <a:lnSpc>
                <a:spcPct val="100000"/>
              </a:lnSpc>
              <a:defRPr b="1" sz="3762">
                <a:solidFill>
                  <a:srgbClr val="F5D32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Английский писатель</a:t>
            </a:r>
          </a:p>
          <a:p>
            <a:pPr defTabSz="563270">
              <a:lnSpc>
                <a:spcPct val="100000"/>
              </a:lnSpc>
              <a:defRPr b="1" sz="376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Алан Александр Милн.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А Милн-filtered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45" t="3883" r="3317" b="3757"/>
          <a:stretch>
            <a:fillRect/>
          </a:stretch>
        </p:blipFill>
        <p:spPr>
          <a:xfrm>
            <a:off x="3792285" y="3399057"/>
            <a:ext cx="5420230" cy="4594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511" fill="norm" stroke="1" extrusionOk="0">
                <a:moveTo>
                  <a:pt x="21545" y="4974"/>
                </a:moveTo>
                <a:cubicBezTo>
                  <a:pt x="21535" y="4550"/>
                  <a:pt x="21443" y="4144"/>
                  <a:pt x="21288" y="3799"/>
                </a:cubicBezTo>
                <a:cubicBezTo>
                  <a:pt x="21082" y="3340"/>
                  <a:pt x="20766" y="2991"/>
                  <a:pt x="20389" y="2866"/>
                </a:cubicBezTo>
                <a:lnTo>
                  <a:pt x="5788" y="52"/>
                </a:lnTo>
                <a:cubicBezTo>
                  <a:pt x="5411" y="-73"/>
                  <a:pt x="5014" y="35"/>
                  <a:pt x="4678" y="308"/>
                </a:cubicBezTo>
                <a:cubicBezTo>
                  <a:pt x="4342" y="581"/>
                  <a:pt x="4068" y="1019"/>
                  <a:pt x="3935" y="1558"/>
                </a:cubicBezTo>
                <a:lnTo>
                  <a:pt x="81" y="18927"/>
                </a:lnTo>
                <a:cubicBezTo>
                  <a:pt x="-52" y="19466"/>
                  <a:pt x="-16" y="19961"/>
                  <a:pt x="149" y="20327"/>
                </a:cubicBezTo>
                <a:cubicBezTo>
                  <a:pt x="313" y="20693"/>
                  <a:pt x="604" y="20927"/>
                  <a:pt x="986" y="20944"/>
                </a:cubicBezTo>
                <a:lnTo>
                  <a:pt x="18543" y="21511"/>
                </a:lnTo>
                <a:cubicBezTo>
                  <a:pt x="18925" y="21527"/>
                  <a:pt x="19298" y="21308"/>
                  <a:pt x="19592" y="20942"/>
                </a:cubicBezTo>
                <a:cubicBezTo>
                  <a:pt x="19886" y="20576"/>
                  <a:pt x="20101" y="20062"/>
                  <a:pt x="20165" y="19489"/>
                </a:cubicBezTo>
                <a:lnTo>
                  <a:pt x="21526" y="5401"/>
                </a:lnTo>
                <a:cubicBezTo>
                  <a:pt x="21542" y="5258"/>
                  <a:pt x="21548" y="5115"/>
                  <a:pt x="21545" y="4974"/>
                </a:cubicBezTo>
                <a:close/>
              </a:path>
            </a:pathLst>
          </a:custGeom>
        </p:spPr>
      </p:pic>
      <p:sp>
        <p:nvSpPr>
          <p:cNvPr id="577" name="Shape 577"/>
          <p:cNvSpPr/>
          <p:nvPr>
            <p:ph type="title"/>
          </p:nvPr>
        </p:nvSpPr>
        <p:spPr>
          <a:xfrm>
            <a:off x="2015167" y="1470594"/>
            <a:ext cx="8974466" cy="1732751"/>
          </a:xfrm>
          <a:prstGeom prst="rect">
            <a:avLst/>
          </a:prstGeom>
        </p:spPr>
        <p:txBody>
          <a:bodyPr/>
          <a:lstStyle/>
          <a:p>
            <a:pPr defTabSz="483616">
              <a:lnSpc>
                <a:spcPct val="100000"/>
              </a:lnSpc>
              <a:defRPr b="1" sz="323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Кристофер Робин </a:t>
            </a:r>
          </a:p>
          <a:p>
            <a:pPr defTabSz="483616">
              <a:lnSpc>
                <a:spcPct val="100000"/>
              </a:lnSpc>
              <a:defRPr b="1" sz="323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с папой Аланом Миланом </a:t>
            </a:r>
          </a:p>
          <a:p>
            <a:pPr defTabSz="483616">
              <a:lnSpc>
                <a:spcPct val="100000"/>
              </a:lnSpc>
              <a:defRPr b="1" sz="3230">
                <a:solidFill>
                  <a:srgbClr val="F5D32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и со мной.</a:t>
            </a:r>
          </a:p>
        </p:txBody>
      </p:sp>
      <p:grpSp>
        <p:nvGrpSpPr>
          <p:cNvPr id="588" name="Group 588"/>
          <p:cNvGrpSpPr/>
          <p:nvPr/>
        </p:nvGrpSpPr>
        <p:grpSpPr>
          <a:xfrm>
            <a:off x="1815588" y="6770943"/>
            <a:ext cx="1987752" cy="770101"/>
            <a:chOff x="0" y="0"/>
            <a:chExt cx="1987751" cy="770100"/>
          </a:xfrm>
        </p:grpSpPr>
        <p:grpSp>
          <p:nvGrpSpPr>
            <p:cNvPr id="586" name="Group 586"/>
            <p:cNvGrpSpPr/>
            <p:nvPr/>
          </p:nvGrpSpPr>
          <p:grpSpPr>
            <a:xfrm rot="120000">
              <a:off x="636971" y="12252"/>
              <a:ext cx="713810" cy="668123"/>
              <a:chOff x="-183" y="-227"/>
              <a:chExt cx="713809" cy="668122"/>
            </a:xfrm>
          </p:grpSpPr>
          <p:sp>
            <p:nvSpPr>
              <p:cNvPr id="578" name="Shape 578"/>
              <p:cNvSpPr/>
              <p:nvPr/>
            </p:nvSpPr>
            <p:spPr>
              <a:xfrm rot="21598804">
                <a:off x="467378" y="492952"/>
                <a:ext cx="28094" cy="162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8419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79" name="Shape 579"/>
              <p:cNvSpPr/>
              <p:nvPr/>
            </p:nvSpPr>
            <p:spPr>
              <a:xfrm rot="21598804">
                <a:off x="360844" y="515400"/>
                <a:ext cx="35621" cy="14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19318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80" name="Shape 580"/>
              <p:cNvSpPr/>
              <p:nvPr/>
            </p:nvSpPr>
            <p:spPr>
              <a:xfrm rot="21598804">
                <a:off x="493988" y="631989"/>
                <a:ext cx="41429" cy="23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10801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81" name="Shape 581"/>
              <p:cNvSpPr/>
              <p:nvPr/>
            </p:nvSpPr>
            <p:spPr>
              <a:xfrm rot="21598804">
                <a:off x="396330" y="640992"/>
                <a:ext cx="29601" cy="26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1999"/>
                    </a:moveTo>
                    <a:lnTo>
                      <a:pt x="0" y="0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82" name="Shape 582"/>
              <p:cNvSpPr/>
              <p:nvPr/>
            </p:nvSpPr>
            <p:spPr>
              <a:xfrm rot="21598804">
                <a:off x="639128" y="116319"/>
                <a:ext cx="74484" cy="79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33" y="6582"/>
                      <a:pt x="4386" y="13874"/>
                      <a:pt x="4437" y="21600"/>
                    </a:cubicBezTo>
                    <a:lnTo>
                      <a:pt x="21600" y="10800"/>
                    </a:lnTo>
                    <a:cubicBezTo>
                      <a:pt x="21600" y="108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83" name="Shape 583"/>
              <p:cNvSpPr/>
              <p:nvPr/>
            </p:nvSpPr>
            <p:spPr>
              <a:xfrm rot="21598804">
                <a:off x="-92" y="-114"/>
                <a:ext cx="654564" cy="5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2" h="20846" fill="norm" stroke="1" extrusionOk="0">
                    <a:moveTo>
                      <a:pt x="7553" y="6339"/>
                    </a:moveTo>
                    <a:cubicBezTo>
                      <a:pt x="9247" y="2229"/>
                      <a:pt x="10827" y="0"/>
                      <a:pt x="14095" y="0"/>
                    </a:cubicBezTo>
                    <a:cubicBezTo>
                      <a:pt x="17630" y="0"/>
                      <a:pt x="20061" y="3404"/>
                      <a:pt x="20081" y="7748"/>
                    </a:cubicBezTo>
                    <a:cubicBezTo>
                      <a:pt x="20125" y="16904"/>
                      <a:pt x="15379" y="20228"/>
                      <a:pt x="10912" y="20778"/>
                    </a:cubicBezTo>
                    <a:cubicBezTo>
                      <a:pt x="4239" y="21600"/>
                      <a:pt x="-1475" y="14674"/>
                      <a:pt x="341" y="14909"/>
                    </a:cubicBezTo>
                    <a:cubicBezTo>
                      <a:pt x="2475" y="15185"/>
                      <a:pt x="3558" y="14439"/>
                      <a:pt x="7553" y="6339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84" name="Shape 584"/>
              <p:cNvSpPr/>
              <p:nvPr/>
            </p:nvSpPr>
            <p:spPr>
              <a:xfrm rot="21598804">
                <a:off x="483786" y="71546"/>
                <a:ext cx="65750" cy="72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9" h="19953" fill="norm" stroke="1" extrusionOk="0">
                    <a:moveTo>
                      <a:pt x="238" y="11761"/>
                    </a:moveTo>
                    <a:cubicBezTo>
                      <a:pt x="1421" y="17182"/>
                      <a:pt x="6686" y="20777"/>
                      <a:pt x="11997" y="19791"/>
                    </a:cubicBezTo>
                    <a:cubicBezTo>
                      <a:pt x="17309" y="18804"/>
                      <a:pt x="20655" y="13611"/>
                      <a:pt x="19472" y="8190"/>
                    </a:cubicBezTo>
                    <a:cubicBezTo>
                      <a:pt x="18288" y="2771"/>
                      <a:pt x="13025" y="-823"/>
                      <a:pt x="7712" y="163"/>
                    </a:cubicBezTo>
                    <a:cubicBezTo>
                      <a:pt x="2402" y="1150"/>
                      <a:pt x="-945" y="6342"/>
                      <a:pt x="238" y="117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85" name="Shape 585"/>
              <p:cNvSpPr/>
              <p:nvPr/>
            </p:nvSpPr>
            <p:spPr>
              <a:xfrm rot="21598804">
                <a:off x="244014" y="241953"/>
                <a:ext cx="227680" cy="199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17041" fill="norm" stroke="1" extrusionOk="0">
                    <a:moveTo>
                      <a:pt x="17153" y="60"/>
                    </a:moveTo>
                    <a:cubicBezTo>
                      <a:pt x="17153" y="60"/>
                      <a:pt x="7017" y="-983"/>
                      <a:pt x="2172" y="5622"/>
                    </a:cubicBezTo>
                    <a:cubicBezTo>
                      <a:pt x="-4375" y="14547"/>
                      <a:pt x="5341" y="20617"/>
                      <a:pt x="11984" y="14672"/>
                    </a:cubicBezTo>
                    <a:cubicBezTo>
                      <a:pt x="17225" y="9981"/>
                      <a:pt x="17153" y="60"/>
                      <a:pt x="1715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  <p:sp>
          <p:nvSpPr>
            <p:cNvPr id="587" name="Shape 587"/>
            <p:cNvSpPr/>
            <p:nvPr/>
          </p:nvSpPr>
          <p:spPr>
            <a:xfrm>
              <a:off x="0" y="762163"/>
              <a:ext cx="1987752" cy="79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431499_900-filtered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480" t="241" r="2294" b="10610"/>
          <a:stretch>
            <a:fillRect/>
          </a:stretch>
        </p:blipFill>
        <p:spPr>
          <a:xfrm rot="21600000">
            <a:off x="4377249" y="3246505"/>
            <a:ext cx="4250301" cy="4999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03" fill="norm" stroke="1" extrusionOk="0">
                <a:moveTo>
                  <a:pt x="21539" y="5312"/>
                </a:moveTo>
                <a:cubicBezTo>
                  <a:pt x="21518" y="4895"/>
                  <a:pt x="21414" y="4491"/>
                  <a:pt x="21247" y="4147"/>
                </a:cubicBezTo>
                <a:cubicBezTo>
                  <a:pt x="21026" y="3690"/>
                  <a:pt x="20695" y="3341"/>
                  <a:pt x="20309" y="3208"/>
                </a:cubicBezTo>
                <a:lnTo>
                  <a:pt x="5379" y="60"/>
                </a:lnTo>
                <a:cubicBezTo>
                  <a:pt x="4993" y="-73"/>
                  <a:pt x="4592" y="22"/>
                  <a:pt x="4257" y="282"/>
                </a:cubicBezTo>
                <a:cubicBezTo>
                  <a:pt x="3922" y="541"/>
                  <a:pt x="3655" y="966"/>
                  <a:pt x="3534" y="1492"/>
                </a:cubicBezTo>
                <a:lnTo>
                  <a:pt x="67" y="18478"/>
                </a:lnTo>
                <a:cubicBezTo>
                  <a:pt x="-54" y="19004"/>
                  <a:pt x="-5" y="19494"/>
                  <a:pt x="171" y="19858"/>
                </a:cubicBezTo>
                <a:cubicBezTo>
                  <a:pt x="348" y="20222"/>
                  <a:pt x="651" y="20460"/>
                  <a:pt x="1040" y="20486"/>
                </a:cubicBezTo>
                <a:lnTo>
                  <a:pt x="18915" y="21501"/>
                </a:lnTo>
                <a:cubicBezTo>
                  <a:pt x="19304" y="21527"/>
                  <a:pt x="19679" y="21322"/>
                  <a:pt x="19969" y="20969"/>
                </a:cubicBezTo>
                <a:cubicBezTo>
                  <a:pt x="20258" y="20616"/>
                  <a:pt x="20461" y="20115"/>
                  <a:pt x="20512" y="19554"/>
                </a:cubicBezTo>
                <a:lnTo>
                  <a:pt x="21530" y="5730"/>
                </a:lnTo>
                <a:cubicBezTo>
                  <a:pt x="21542" y="5590"/>
                  <a:pt x="21546" y="5451"/>
                  <a:pt x="21539" y="5312"/>
                </a:cubicBezTo>
                <a:close/>
              </a:path>
            </a:pathLst>
          </a:custGeom>
        </p:spPr>
      </p:pic>
      <p:sp>
        <p:nvSpPr>
          <p:cNvPr id="591" name="Shape 591"/>
          <p:cNvSpPr/>
          <p:nvPr>
            <p:ph type="title"/>
          </p:nvPr>
        </p:nvSpPr>
        <p:spPr>
          <a:xfrm>
            <a:off x="3094557" y="1326533"/>
            <a:ext cx="6815686" cy="1766432"/>
          </a:xfrm>
          <a:prstGeom prst="rect">
            <a:avLst/>
          </a:prstGeom>
        </p:spPr>
        <p:txBody>
          <a:bodyPr/>
          <a:lstStyle/>
          <a:p>
            <a:pPr defTabSz="494995">
              <a:lnSpc>
                <a:spcPct val="100000"/>
              </a:lnSpc>
              <a:defRPr b="1" sz="330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Кристофер Робин </a:t>
            </a:r>
          </a:p>
          <a:p>
            <a:pPr defTabSz="494995">
              <a:lnSpc>
                <a:spcPct val="100000"/>
              </a:lnSpc>
              <a:defRPr b="1" sz="330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с мамой Дороти</a:t>
            </a:r>
          </a:p>
          <a:p>
            <a:pPr defTabSz="494995">
              <a:lnSpc>
                <a:spcPct val="100000"/>
              </a:lnSpc>
              <a:defRPr b="1" sz="3306">
                <a:solidFill>
                  <a:srgbClr val="F5D32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и со мной.</a:t>
            </a:r>
          </a:p>
        </p:txBody>
      </p:sp>
      <p:grpSp>
        <p:nvGrpSpPr>
          <p:cNvPr id="602" name="Group 602"/>
          <p:cNvGrpSpPr/>
          <p:nvPr/>
        </p:nvGrpSpPr>
        <p:grpSpPr>
          <a:xfrm>
            <a:off x="8413860" y="7026109"/>
            <a:ext cx="1987753" cy="667203"/>
            <a:chOff x="0" y="0"/>
            <a:chExt cx="1987751" cy="667201"/>
          </a:xfrm>
        </p:grpSpPr>
        <p:grpSp>
          <p:nvGrpSpPr>
            <p:cNvPr id="600" name="Group 600"/>
            <p:cNvGrpSpPr/>
            <p:nvPr/>
          </p:nvGrpSpPr>
          <p:grpSpPr>
            <a:xfrm rot="120000">
              <a:off x="873212" y="11313"/>
              <a:ext cx="659101" cy="616916"/>
              <a:chOff x="-169" y="-210"/>
              <a:chExt cx="659100" cy="616915"/>
            </a:xfrm>
          </p:grpSpPr>
          <p:sp>
            <p:nvSpPr>
              <p:cNvPr id="592" name="Shape 592"/>
              <p:cNvSpPr/>
              <p:nvPr/>
            </p:nvSpPr>
            <p:spPr>
              <a:xfrm rot="21598804">
                <a:off x="431556" y="455170"/>
                <a:ext cx="25941" cy="149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8419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93" name="Shape 593"/>
              <p:cNvSpPr/>
              <p:nvPr/>
            </p:nvSpPr>
            <p:spPr>
              <a:xfrm rot="21598804">
                <a:off x="333188" y="475898"/>
                <a:ext cx="32891" cy="130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19318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94" name="Shape 594"/>
              <p:cNvSpPr/>
              <p:nvPr/>
            </p:nvSpPr>
            <p:spPr>
              <a:xfrm rot="21598804">
                <a:off x="456127" y="583551"/>
                <a:ext cx="38254" cy="22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10801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95" name="Shape 595"/>
              <p:cNvSpPr/>
              <p:nvPr/>
            </p:nvSpPr>
            <p:spPr>
              <a:xfrm rot="21598804">
                <a:off x="365954" y="591864"/>
                <a:ext cx="27332" cy="24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1999"/>
                    </a:moveTo>
                    <a:lnTo>
                      <a:pt x="0" y="0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96" name="Shape 596"/>
              <p:cNvSpPr/>
              <p:nvPr/>
            </p:nvSpPr>
            <p:spPr>
              <a:xfrm rot="21598804">
                <a:off x="590143" y="107404"/>
                <a:ext cx="68775" cy="731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33" y="6582"/>
                      <a:pt x="4386" y="13874"/>
                      <a:pt x="4437" y="21600"/>
                    </a:cubicBezTo>
                    <a:lnTo>
                      <a:pt x="21600" y="10800"/>
                    </a:lnTo>
                    <a:cubicBezTo>
                      <a:pt x="21600" y="108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97" name="Shape 597"/>
              <p:cNvSpPr/>
              <p:nvPr/>
            </p:nvSpPr>
            <p:spPr>
              <a:xfrm rot="21598804">
                <a:off x="-85" y="-106"/>
                <a:ext cx="604396" cy="490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2" h="20846" fill="norm" stroke="1" extrusionOk="0">
                    <a:moveTo>
                      <a:pt x="7553" y="6339"/>
                    </a:moveTo>
                    <a:cubicBezTo>
                      <a:pt x="9247" y="2229"/>
                      <a:pt x="10827" y="0"/>
                      <a:pt x="14095" y="0"/>
                    </a:cubicBezTo>
                    <a:cubicBezTo>
                      <a:pt x="17630" y="0"/>
                      <a:pt x="20061" y="3404"/>
                      <a:pt x="20081" y="7748"/>
                    </a:cubicBezTo>
                    <a:cubicBezTo>
                      <a:pt x="20125" y="16904"/>
                      <a:pt x="15379" y="20228"/>
                      <a:pt x="10912" y="20778"/>
                    </a:cubicBezTo>
                    <a:cubicBezTo>
                      <a:pt x="4239" y="21600"/>
                      <a:pt x="-1475" y="14674"/>
                      <a:pt x="341" y="14909"/>
                    </a:cubicBezTo>
                    <a:cubicBezTo>
                      <a:pt x="2475" y="15185"/>
                      <a:pt x="3558" y="14439"/>
                      <a:pt x="7553" y="6339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98" name="Shape 598"/>
              <p:cNvSpPr/>
              <p:nvPr/>
            </p:nvSpPr>
            <p:spPr>
              <a:xfrm rot="21598804">
                <a:off x="446707" y="66062"/>
                <a:ext cx="60711" cy="67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9" h="19953" fill="norm" stroke="1" extrusionOk="0">
                    <a:moveTo>
                      <a:pt x="238" y="11761"/>
                    </a:moveTo>
                    <a:cubicBezTo>
                      <a:pt x="1421" y="17182"/>
                      <a:pt x="6686" y="20777"/>
                      <a:pt x="11997" y="19791"/>
                    </a:cubicBezTo>
                    <a:cubicBezTo>
                      <a:pt x="17309" y="18804"/>
                      <a:pt x="20655" y="13611"/>
                      <a:pt x="19472" y="8190"/>
                    </a:cubicBezTo>
                    <a:cubicBezTo>
                      <a:pt x="18288" y="2771"/>
                      <a:pt x="13025" y="-823"/>
                      <a:pt x="7712" y="163"/>
                    </a:cubicBezTo>
                    <a:cubicBezTo>
                      <a:pt x="2402" y="1150"/>
                      <a:pt x="-945" y="6342"/>
                      <a:pt x="238" y="117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599" name="Shape 599"/>
              <p:cNvSpPr/>
              <p:nvPr/>
            </p:nvSpPr>
            <p:spPr>
              <a:xfrm rot="21598804">
                <a:off x="225312" y="223409"/>
                <a:ext cx="210230" cy="183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17041" fill="norm" stroke="1" extrusionOk="0">
                    <a:moveTo>
                      <a:pt x="17153" y="60"/>
                    </a:moveTo>
                    <a:cubicBezTo>
                      <a:pt x="17153" y="60"/>
                      <a:pt x="7017" y="-983"/>
                      <a:pt x="2172" y="5622"/>
                    </a:cubicBezTo>
                    <a:cubicBezTo>
                      <a:pt x="-4375" y="14547"/>
                      <a:pt x="5341" y="20617"/>
                      <a:pt x="11984" y="14672"/>
                    </a:cubicBezTo>
                    <a:cubicBezTo>
                      <a:pt x="17225" y="9981"/>
                      <a:pt x="17153" y="60"/>
                      <a:pt x="1715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  <p:sp>
          <p:nvSpPr>
            <p:cNvPr id="601" name="Shape 601"/>
            <p:cNvSpPr/>
            <p:nvPr/>
          </p:nvSpPr>
          <p:spPr>
            <a:xfrm>
              <a:off x="0" y="659264"/>
              <a:ext cx="1987752" cy="79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/>
          <p:nvPr>
            <p:ph type="title"/>
          </p:nvPr>
        </p:nvSpPr>
        <p:spPr>
          <a:xfrm>
            <a:off x="6859906" y="2269803"/>
            <a:ext cx="5015196" cy="1767470"/>
          </a:xfrm>
          <a:prstGeom prst="rect">
            <a:avLst/>
          </a:prstGeom>
        </p:spPr>
        <p:txBody>
          <a:bodyPr/>
          <a:lstStyle/>
          <a:p>
            <a:pPr defTabSz="494995">
              <a:lnSpc>
                <a:spcPct val="100000"/>
              </a:lnSpc>
              <a:defRPr b="1" sz="330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Алан Милн играет</a:t>
            </a:r>
          </a:p>
          <a:p>
            <a:pPr defTabSz="494995">
              <a:lnSpc>
                <a:spcPct val="100000"/>
              </a:lnSpc>
              <a:defRPr b="1" sz="330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с маленьким</a:t>
            </a:r>
          </a:p>
          <a:p>
            <a:pPr defTabSz="494995">
              <a:lnSpc>
                <a:spcPct val="100000"/>
              </a:lnSpc>
              <a:defRPr b="1" sz="3306">
                <a:solidFill>
                  <a:srgbClr val="F5D32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Кристофером Робином.</a:t>
            </a:r>
          </a:p>
        </p:txBody>
      </p:sp>
      <p:pic>
        <p:nvPicPr>
          <p:cNvPr id="605" name="230915_13-enhanced.jpeg"/>
          <p:cNvPicPr>
            <a:picLocks noChangeAspect="0"/>
          </p:cNvPicPr>
          <p:nvPr/>
        </p:nvPicPr>
        <p:blipFill>
          <a:blip r:embed="rId2">
            <a:extLst/>
          </a:blip>
          <a:srcRect l="1760" t="4348" r="0" b="0"/>
          <a:stretch>
            <a:fillRect/>
          </a:stretch>
        </p:blipFill>
        <p:spPr>
          <a:xfrm rot="21599821">
            <a:off x="1277294" y="3003735"/>
            <a:ext cx="5387105" cy="4419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536" fill="norm" stroke="1" extrusionOk="0">
                <a:moveTo>
                  <a:pt x="21535" y="3594"/>
                </a:moveTo>
                <a:cubicBezTo>
                  <a:pt x="21487" y="3349"/>
                  <a:pt x="21396" y="3118"/>
                  <a:pt x="21268" y="2912"/>
                </a:cubicBezTo>
                <a:cubicBezTo>
                  <a:pt x="21006" y="2493"/>
                  <a:pt x="20592" y="2183"/>
                  <a:pt x="20090" y="2085"/>
                </a:cubicBezTo>
                <a:lnTo>
                  <a:pt x="9178" y="35"/>
                </a:lnTo>
                <a:cubicBezTo>
                  <a:pt x="8676" y="-64"/>
                  <a:pt x="8140" y="54"/>
                  <a:pt x="7679" y="325"/>
                </a:cubicBezTo>
                <a:cubicBezTo>
                  <a:pt x="7219" y="595"/>
                  <a:pt x="6834" y="1018"/>
                  <a:pt x="6638" y="1527"/>
                </a:cubicBezTo>
                <a:lnTo>
                  <a:pt x="132" y="19811"/>
                </a:lnTo>
                <a:cubicBezTo>
                  <a:pt x="-65" y="20320"/>
                  <a:pt x="-34" y="20783"/>
                  <a:pt x="174" y="21117"/>
                </a:cubicBezTo>
                <a:cubicBezTo>
                  <a:pt x="291" y="21304"/>
                  <a:pt x="468" y="21444"/>
                  <a:pt x="687" y="21536"/>
                </a:cubicBezTo>
                <a:lnTo>
                  <a:pt x="10723" y="21536"/>
                </a:lnTo>
                <a:lnTo>
                  <a:pt x="16238" y="21466"/>
                </a:lnTo>
                <a:cubicBezTo>
                  <a:pt x="16751" y="21463"/>
                  <a:pt x="17259" y="21241"/>
                  <a:pt x="17666" y="20885"/>
                </a:cubicBezTo>
                <a:cubicBezTo>
                  <a:pt x="18073" y="20529"/>
                  <a:pt x="18378" y="20040"/>
                  <a:pt x="18483" y="19503"/>
                </a:cubicBezTo>
                <a:lnTo>
                  <a:pt x="21535" y="4396"/>
                </a:lnTo>
                <a:lnTo>
                  <a:pt x="21535" y="3594"/>
                </a:lnTo>
                <a:close/>
              </a:path>
            </a:pathLst>
          </a:cu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_86734104_bearandcrobin624-filtered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544" t="2" r="10530" b="4635"/>
          <a:stretch>
            <a:fillRect/>
          </a:stretch>
        </p:blipFill>
        <p:spPr>
          <a:xfrm rot="21599821">
            <a:off x="7037145" y="2716078"/>
            <a:ext cx="4366010" cy="4819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590" fill="norm" stroke="1" extrusionOk="0">
                <a:moveTo>
                  <a:pt x="21528" y="4307"/>
                </a:moveTo>
                <a:cubicBezTo>
                  <a:pt x="21520" y="3913"/>
                  <a:pt x="21398" y="3535"/>
                  <a:pt x="21192" y="3216"/>
                </a:cubicBezTo>
                <a:cubicBezTo>
                  <a:pt x="20916" y="2792"/>
                  <a:pt x="20490" y="2473"/>
                  <a:pt x="19978" y="2361"/>
                </a:cubicBezTo>
                <a:lnTo>
                  <a:pt x="8845" y="35"/>
                </a:lnTo>
                <a:cubicBezTo>
                  <a:pt x="8744" y="13"/>
                  <a:pt x="8641" y="6"/>
                  <a:pt x="8537" y="1"/>
                </a:cubicBezTo>
                <a:lnTo>
                  <a:pt x="8343" y="0"/>
                </a:lnTo>
                <a:cubicBezTo>
                  <a:pt x="7991" y="15"/>
                  <a:pt x="7641" y="111"/>
                  <a:pt x="7329" y="286"/>
                </a:cubicBezTo>
                <a:cubicBezTo>
                  <a:pt x="6868" y="544"/>
                  <a:pt x="6488" y="955"/>
                  <a:pt x="6301" y="1458"/>
                </a:cubicBezTo>
                <a:lnTo>
                  <a:pt x="119" y="19523"/>
                </a:lnTo>
                <a:cubicBezTo>
                  <a:pt x="-69" y="20025"/>
                  <a:pt x="-26" y="20487"/>
                  <a:pt x="193" y="20825"/>
                </a:cubicBezTo>
                <a:cubicBezTo>
                  <a:pt x="412" y="21163"/>
                  <a:pt x="809" y="21378"/>
                  <a:pt x="1330" y="21388"/>
                </a:cubicBezTo>
                <a:lnTo>
                  <a:pt x="16516" y="21590"/>
                </a:lnTo>
                <a:cubicBezTo>
                  <a:pt x="17037" y="21600"/>
                  <a:pt x="17548" y="21390"/>
                  <a:pt x="17953" y="21046"/>
                </a:cubicBezTo>
                <a:cubicBezTo>
                  <a:pt x="18358" y="20701"/>
                  <a:pt x="18658" y="20221"/>
                  <a:pt x="18752" y="19688"/>
                </a:cubicBezTo>
                <a:lnTo>
                  <a:pt x="21498" y="4704"/>
                </a:lnTo>
                <a:cubicBezTo>
                  <a:pt x="21521" y="4570"/>
                  <a:pt x="21531" y="4438"/>
                  <a:pt x="21528" y="4307"/>
                </a:cubicBezTo>
                <a:close/>
              </a:path>
            </a:pathLst>
          </a:custGeom>
        </p:spPr>
      </p:pic>
      <p:sp>
        <p:nvSpPr>
          <p:cNvPr id="608" name="Shape 608"/>
          <p:cNvSpPr/>
          <p:nvPr>
            <p:ph type="title"/>
          </p:nvPr>
        </p:nvSpPr>
        <p:spPr>
          <a:xfrm>
            <a:off x="1515158" y="2894560"/>
            <a:ext cx="5463146" cy="1912072"/>
          </a:xfrm>
          <a:prstGeom prst="rect">
            <a:avLst/>
          </a:prstGeom>
        </p:spPr>
        <p:txBody>
          <a:bodyPr/>
          <a:lstStyle/>
          <a:p>
            <a:pPr defTabSz="523443">
              <a:lnSpc>
                <a:spcPct val="100000"/>
              </a:lnSpc>
              <a:defRPr b="1" sz="3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Кристофер Робин </a:t>
            </a:r>
          </a:p>
          <a:p>
            <a:pPr defTabSz="523443">
              <a:lnSpc>
                <a:spcPct val="100000"/>
              </a:lnSpc>
              <a:defRPr b="1" sz="3496">
                <a:solidFill>
                  <a:srgbClr val="F5D32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и медведица Винни</a:t>
            </a:r>
          </a:p>
          <a:p>
            <a:pPr defTabSz="523443">
              <a:lnSpc>
                <a:spcPct val="100000"/>
              </a:lnSpc>
              <a:defRPr b="1" sz="349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в Лондонском зоопарке.</a:t>
            </a:r>
          </a:p>
        </p:txBody>
      </p:sp>
      <p:grpSp>
        <p:nvGrpSpPr>
          <p:cNvPr id="619" name="Group 619"/>
          <p:cNvGrpSpPr/>
          <p:nvPr/>
        </p:nvGrpSpPr>
        <p:grpSpPr>
          <a:xfrm>
            <a:off x="2661520" y="5038168"/>
            <a:ext cx="2457764" cy="824965"/>
            <a:chOff x="0" y="0"/>
            <a:chExt cx="2457762" cy="824963"/>
          </a:xfrm>
        </p:grpSpPr>
        <p:grpSp>
          <p:nvGrpSpPr>
            <p:cNvPr id="617" name="Group 617"/>
            <p:cNvGrpSpPr/>
            <p:nvPr/>
          </p:nvGrpSpPr>
          <p:grpSpPr>
            <a:xfrm rot="120000">
              <a:off x="1079686" y="13988"/>
              <a:ext cx="814948" cy="762788"/>
              <a:chOff x="-209" y="-259"/>
              <a:chExt cx="814946" cy="762786"/>
            </a:xfrm>
          </p:grpSpPr>
          <p:sp>
            <p:nvSpPr>
              <p:cNvPr id="609" name="Shape 609"/>
              <p:cNvSpPr/>
              <p:nvPr/>
            </p:nvSpPr>
            <p:spPr>
              <a:xfrm rot="21598804">
                <a:off x="533599" y="562796"/>
                <a:ext cx="32075" cy="185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8419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10" name="Shape 610"/>
              <p:cNvSpPr/>
              <p:nvPr/>
            </p:nvSpPr>
            <p:spPr>
              <a:xfrm rot="21598804">
                <a:off x="411971" y="588425"/>
                <a:ext cx="40668" cy="161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19318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11" name="Shape 611"/>
              <p:cNvSpPr/>
              <p:nvPr/>
            </p:nvSpPr>
            <p:spPr>
              <a:xfrm rot="21598804">
                <a:off x="563979" y="721534"/>
                <a:ext cx="47300" cy="27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10801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12" name="Shape 612"/>
              <p:cNvSpPr/>
              <p:nvPr/>
            </p:nvSpPr>
            <p:spPr>
              <a:xfrm rot="21598804">
                <a:off x="452485" y="731812"/>
                <a:ext cx="33795" cy="30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1999"/>
                    </a:moveTo>
                    <a:lnTo>
                      <a:pt x="0" y="0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3CB7D8"/>
                </a:solidFill>
                <a:prstDash val="solid"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13" name="Shape 613"/>
              <p:cNvSpPr/>
              <p:nvPr/>
            </p:nvSpPr>
            <p:spPr>
              <a:xfrm rot="21598804">
                <a:off x="729684" y="132800"/>
                <a:ext cx="85038" cy="90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33" y="6582"/>
                      <a:pt x="4386" y="13874"/>
                      <a:pt x="4437" y="21600"/>
                    </a:cubicBezTo>
                    <a:lnTo>
                      <a:pt x="21600" y="10800"/>
                    </a:lnTo>
                    <a:cubicBezTo>
                      <a:pt x="21600" y="108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CB7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14" name="Shape 614"/>
              <p:cNvSpPr/>
              <p:nvPr/>
            </p:nvSpPr>
            <p:spPr>
              <a:xfrm rot="21598804">
                <a:off x="-105" y="-130"/>
                <a:ext cx="747307" cy="605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2" h="20846" fill="norm" stroke="1" extrusionOk="0">
                    <a:moveTo>
                      <a:pt x="7553" y="6339"/>
                    </a:moveTo>
                    <a:cubicBezTo>
                      <a:pt x="9247" y="2229"/>
                      <a:pt x="10827" y="0"/>
                      <a:pt x="14095" y="0"/>
                    </a:cubicBezTo>
                    <a:cubicBezTo>
                      <a:pt x="17630" y="0"/>
                      <a:pt x="20061" y="3404"/>
                      <a:pt x="20081" y="7748"/>
                    </a:cubicBezTo>
                    <a:cubicBezTo>
                      <a:pt x="20125" y="16904"/>
                      <a:pt x="15379" y="20228"/>
                      <a:pt x="10912" y="20778"/>
                    </a:cubicBezTo>
                    <a:cubicBezTo>
                      <a:pt x="4239" y="21600"/>
                      <a:pt x="-1475" y="14674"/>
                      <a:pt x="341" y="14909"/>
                    </a:cubicBezTo>
                    <a:cubicBezTo>
                      <a:pt x="2475" y="15185"/>
                      <a:pt x="3558" y="14439"/>
                      <a:pt x="7553" y="6339"/>
                    </a:cubicBezTo>
                    <a:close/>
                  </a:path>
                </a:pathLst>
              </a:custGeom>
              <a:solidFill>
                <a:srgbClr val="F4D2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15" name="Shape 615"/>
              <p:cNvSpPr/>
              <p:nvPr/>
            </p:nvSpPr>
            <p:spPr>
              <a:xfrm rot="21598804">
                <a:off x="552333" y="81683"/>
                <a:ext cx="75065" cy="83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9" h="19953" fill="norm" stroke="1" extrusionOk="0">
                    <a:moveTo>
                      <a:pt x="238" y="11761"/>
                    </a:moveTo>
                    <a:cubicBezTo>
                      <a:pt x="1421" y="17182"/>
                      <a:pt x="6686" y="20777"/>
                      <a:pt x="11997" y="19791"/>
                    </a:cubicBezTo>
                    <a:cubicBezTo>
                      <a:pt x="17309" y="18804"/>
                      <a:pt x="20655" y="13611"/>
                      <a:pt x="19472" y="8190"/>
                    </a:cubicBezTo>
                    <a:cubicBezTo>
                      <a:pt x="18288" y="2771"/>
                      <a:pt x="13025" y="-823"/>
                      <a:pt x="7712" y="163"/>
                    </a:cubicBezTo>
                    <a:cubicBezTo>
                      <a:pt x="2402" y="1150"/>
                      <a:pt x="-945" y="6342"/>
                      <a:pt x="238" y="117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616" name="Shape 616"/>
              <p:cNvSpPr/>
              <p:nvPr/>
            </p:nvSpPr>
            <p:spPr>
              <a:xfrm rot="21598804">
                <a:off x="278588" y="276234"/>
                <a:ext cx="259939" cy="227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3" h="17041" fill="norm" stroke="1" extrusionOk="0">
                    <a:moveTo>
                      <a:pt x="17153" y="60"/>
                    </a:moveTo>
                    <a:cubicBezTo>
                      <a:pt x="17153" y="60"/>
                      <a:pt x="7017" y="-983"/>
                      <a:pt x="2172" y="5622"/>
                    </a:cubicBezTo>
                    <a:cubicBezTo>
                      <a:pt x="-4375" y="14547"/>
                      <a:pt x="5341" y="20617"/>
                      <a:pt x="11984" y="14672"/>
                    </a:cubicBezTo>
                    <a:cubicBezTo>
                      <a:pt x="17225" y="9981"/>
                      <a:pt x="17153" y="60"/>
                      <a:pt x="1715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320" tIns="20320" rIns="20320" bIns="20320" numCol="1" anchor="ctr">
                <a:noAutofit/>
              </a:bodyPr>
              <a:lstStyle/>
              <a:p>
                <a:pPr defTabSz="442524">
                  <a:defRPr sz="2800">
                    <a:solidFill>
                      <a:srgbClr val="53585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  <p:sp>
          <p:nvSpPr>
            <p:cNvPr id="618" name="Shape 618"/>
            <p:cNvSpPr/>
            <p:nvPr/>
          </p:nvSpPr>
          <p:spPr>
            <a:xfrm>
              <a:off x="0" y="815149"/>
              <a:ext cx="2457763" cy="9815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>
                <a:lnSpc>
                  <a:spcPct val="110000"/>
                </a:lnSpc>
                <a:defRPr sz="1800">
                  <a:solidFill>
                    <a:srgbClr val="F4D23E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pK0oM5QLmsg-filtered.jpe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6104" t="9804" r="2308" b="11172"/>
          <a:stretch>
            <a:fillRect/>
          </a:stretch>
        </p:blipFill>
        <p:spPr>
          <a:xfrm>
            <a:off x="1076979" y="5556746"/>
            <a:ext cx="4164159" cy="2629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523" fill="norm" stroke="1" extrusionOk="0">
                <a:moveTo>
                  <a:pt x="0" y="4562"/>
                </a:moveTo>
                <a:cubicBezTo>
                  <a:pt x="2" y="4130"/>
                  <a:pt x="88" y="3715"/>
                  <a:pt x="235" y="3368"/>
                </a:cubicBezTo>
                <a:cubicBezTo>
                  <a:pt x="431" y="2906"/>
                  <a:pt x="736" y="2564"/>
                  <a:pt x="1106" y="2449"/>
                </a:cubicBezTo>
                <a:lnTo>
                  <a:pt x="15494" y="43"/>
                </a:lnTo>
                <a:cubicBezTo>
                  <a:pt x="15865" y="-72"/>
                  <a:pt x="16259" y="50"/>
                  <a:pt x="16595" y="339"/>
                </a:cubicBezTo>
                <a:cubicBezTo>
                  <a:pt x="16932" y="628"/>
                  <a:pt x="17212" y="1084"/>
                  <a:pt x="17352" y="1638"/>
                </a:cubicBezTo>
                <a:lnTo>
                  <a:pt x="21458" y="19478"/>
                </a:lnTo>
                <a:cubicBezTo>
                  <a:pt x="21599" y="20031"/>
                  <a:pt x="21572" y="20536"/>
                  <a:pt x="21416" y="20904"/>
                </a:cubicBezTo>
                <a:cubicBezTo>
                  <a:pt x="21261" y="21271"/>
                  <a:pt x="20975" y="21503"/>
                  <a:pt x="20598" y="21508"/>
                </a:cubicBezTo>
                <a:lnTo>
                  <a:pt x="3251" y="21524"/>
                </a:lnTo>
                <a:cubicBezTo>
                  <a:pt x="2874" y="21528"/>
                  <a:pt x="2502" y="21292"/>
                  <a:pt x="2205" y="20909"/>
                </a:cubicBezTo>
                <a:cubicBezTo>
                  <a:pt x="1908" y="20526"/>
                  <a:pt x="1686" y="19998"/>
                  <a:pt x="1613" y="19412"/>
                </a:cubicBezTo>
                <a:lnTo>
                  <a:pt x="25" y="4996"/>
                </a:lnTo>
                <a:cubicBezTo>
                  <a:pt x="7" y="4850"/>
                  <a:pt x="-1" y="4706"/>
                  <a:pt x="0" y="4562"/>
                </a:cubicBezTo>
                <a:close/>
              </a:path>
            </a:pathLst>
          </a:custGeom>
        </p:spPr>
      </p:pic>
      <p:pic>
        <p:nvPicPr>
          <p:cNvPr id="622" name="0_d20ce_774588d2_XL-filtered.jpeg"/>
          <p:cNvPicPr>
            <a:picLocks noChangeAspect="1"/>
          </p:cNvPicPr>
          <p:nvPr>
            <p:ph type="pic" idx="15"/>
          </p:nvPr>
        </p:nvPicPr>
        <p:blipFill>
          <a:blip r:embed="rId3">
            <a:extLst/>
          </a:blip>
          <a:srcRect l="2445" t="839" r="1749" b="2502"/>
          <a:stretch>
            <a:fillRect/>
          </a:stretch>
        </p:blipFill>
        <p:spPr>
          <a:xfrm rot="21600000">
            <a:off x="1212970" y="2593096"/>
            <a:ext cx="4078283" cy="2574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524" fill="norm" stroke="1" extrusionOk="0">
                <a:moveTo>
                  <a:pt x="21550" y="4560"/>
                </a:moveTo>
                <a:cubicBezTo>
                  <a:pt x="21548" y="4128"/>
                  <a:pt x="21463" y="3713"/>
                  <a:pt x="21316" y="3366"/>
                </a:cubicBezTo>
                <a:cubicBezTo>
                  <a:pt x="21120" y="2904"/>
                  <a:pt x="20814" y="2560"/>
                  <a:pt x="20444" y="2445"/>
                </a:cubicBezTo>
                <a:lnTo>
                  <a:pt x="6057" y="43"/>
                </a:lnTo>
                <a:cubicBezTo>
                  <a:pt x="5686" y="-72"/>
                  <a:pt x="5292" y="47"/>
                  <a:pt x="4955" y="336"/>
                </a:cubicBezTo>
                <a:cubicBezTo>
                  <a:pt x="4618" y="625"/>
                  <a:pt x="4338" y="1082"/>
                  <a:pt x="4198" y="1636"/>
                </a:cubicBezTo>
                <a:lnTo>
                  <a:pt x="92" y="19478"/>
                </a:lnTo>
                <a:cubicBezTo>
                  <a:pt x="-49" y="20032"/>
                  <a:pt x="-23" y="20536"/>
                  <a:pt x="133" y="20904"/>
                </a:cubicBezTo>
                <a:cubicBezTo>
                  <a:pt x="289" y="21272"/>
                  <a:pt x="574" y="21503"/>
                  <a:pt x="951" y="21507"/>
                </a:cubicBezTo>
                <a:lnTo>
                  <a:pt x="18299" y="21524"/>
                </a:lnTo>
                <a:cubicBezTo>
                  <a:pt x="18676" y="21528"/>
                  <a:pt x="19048" y="21293"/>
                  <a:pt x="19345" y="20909"/>
                </a:cubicBezTo>
                <a:cubicBezTo>
                  <a:pt x="19642" y="20526"/>
                  <a:pt x="19863" y="19995"/>
                  <a:pt x="19936" y="19409"/>
                </a:cubicBezTo>
                <a:lnTo>
                  <a:pt x="21524" y="4996"/>
                </a:lnTo>
                <a:cubicBezTo>
                  <a:pt x="21542" y="4850"/>
                  <a:pt x="21551" y="4703"/>
                  <a:pt x="21550" y="4560"/>
                </a:cubicBezTo>
                <a:close/>
              </a:path>
            </a:pathLst>
          </a:custGeom>
        </p:spPr>
      </p:pic>
      <p:pic>
        <p:nvPicPr>
          <p:cNvPr id="623" name="230915_12.jpg"/>
          <p:cNvPicPr>
            <a:picLocks noChangeAspect="1"/>
          </p:cNvPicPr>
          <p:nvPr>
            <p:ph type="pic" idx="16"/>
          </p:nvPr>
        </p:nvPicPr>
        <p:blipFill>
          <a:blip r:embed="rId4">
            <a:extLst/>
          </a:blip>
          <a:srcRect l="202" t="1409" r="549" b="4109"/>
          <a:stretch>
            <a:fillRect/>
          </a:stretch>
        </p:blipFill>
        <p:spPr>
          <a:xfrm rot="21600000">
            <a:off x="8083098" y="2310297"/>
            <a:ext cx="3936086" cy="2635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21" fill="norm" stroke="1" extrusionOk="0">
                <a:moveTo>
                  <a:pt x="0" y="4653"/>
                </a:moveTo>
                <a:cubicBezTo>
                  <a:pt x="4" y="4223"/>
                  <a:pt x="90" y="3810"/>
                  <a:pt x="238" y="3464"/>
                </a:cubicBezTo>
                <a:cubicBezTo>
                  <a:pt x="436" y="3003"/>
                  <a:pt x="745" y="2659"/>
                  <a:pt x="1117" y="2541"/>
                </a:cubicBezTo>
                <a:lnTo>
                  <a:pt x="15541" y="45"/>
                </a:lnTo>
                <a:cubicBezTo>
                  <a:pt x="15912" y="-73"/>
                  <a:pt x="16306" y="46"/>
                  <a:pt x="16643" y="332"/>
                </a:cubicBezTo>
                <a:cubicBezTo>
                  <a:pt x="16979" y="617"/>
                  <a:pt x="17259" y="1070"/>
                  <a:pt x="17398" y="1621"/>
                </a:cubicBezTo>
                <a:lnTo>
                  <a:pt x="21460" y="19354"/>
                </a:lnTo>
                <a:cubicBezTo>
                  <a:pt x="21599" y="19904"/>
                  <a:pt x="21571" y="20405"/>
                  <a:pt x="21413" y="20773"/>
                </a:cubicBezTo>
                <a:cubicBezTo>
                  <a:pt x="21256" y="21140"/>
                  <a:pt x="20969" y="21371"/>
                  <a:pt x="20591" y="21378"/>
                </a:cubicBezTo>
                <a:lnTo>
                  <a:pt x="3207" y="21520"/>
                </a:lnTo>
                <a:cubicBezTo>
                  <a:pt x="2829" y="21527"/>
                  <a:pt x="2457" y="21294"/>
                  <a:pt x="2161" y="20915"/>
                </a:cubicBezTo>
                <a:cubicBezTo>
                  <a:pt x="1865" y="20536"/>
                  <a:pt x="1644" y="20009"/>
                  <a:pt x="1572" y="19426"/>
                </a:cubicBezTo>
                <a:lnTo>
                  <a:pt x="25" y="5086"/>
                </a:lnTo>
                <a:cubicBezTo>
                  <a:pt x="7" y="4940"/>
                  <a:pt x="-1" y="4797"/>
                  <a:pt x="0" y="4653"/>
                </a:cubicBezTo>
                <a:close/>
              </a:path>
            </a:pathLst>
          </a:custGeom>
        </p:spPr>
      </p:pic>
      <p:grpSp>
        <p:nvGrpSpPr>
          <p:cNvPr id="633" name="Group 633"/>
          <p:cNvGrpSpPr/>
          <p:nvPr/>
        </p:nvGrpSpPr>
        <p:grpSpPr>
          <a:xfrm>
            <a:off x="3388606" y="1044106"/>
            <a:ext cx="9613868" cy="6291874"/>
            <a:chOff x="0" y="0"/>
            <a:chExt cx="9613867" cy="6291873"/>
          </a:xfrm>
        </p:grpSpPr>
        <p:pic>
          <p:nvPicPr>
            <p:cNvPr id="624" name="322E249E00000578-3491332-image-m-28_1457959199440-filtered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638" t="833" r="2225" b="0"/>
            <a:stretch>
              <a:fillRect/>
            </a:stretch>
          </p:blipFill>
          <p:spPr>
            <a:xfrm rot="21600000">
              <a:off x="1634185" y="1678049"/>
              <a:ext cx="3094566" cy="4613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27" fill="norm" stroke="1" extrusionOk="0">
                  <a:moveTo>
                    <a:pt x="21530" y="5528"/>
                  </a:moveTo>
                  <a:cubicBezTo>
                    <a:pt x="21498" y="5112"/>
                    <a:pt x="21384" y="4709"/>
                    <a:pt x="21206" y="4365"/>
                  </a:cubicBezTo>
                  <a:cubicBezTo>
                    <a:pt x="20970" y="3906"/>
                    <a:pt x="20624" y="3552"/>
                    <a:pt x="20228" y="3414"/>
                  </a:cubicBezTo>
                  <a:lnTo>
                    <a:pt x="4983" y="65"/>
                  </a:lnTo>
                  <a:cubicBezTo>
                    <a:pt x="4587" y="-73"/>
                    <a:pt x="4181" y="15"/>
                    <a:pt x="3847" y="269"/>
                  </a:cubicBezTo>
                  <a:cubicBezTo>
                    <a:pt x="3514" y="523"/>
                    <a:pt x="3254" y="942"/>
                    <a:pt x="3144" y="1465"/>
                  </a:cubicBezTo>
                  <a:lnTo>
                    <a:pt x="54" y="18328"/>
                  </a:lnTo>
                  <a:cubicBezTo>
                    <a:pt x="-56" y="18851"/>
                    <a:pt x="6" y="19340"/>
                    <a:pt x="195" y="19705"/>
                  </a:cubicBezTo>
                  <a:cubicBezTo>
                    <a:pt x="383" y="20070"/>
                    <a:pt x="697" y="20312"/>
                    <a:pt x="1093" y="20344"/>
                  </a:cubicBezTo>
                  <a:lnTo>
                    <a:pt x="18033" y="21527"/>
                  </a:lnTo>
                  <a:lnTo>
                    <a:pt x="19764" y="21526"/>
                  </a:lnTo>
                  <a:cubicBezTo>
                    <a:pt x="19974" y="21440"/>
                    <a:pt x="20170" y="21298"/>
                    <a:pt x="20335" y="21098"/>
                  </a:cubicBezTo>
                  <a:cubicBezTo>
                    <a:pt x="20620" y="20751"/>
                    <a:pt x="20814" y="20256"/>
                    <a:pt x="20851" y="19698"/>
                  </a:cubicBezTo>
                  <a:lnTo>
                    <a:pt x="21535" y="5946"/>
                  </a:lnTo>
                  <a:cubicBezTo>
                    <a:pt x="21544" y="5806"/>
                    <a:pt x="21541" y="5666"/>
                    <a:pt x="21530" y="5528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sp>
          <p:nvSpPr>
            <p:cNvPr id="625" name="Shape 625"/>
            <p:cNvSpPr/>
            <p:nvPr/>
          </p:nvSpPr>
          <p:spPr>
            <a:xfrm>
              <a:off x="0" y="0"/>
              <a:ext cx="6227587" cy="14003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spAutoFit/>
            </a:bodyPr>
            <a:lstStyle/>
            <a:p>
              <a:pPr>
                <a:defRPr b="1" sz="3800">
                  <a:solidFill>
                    <a:srgbClr val="32B7DA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Кристофер Робин и я - </a:t>
              </a:r>
            </a:p>
            <a:p>
              <a:pPr>
                <a:defRPr b="1" sz="3800">
                  <a:solidFill>
                    <a:srgbClr val="F5D32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верные друзья!</a:t>
              </a:r>
            </a:p>
          </p:txBody>
        </p:sp>
        <p:grpSp>
          <p:nvGrpSpPr>
            <p:cNvPr id="632" name="Group 632"/>
            <p:cNvGrpSpPr/>
            <p:nvPr/>
          </p:nvGrpSpPr>
          <p:grpSpPr>
            <a:xfrm rot="21000000">
              <a:off x="6648163" y="3251470"/>
              <a:ext cx="2840818" cy="1686924"/>
              <a:chOff x="0" y="0"/>
              <a:chExt cx="2840817" cy="1686923"/>
            </a:xfrm>
          </p:grpSpPr>
          <p:sp>
            <p:nvSpPr>
              <p:cNvPr id="626" name="Shape 626"/>
              <p:cNvSpPr/>
              <p:nvPr/>
            </p:nvSpPr>
            <p:spPr>
              <a:xfrm>
                <a:off x="0" y="779399"/>
                <a:ext cx="2717551" cy="907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9687" y="0"/>
                    </a:moveTo>
                    <a:cubicBezTo>
                      <a:pt x="19792" y="1295"/>
                      <a:pt x="19687" y="2887"/>
                      <a:pt x="19467" y="4262"/>
                    </a:cubicBezTo>
                    <a:cubicBezTo>
                      <a:pt x="19218" y="5819"/>
                      <a:pt x="18746" y="6728"/>
                      <a:pt x="18545" y="5465"/>
                    </a:cubicBezTo>
                    <a:cubicBezTo>
                      <a:pt x="18413" y="4638"/>
                      <a:pt x="18600" y="3681"/>
                      <a:pt x="18865" y="3121"/>
                    </a:cubicBezTo>
                    <a:cubicBezTo>
                      <a:pt x="19979" y="770"/>
                      <a:pt x="21380" y="2297"/>
                      <a:pt x="21477" y="5940"/>
                    </a:cubicBezTo>
                    <a:cubicBezTo>
                      <a:pt x="21600" y="10597"/>
                      <a:pt x="19671" y="12205"/>
                      <a:pt x="17857" y="9622"/>
                    </a:cubicBezTo>
                    <a:cubicBezTo>
                      <a:pt x="16985" y="8379"/>
                      <a:pt x="15991" y="7308"/>
                      <a:pt x="15007" y="6140"/>
                    </a:cubicBezTo>
                    <a:cubicBezTo>
                      <a:pt x="10887" y="1251"/>
                      <a:pt x="6449" y="5531"/>
                      <a:pt x="2779" y="14005"/>
                    </a:cubicBezTo>
                    <a:cubicBezTo>
                      <a:pt x="1794" y="16282"/>
                      <a:pt x="868" y="18835"/>
                      <a:pt x="0" y="21600"/>
                    </a:cubicBezTo>
                  </a:path>
                </a:pathLst>
              </a:custGeom>
              <a:noFill/>
              <a:ln w="3175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algn="l" defTabSz="442524">
                  <a:defRPr sz="11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grpSp>
            <p:nvGrpSpPr>
              <p:cNvPr id="631" name="Group 631"/>
              <p:cNvGrpSpPr/>
              <p:nvPr/>
            </p:nvGrpSpPr>
            <p:grpSpPr>
              <a:xfrm>
                <a:off x="2050919" y="-1"/>
                <a:ext cx="789899" cy="805577"/>
                <a:chOff x="0" y="0"/>
                <a:chExt cx="789898" cy="805575"/>
              </a:xfrm>
            </p:grpSpPr>
            <p:sp>
              <p:nvSpPr>
                <p:cNvPr id="627" name="Shape 627"/>
                <p:cNvSpPr/>
                <p:nvPr/>
              </p:nvSpPr>
              <p:spPr>
                <a:xfrm flipH="1" rot="19500000">
                  <a:off x="334118" y="33943"/>
                  <a:ext cx="233917" cy="3665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1" h="21147" fill="norm" stroke="1" extrusionOk="0">
                      <a:moveTo>
                        <a:pt x="21331" y="15868"/>
                      </a:moveTo>
                      <a:cubicBezTo>
                        <a:pt x="17231" y="10234"/>
                        <a:pt x="14024" y="4872"/>
                        <a:pt x="11685" y="547"/>
                      </a:cubicBezTo>
                      <a:cubicBezTo>
                        <a:pt x="11416" y="51"/>
                        <a:pt x="10750" y="-379"/>
                        <a:pt x="10615" y="536"/>
                      </a:cubicBezTo>
                      <a:cubicBezTo>
                        <a:pt x="10283" y="2780"/>
                        <a:pt x="9049" y="6498"/>
                        <a:pt x="6924" y="10778"/>
                      </a:cubicBezTo>
                      <a:cubicBezTo>
                        <a:pt x="6114" y="12409"/>
                        <a:pt x="2497" y="17503"/>
                        <a:pt x="137" y="20510"/>
                      </a:cubicBezTo>
                      <a:cubicBezTo>
                        <a:pt x="-269" y="21028"/>
                        <a:pt x="312" y="21221"/>
                        <a:pt x="758" y="21121"/>
                      </a:cubicBezTo>
                      <a:cubicBezTo>
                        <a:pt x="8127" y="19475"/>
                        <a:pt x="14990" y="17723"/>
                        <a:pt x="21331" y="15868"/>
                      </a:cubicBezTo>
                      <a:close/>
                    </a:path>
                  </a:pathLst>
                </a:custGeom>
                <a:solidFill>
                  <a:srgbClr val="F4D23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28" name="Shape 628"/>
                <p:cNvSpPr/>
                <p:nvPr/>
              </p:nvSpPr>
              <p:spPr>
                <a:xfrm flipH="1" rot="19500000">
                  <a:off x="48290" y="145147"/>
                  <a:ext cx="385723" cy="290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4" h="21318" fill="norm" stroke="1" extrusionOk="0">
                      <a:moveTo>
                        <a:pt x="52" y="946"/>
                      </a:moveTo>
                      <a:cubicBezTo>
                        <a:pt x="1483" y="6585"/>
                        <a:pt x="3500" y="13760"/>
                        <a:pt x="6120" y="21318"/>
                      </a:cubicBezTo>
                      <a:cubicBezTo>
                        <a:pt x="11848" y="17745"/>
                        <a:pt x="16866" y="13879"/>
                        <a:pt x="21143" y="9735"/>
                      </a:cubicBezTo>
                      <a:cubicBezTo>
                        <a:pt x="21374" y="9512"/>
                        <a:pt x="21524" y="9021"/>
                        <a:pt x="20997" y="8935"/>
                      </a:cubicBezTo>
                      <a:cubicBezTo>
                        <a:pt x="19088" y="8620"/>
                        <a:pt x="14256" y="7714"/>
                        <a:pt x="10357" y="6047"/>
                      </a:cubicBezTo>
                      <a:cubicBezTo>
                        <a:pt x="7121" y="4664"/>
                        <a:pt x="2485" y="1475"/>
                        <a:pt x="566" y="113"/>
                      </a:cubicBezTo>
                      <a:cubicBezTo>
                        <a:pt x="11" y="-282"/>
                        <a:pt x="-76" y="444"/>
                        <a:pt x="52" y="946"/>
                      </a:cubicBezTo>
                      <a:close/>
                    </a:path>
                  </a:pathLst>
                </a:custGeom>
                <a:solidFill>
                  <a:srgbClr val="3CB7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29" name="Shape 629"/>
                <p:cNvSpPr/>
                <p:nvPr/>
              </p:nvSpPr>
              <p:spPr>
                <a:xfrm flipH="1" rot="19500000">
                  <a:off x="308025" y="334687"/>
                  <a:ext cx="427455" cy="32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8" h="21254" fill="norm" stroke="1" extrusionOk="0">
                      <a:moveTo>
                        <a:pt x="11808" y="0"/>
                      </a:moveTo>
                      <a:cubicBezTo>
                        <a:pt x="7304" y="2762"/>
                        <a:pt x="3213" y="4784"/>
                        <a:pt x="311" y="6117"/>
                      </a:cubicBezTo>
                      <a:cubicBezTo>
                        <a:pt x="66" y="6230"/>
                        <a:pt x="-183" y="6538"/>
                        <a:pt x="193" y="6709"/>
                      </a:cubicBezTo>
                      <a:cubicBezTo>
                        <a:pt x="1845" y="7462"/>
                        <a:pt x="6139" y="9585"/>
                        <a:pt x="9635" y="11998"/>
                      </a:cubicBezTo>
                      <a:cubicBezTo>
                        <a:pt x="14156" y="15118"/>
                        <a:pt x="18831" y="18786"/>
                        <a:pt x="20770" y="20897"/>
                      </a:cubicBezTo>
                      <a:cubicBezTo>
                        <a:pt x="21417" y="21600"/>
                        <a:pt x="21263" y="21126"/>
                        <a:pt x="21008" y="20667"/>
                      </a:cubicBezTo>
                      <a:cubicBezTo>
                        <a:pt x="17396" y="14189"/>
                        <a:pt x="14263" y="6935"/>
                        <a:pt x="11808" y="0"/>
                      </a:cubicBezTo>
                      <a:close/>
                    </a:path>
                  </a:pathLst>
                </a:custGeom>
                <a:solidFill>
                  <a:srgbClr val="3CB7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630" name="Shape 630"/>
                <p:cNvSpPr/>
                <p:nvPr/>
              </p:nvSpPr>
              <p:spPr>
                <a:xfrm flipH="1" rot="19500000">
                  <a:off x="185229" y="284052"/>
                  <a:ext cx="280418" cy="4849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452" fill="norm" stroke="1" extrusionOk="0">
                      <a:moveTo>
                        <a:pt x="0" y="7113"/>
                      </a:moveTo>
                      <a:cubicBezTo>
                        <a:pt x="3918" y="11950"/>
                        <a:pt x="8757" y="16977"/>
                        <a:pt x="14464" y="21372"/>
                      </a:cubicBezTo>
                      <a:cubicBezTo>
                        <a:pt x="14680" y="21538"/>
                        <a:pt x="15118" y="21428"/>
                        <a:pt x="15124" y="21206"/>
                      </a:cubicBezTo>
                      <a:cubicBezTo>
                        <a:pt x="15280" y="14842"/>
                        <a:pt x="17660" y="6921"/>
                        <a:pt x="21509" y="217"/>
                      </a:cubicBezTo>
                      <a:cubicBezTo>
                        <a:pt x="21600" y="59"/>
                        <a:pt x="21331" y="-62"/>
                        <a:pt x="21102" y="34"/>
                      </a:cubicBezTo>
                      <a:cubicBezTo>
                        <a:pt x="15110" y="2553"/>
                        <a:pt x="8053" y="4922"/>
                        <a:pt x="0" y="7113"/>
                      </a:cubicBezTo>
                      <a:close/>
                    </a:path>
                  </a:pathLst>
                </a:custGeom>
                <a:solidFill>
                  <a:srgbClr val="F4D23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320" tIns="20320" rIns="20320" bIns="20320" numCol="1" anchor="ctr">
                  <a:noAutofit/>
                </a:bodyPr>
                <a:lstStyle/>
                <a:p>
                  <a:pPr defTabSz="442524">
                    <a:defRPr sz="2800">
                      <a:solidFill>
                        <a:srgbClr val="53585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</p:grpSp>
      <p:pic>
        <p:nvPicPr>
          <p:cNvPr id="634" name="89482252_1342598645_mw57285.jpg"/>
          <p:cNvPicPr>
            <a:picLocks noChangeAspect="1"/>
          </p:cNvPicPr>
          <p:nvPr>
            <p:ph type="pic" idx="13"/>
          </p:nvPr>
        </p:nvPicPr>
        <p:blipFill>
          <a:blip r:embed="rId6">
            <a:extLst/>
          </a:blip>
          <a:srcRect l="2213" t="1598" r="2746" b="11323"/>
          <a:stretch>
            <a:fillRect/>
          </a:stretch>
        </p:blipFill>
        <p:spPr>
          <a:xfrm rot="21600000">
            <a:off x="8139438" y="5079633"/>
            <a:ext cx="2739117" cy="327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03" fill="norm" stroke="1" extrusionOk="0">
                <a:moveTo>
                  <a:pt x="21538" y="5327"/>
                </a:moveTo>
                <a:cubicBezTo>
                  <a:pt x="21516" y="4911"/>
                  <a:pt x="21410" y="4506"/>
                  <a:pt x="21243" y="4163"/>
                </a:cubicBezTo>
                <a:cubicBezTo>
                  <a:pt x="21021" y="3705"/>
                  <a:pt x="20689" y="3356"/>
                  <a:pt x="20302" y="3223"/>
                </a:cubicBezTo>
                <a:lnTo>
                  <a:pt x="5354" y="60"/>
                </a:lnTo>
                <a:cubicBezTo>
                  <a:pt x="4967" y="-73"/>
                  <a:pt x="4565" y="22"/>
                  <a:pt x="4230" y="281"/>
                </a:cubicBezTo>
                <a:cubicBezTo>
                  <a:pt x="3896" y="540"/>
                  <a:pt x="3629" y="962"/>
                  <a:pt x="3508" y="1488"/>
                </a:cubicBezTo>
                <a:lnTo>
                  <a:pt x="66" y="18457"/>
                </a:lnTo>
                <a:cubicBezTo>
                  <a:pt x="-55" y="18983"/>
                  <a:pt x="-5" y="19473"/>
                  <a:pt x="173" y="19837"/>
                </a:cubicBezTo>
                <a:cubicBezTo>
                  <a:pt x="350" y="20201"/>
                  <a:pt x="654" y="20439"/>
                  <a:pt x="1044" y="20465"/>
                </a:cubicBezTo>
                <a:lnTo>
                  <a:pt x="18939" y="21501"/>
                </a:lnTo>
                <a:cubicBezTo>
                  <a:pt x="19329" y="21527"/>
                  <a:pt x="19700" y="21322"/>
                  <a:pt x="19989" y="20969"/>
                </a:cubicBezTo>
                <a:cubicBezTo>
                  <a:pt x="20279" y="20617"/>
                  <a:pt x="20485" y="20119"/>
                  <a:pt x="20534" y="19558"/>
                </a:cubicBezTo>
                <a:lnTo>
                  <a:pt x="21528" y="5746"/>
                </a:lnTo>
                <a:cubicBezTo>
                  <a:pt x="21541" y="5606"/>
                  <a:pt x="21545" y="5466"/>
                  <a:pt x="21538" y="5327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wipe dir="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필기체"/>
        <a:ea typeface="필기체"/>
        <a:cs typeface="필기체"/>
      </a:majorFont>
      <a:minorFont>
        <a:latin typeface="필기체"/>
        <a:ea typeface="필기체"/>
        <a:cs typeface="필기체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5D32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56895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필기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rgbClr val="3CB7D8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6895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필기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필기체"/>
        <a:ea typeface="필기체"/>
        <a:cs typeface="필기체"/>
      </a:majorFont>
      <a:minorFont>
        <a:latin typeface="필기체"/>
        <a:ea typeface="필기체"/>
        <a:cs typeface="필기체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5D32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56895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필기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rgbClr val="3CB7D8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6895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필기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