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3" r:id="rId3"/>
    <p:sldId id="260" r:id="rId4"/>
    <p:sldId id="264" r:id="rId5"/>
    <p:sldId id="272" r:id="rId6"/>
    <p:sldId id="262" r:id="rId7"/>
    <p:sldId id="26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94660"/>
  </p:normalViewPr>
  <p:slideViewPr>
    <p:cSldViewPr snapToGrid="0">
      <p:cViewPr>
        <p:scale>
          <a:sx n="100" d="100"/>
          <a:sy n="100" d="100"/>
        </p:scale>
        <p:origin x="-324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C14C-78BF-4EC7-AAD6-3D4D789AE1F8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255C-93AC-4226-94C7-2A29D96A0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9215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C14C-78BF-4EC7-AAD6-3D4D789AE1F8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255C-93AC-4226-94C7-2A29D96A0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900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C14C-78BF-4EC7-AAD6-3D4D789AE1F8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255C-93AC-4226-94C7-2A29D96A0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9599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C14C-78BF-4EC7-AAD6-3D4D789AE1F8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255C-93AC-4226-94C7-2A29D96A0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0498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C14C-78BF-4EC7-AAD6-3D4D789AE1F8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255C-93AC-4226-94C7-2A29D96A0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99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C14C-78BF-4EC7-AAD6-3D4D789AE1F8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255C-93AC-4226-94C7-2A29D96A0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7602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C14C-78BF-4EC7-AAD6-3D4D789AE1F8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255C-93AC-4226-94C7-2A29D96A0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7932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C14C-78BF-4EC7-AAD6-3D4D789AE1F8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255C-93AC-4226-94C7-2A29D96A0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51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C14C-78BF-4EC7-AAD6-3D4D789AE1F8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255C-93AC-4226-94C7-2A29D96A0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084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C14C-78BF-4EC7-AAD6-3D4D789AE1F8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255C-93AC-4226-94C7-2A29D96A0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1522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C14C-78BF-4EC7-AAD6-3D4D789AE1F8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255C-93AC-4226-94C7-2A29D96A0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0840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DC14C-78BF-4EC7-AAD6-3D4D789AE1F8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D255C-93AC-4226-94C7-2A29D96A0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497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kotomatrisi.ru/uploads/posts/2012-04/1335283554_73765346_12.jpg" TargetMode="External"/><Relationship Id="rId3" Type="http://schemas.openxmlformats.org/officeDocument/2006/relationships/hyperlink" Target="http://i67.beon.ru/67/4/950467/57/38026257/126652193550774960530.jpeg" TargetMode="External"/><Relationship Id="rId7" Type="http://schemas.openxmlformats.org/officeDocument/2006/relationships/hyperlink" Target="http://firepic.org/images/2015-03/03/4apy8e2mhkwu.jpg" TargetMode="External"/><Relationship Id="rId2" Type="http://schemas.openxmlformats.org/officeDocument/2006/relationships/hyperlink" Target="http://www.proza.ru/pics/2014/03/15/128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ochi-2014.ru/wp-content/uploads/2014/01/88419964_large_fceffea75b57ede27334eb979c8.jpg" TargetMode="External"/><Relationship Id="rId5" Type="http://schemas.openxmlformats.org/officeDocument/2006/relationships/hyperlink" Target="http://cdn.photocentra.ru/images/main/7164_main.jpg" TargetMode="External"/><Relationship Id="rId10" Type="http://schemas.openxmlformats.org/officeDocument/2006/relationships/hyperlink" Target="https://upload.wikimedia.org/wikipedia/commons/thumb/b/bd/Vivaldi.jpg/800px-Vivaldi.jpg" TargetMode="External"/><Relationship Id="rId4" Type="http://schemas.openxmlformats.org/officeDocument/2006/relationships/hyperlink" Target="http://svitppt.com.ua/images/2/1243/960/img4.jpg" TargetMode="External"/><Relationship Id="rId9" Type="http://schemas.openxmlformats.org/officeDocument/2006/relationships/hyperlink" Target="http://files.realmusic.ru/videos/5126/5126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http://www.proza.ru/pics/2014/03/15/12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630" y="238124"/>
            <a:ext cx="4071420" cy="3278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2" name="AutoShape 2" descr="https://im0-tub-kz.yandex.net/i?id=97eb8c08c7c7aa4f483fa94026584fc9&amp;n=33&amp;h=215&amp;w=3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3" name="Picture 3" descr="C:\Users\home\Desktop\картинки\06.jpg"/>
          <p:cNvPicPr>
            <a:picLocks noChangeAspect="1" noChangeArrowheads="1"/>
          </p:cNvPicPr>
          <p:nvPr/>
        </p:nvPicPr>
        <p:blipFill>
          <a:blip r:embed="rId3" cstate="print"/>
          <a:srcRect l="12399" t="800" r="13688"/>
          <a:stretch>
            <a:fillRect/>
          </a:stretch>
        </p:blipFill>
        <p:spPr bwMode="auto">
          <a:xfrm>
            <a:off x="7334250" y="180975"/>
            <a:ext cx="4371975" cy="3297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C:\Users\home\Desktop\картинки\1600x1200-beautiful-fall-wallpapers-autum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399" y="3533774"/>
            <a:ext cx="4257676" cy="3193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5" descr="C:\Users\home\Desktop\картинки\Natural_Blanket_1440x10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5" y="3633787"/>
            <a:ext cx="4070350" cy="3052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Овал 9"/>
          <p:cNvSpPr/>
          <p:nvPr/>
        </p:nvSpPr>
        <p:spPr>
          <a:xfrm>
            <a:off x="4914900" y="2095500"/>
            <a:ext cx="2124075" cy="2085975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цикл</a:t>
            </a:r>
            <a:endParaRPr lang="ru-RU" sz="44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17917" y="1475668"/>
            <a:ext cx="5305246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полях лениво стадо бродит.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тяжкого, удушливого зноя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Страдает, сохнет все в природе,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Томится жаждой все живое.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Кукушки голос звонко и призывно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Доносится из леса. Нежный разговор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Щегол и горлица ведут неторопливо,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теплым ветром напоен простор.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277155" y="1403567"/>
            <a:ext cx="497169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Вдруг налетает страстный и могучий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Борей, взрывая тишины покой.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Вокруг темно, злых мошек тучи.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плачет пастушок, застигнутый грозой.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страха, бедный, замирает: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Бьют молнии, грохочет гром,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спелые колосья вырывает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Гроза безжалостно кругом.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74454" y="194582"/>
            <a:ext cx="205308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Веселая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Радостная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Игривая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Задорная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Звонкая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Озорная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Шутливая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Бойкая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Смешная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Забавная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Резвая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Прыгучая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Скачущая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Солнечная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Сверкающая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Танцевальная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Плясовая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Улыбающаяся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449902" y="255778"/>
            <a:ext cx="179429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Грустная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Печальная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Жалобная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Тоскливая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Скорбная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Хмурая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Обиженная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Плачущая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Просящая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7099541" y="194918"/>
            <a:ext cx="179429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Нежная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Ласковая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Задумчивая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Мечтательная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Легкая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Светлая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Прозрачная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544793" y="3105378"/>
            <a:ext cx="178566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Спокойная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Добрая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Приветливая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Неторопливая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Убаюкивающая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Колыбельная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Мягкая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Плавная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Гладкая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Напевная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Протяжная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Хороводная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572000" y="260504"/>
            <a:ext cx="219973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Торжественная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Праздничная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Бодрая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Маршевая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Четкая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Отчетливая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Гордая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Могучая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Победная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4641012" y="3591190"/>
            <a:ext cx="236363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Взволнованная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Встревоженная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Стремительная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Вьюжная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Метельная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Ненастная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Тревожная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Беспокойная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Торопливая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517586" y="5516437"/>
            <a:ext cx="144061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Серьезная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Сдержанная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9376913" y="245721"/>
            <a:ext cx="248440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Таинственная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Сказочная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Волшебная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Колючая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Пугливая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Опасливая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Осторожная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Настороженная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Загадочная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Отрывистая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Острая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Подкрадывающаяся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9549441" y="4245018"/>
            <a:ext cx="157000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Страшная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Злая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Грубая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Тяжелая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Сердитая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Недовольная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Темная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54174" y="2333685"/>
            <a:ext cx="19812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Мужественная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Бесстрашная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Боевая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Смелая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Отважная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Решительная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Сильная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Богатырская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Грозная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Военная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Солдатская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Суровая</a:t>
            </a:r>
          </a:p>
          <a:p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Строгая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Уверенная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Храбрая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Твердая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www.sochi-2014.ru/wp-content/uploads/2014/01/88419964_large_fceffea75b57ede27334eb979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133350"/>
            <a:ext cx="4027817" cy="2688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8" name="Picture 6" descr="http://files.realmusic.ru/videos/5126/5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2433" y="120005"/>
            <a:ext cx="3916692" cy="293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44" name="Picture 12" descr="http://firepic.org/images/2015-03/03/4apy8e2mhkw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4971" y="3676650"/>
            <a:ext cx="4437029" cy="3181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6" name="Picture 14" descr="http://kotomatrisi.ru/uploads/posts/2012-04/1335283554_73765346_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33626"/>
            <a:ext cx="4248150" cy="3324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M:\1.0   2015-2016 уч год ПРОЕКТ Данил Худяков\0 урок-конкурс школьный  путешествие в венецию\3. Vivald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12873" y="1463795"/>
            <a:ext cx="3223721" cy="37178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00750" y="117694"/>
            <a:ext cx="3000375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ИТАЛИЯ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ВЕНЕЦИЯ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АНТОНИО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ВИВАЛЬДИ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СКРИПИЧНЫЙ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ВРЕМЕНА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ЛЕТНЯЯ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ГРОЗА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190" y="158234"/>
            <a:ext cx="2925801" cy="7017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Ы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НВ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:\1.0   2015-2016 уч год ПРОЕКТ Данил Худяков\0 урок-конкурс школьный  путешествие в венецию\3. Vivald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5298" y="273170"/>
            <a:ext cx="5328249" cy="6144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450602" y="710241"/>
            <a:ext cx="3135795" cy="50475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54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Антонио</a:t>
            </a:r>
          </a:p>
          <a:p>
            <a:pPr algn="ctr">
              <a:lnSpc>
                <a:spcPct val="150000"/>
              </a:lnSpc>
            </a:pPr>
            <a:r>
              <a:rPr lang="ru-RU" sz="5400" b="1" cap="none" spc="0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Вивальди</a:t>
            </a:r>
            <a:endParaRPr lang="ru-RU" sz="5400" b="1" dirty="0" smtClean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cap="none" spc="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марта</a:t>
            </a:r>
          </a:p>
          <a:p>
            <a:pPr algn="ctr"/>
            <a:r>
              <a:rPr lang="ru-RU" sz="3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1678 г.</a:t>
            </a:r>
          </a:p>
          <a:p>
            <a:pPr algn="ctr"/>
            <a:endParaRPr lang="ru-RU" sz="3200" b="1" cap="none" spc="0" dirty="0" smtClean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Венеция</a:t>
            </a:r>
          </a:p>
          <a:p>
            <a:pPr algn="ctr"/>
            <a:r>
              <a:rPr lang="ru-RU" sz="3200" b="1" cap="none" spc="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338 лет</a:t>
            </a:r>
            <a:endParaRPr lang="ru-RU" sz="3200" b="1" cap="none" spc="0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999" y="304800"/>
            <a:ext cx="1020127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Использованные ресурсы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http://www.proza.ru/pics/2014/03/15/1287.jpg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http://i67.beon.ru/67/4/950467/57/38026257/126652193550774960530.jpeg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http://svitppt.com.ua/images/2/1243/960/img4.jpg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http://cdn.photocentra.ru/images/main/7164_main.jpg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http://www.sochi-2014.ru/wp-content/uploads/2014/01/88419964_large_fceffea75b57ede27334eb979c8.jpg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http://firepic.org/images/2015-03/03/4apy8e2mhkwu.jpg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http://kotomatrisi.ru/uploads/posts/2012-04/1335283554_73765346_12.jpg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http://files.realmusic.ru/videos/5126/5126.jpg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r>
              <a:rPr lang="ru-RU" dirty="0" smtClean="0"/>
              <a:t> </a:t>
            </a:r>
          </a:p>
          <a:p>
            <a:pPr marL="342900" indent="-342900">
              <a:buFontTx/>
              <a:buAutoNum type="arabicPeriod"/>
            </a:pPr>
            <a:endParaRPr lang="ru-RU" dirty="0" smtClean="0"/>
          </a:p>
          <a:p>
            <a:pPr marL="342900" indent="-342900">
              <a:buFontTx/>
              <a:buAutoNum type="arabicPeriod"/>
            </a:pPr>
            <a:endParaRPr lang="ru-RU" dirty="0" smtClean="0"/>
          </a:p>
          <a:p>
            <a:pPr marL="342900" lvl="0" indent="-342900">
              <a:buAutoNum type="arabicPeriod"/>
            </a:pPr>
            <a:endParaRPr lang="ru-RU" u="sng" dirty="0" smtClean="0">
              <a:latin typeface="Times New Roman" pitchFamily="18" charset="0"/>
              <a:cs typeface="Times New Roman" pitchFamily="18" charset="0"/>
              <a:hlinkClick r:id="rId1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201</Words>
  <Application>Microsoft Office PowerPoint</Application>
  <PresentationFormat>Произвольный</PresentationFormat>
  <Paragraphs>154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м11</dc:creator>
  <cp:lastModifiedBy>home</cp:lastModifiedBy>
  <cp:revision>44</cp:revision>
  <dcterms:created xsi:type="dcterms:W3CDTF">2016-02-23T04:11:04Z</dcterms:created>
  <dcterms:modified xsi:type="dcterms:W3CDTF">2016-03-10T15:24:36Z</dcterms:modified>
</cp:coreProperties>
</file>