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>
        <p:scale>
          <a:sx n="80" d="100"/>
          <a:sy n="80" d="100"/>
        </p:scale>
        <p:origin x="-888" y="2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64819" y="3337560"/>
            <a:ext cx="7020052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69138" y="1544812"/>
            <a:ext cx="7020052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3583838"/>
            <a:ext cx="718185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950" y="2485800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28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5486400"/>
            <a:ext cx="437687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5486400"/>
            <a:ext cx="437859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1516912"/>
            <a:ext cx="43768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1516912"/>
            <a:ext cx="437859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093202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85528"/>
            <a:ext cx="34671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76771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36152" y="6422065"/>
            <a:ext cx="825500" cy="365125"/>
          </a:xfrm>
        </p:spPr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793" y="1705709"/>
            <a:ext cx="3308357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54430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795" y="2998765"/>
            <a:ext cx="3308355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422065"/>
            <a:ext cx="2311400" cy="365125"/>
          </a:xfrm>
        </p:spPr>
        <p:txBody>
          <a:bodyPr/>
          <a:lstStyle/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19812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089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422065"/>
            <a:ext cx="23114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61389D-9D3C-4FD6-A6F1-9A8465C42395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384550" y="6422065"/>
            <a:ext cx="31369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832850" y="6422065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1466C7-662B-482E-B796-D3B87DD605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СМОС\e019563d20ea5ca92e2f6638f816cd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4604" y="1916832"/>
            <a:ext cx="7488832" cy="1656184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ru-RU" sz="4800" cap="none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и охрана окружающей </a:t>
            </a:r>
            <a:r>
              <a:rPr lang="ru-RU" sz="4800" cap="none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4800" cap="none" dirty="0">
              <a:ln w="12700">
                <a:solidFill>
                  <a:srgbClr val="000000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6736" y="3717032"/>
            <a:ext cx="7020052" cy="2688704"/>
          </a:xfrm>
        </p:spPr>
        <p:txBody>
          <a:bodyPr>
            <a:normAutofit/>
          </a:bodyPr>
          <a:lstStyle/>
          <a:p>
            <a:pPr algn="l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234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 полученная с искусственных спутников, космических кораблей и орбитальных станций, оказывает нам неоценимую помощь в деле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’’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инвертаризации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и позволяет вести разносторонние исследования.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КОСМОС - копия\oboik.ru_29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541965"/>
            <a:ext cx="777686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44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Спутниковая информация весьма широко используется для исследования геологических структур и поиска полезных ископаемых.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esktop\КОСМОС - копия\КОСМОС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878463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КОСМОС - копия\1341910046_sat_tv_cop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878463"/>
            <a:ext cx="3949849" cy="29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КОСМОС - копия\9111.HHH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7" y="4365104"/>
            <a:ext cx="3949848" cy="22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62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Спутниковые исследования позволяют вести поиск рудных полезных ископаемых, залегающих на больших глубинах.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Desktop\КОСМОС - копия\1458570307_adsbygoogle-window-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800000"/>
            <a:ext cx="7416824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80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прогнозы погоды составляются на основе всестороннего анализа данных, </a:t>
            </a:r>
            <a:r>
              <a:rPr lang="ru-RU" sz="2800" spc="-3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с помощью искусственных спутников Земли. </a:t>
            </a:r>
            <a:endParaRPr lang="ru-RU" sz="2800" spc="-3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КОСМОС - копия\3569365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700808"/>
            <a:ext cx="792087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80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требование к современным гидрологическим исследованиям – постоянные наблюдения на обширных территориях. Это под силу только спутникам.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:\Users\user\Desktop\КОСМОС - копия\э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276872"/>
            <a:ext cx="6696744" cy="43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КОСМОС - копия\-gorka.by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1735072"/>
            <a:ext cx="3146894" cy="297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216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занимают почти половину территории нашей страны. Контролировать столь обширные площади даже с помощью авиации сложно. Здесь опять необходимы наблюдения из космоса.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\Desktop\КОСМОС - копия\10032564-Hands-and-Earth-Concept-Save-green-planet-Symbol-of-environmental-protection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420888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КОСМОС - копия\hand-holding-earth-and-tr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r="20655"/>
          <a:stretch/>
        </p:blipFill>
        <p:spPr bwMode="auto">
          <a:xfrm>
            <a:off x="596572" y="2420888"/>
            <a:ext cx="4788476" cy="39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КОСМОС - копия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564904"/>
            <a:ext cx="7848872" cy="41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2420928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актуальных направлений </a:t>
            </a:r>
            <a:r>
              <a:rPr lang="ru-RU" sz="2800" spc="-3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космических исследований - определение влияния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на природную среду. Так спутники дают наглядную информацию о загрязнении рек и прибрежных районов морей и океанов.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62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орбиты  космического корабля хорошо видно, процессы изменения человеком окружающей среды не имеют границ.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КОСМОС\1392094283_prirodnaia-sr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2420888"/>
            <a:ext cx="4762500" cy="31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62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 охватывают не только прибрежные, но и нейтральные воды открытого океана. Дымовые шлейфы промышленных предприятий.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er\Desktop\КОСМОС - копия\1358489612_jekolog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319718"/>
            <a:ext cx="3597201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КОСМОС - копия\50c210e5ae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4319718"/>
            <a:ext cx="359624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esktop\КОСМОС - копия\f5591f4487bdcb440d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772818"/>
            <a:ext cx="3597202" cy="23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user\Desktop\КОСМОС - копия\prirod-i1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772818"/>
            <a:ext cx="3596246" cy="23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60363"/>
            <a:ext cx="8099425" cy="2519362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Спутниковая информация позволит получить важные сведения для разработки прогноза </a:t>
            </a:r>
            <a:r>
              <a:rPr lang="ru-RU" sz="2800" spc="-1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 глобальных изменений, возникающих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окружающей среде под воздействием преобразований деятельности человека.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:\КОСМОС\561257_kosmos_3d_art_2560x1600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2996952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59999"/>
            <a:ext cx="8100000" cy="162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ln w="3175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космоса наблюдают за погодой, ищут полезные ископаемые, предупреждают о возможности экологических катастроф.</a:t>
            </a:r>
            <a:endParaRPr lang="ru-RU" sz="2800" dirty="0">
              <a:ln w="3175"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user\Desktop\КОСМОС - копия\kartinkijane.ru-6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792087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2520000"/>
          </a:xfrm>
        </p:spPr>
        <p:txBody>
          <a:bodyPr>
            <a:no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осуществление разработан-ной в нашей стране программы космических исследований служат интересам общества и вносит в дело изучения рационального использования и охраны окружающей среды.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КОСМОС\389644_400250813351766_20659680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7" y="2564904"/>
            <a:ext cx="6441639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59999"/>
            <a:ext cx="8100000" cy="162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1960 г. впервые человечество использовало спутник для контроля за планетой и для изучения Земли из космоса.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user\Desktop\КОСМОС - копия\landsat8-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792088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2060888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обстановка на планете </a:t>
            </a:r>
            <a:r>
              <a:rPr lang="ru-RU" sz="2800" spc="-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ухудшается: увеличивается численность населения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загрязнение окружающей среды, истощаются природные ресурсы, вырубаются леса. 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КОСМОС - копия\0111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160000"/>
            <a:ext cx="7920000" cy="46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62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идет по планете. Он осушает болота, распахивает поля, строит фабрики и заводы.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КОСМОС - копия\сл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63" y="1800000"/>
            <a:ext cx="4067117" cy="33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СМОС - копия\img4 (1)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00000"/>
            <a:ext cx="484636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КОСМОС - копия\img4 (1)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55654"/>
            <a:ext cx="4320480" cy="16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08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жизнедеятельности - загрязнение окружающей среды.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КОСМОС - копия\environment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620000"/>
            <a:ext cx="792088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98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времени под прямым или косвенным воздействием человека многие виды животных и растений стали редкими или исчезнувшими с планеты.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КОСМОС - копия\article108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780928"/>
            <a:ext cx="4464496" cy="36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КОСМОС - копия\811692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2793616"/>
            <a:ext cx="5050532" cy="36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98888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многих проблем дальнейшего </a:t>
            </a:r>
            <a:r>
              <a:rPr lang="ru-RU" sz="2800" spc="-3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развития нашей страны  и проблем </a:t>
            </a:r>
            <a:r>
              <a:rPr lang="ru-RU" sz="2800" spc="-6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использования и охраны природных </a:t>
            </a:r>
            <a:r>
              <a:rPr lang="ru-RU" sz="2800" spc="-3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 связано с космическими исследованиями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КОСМОС - копия\56a7564c78e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160000"/>
            <a:ext cx="792088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0" y="360000"/>
            <a:ext cx="8100000" cy="1800000"/>
          </a:xfrm>
        </p:spPr>
        <p:txBody>
          <a:bodyPr>
            <a:normAutofit/>
          </a:bodyPr>
          <a:lstStyle/>
          <a:p>
            <a:pPr marL="360000" indent="-540000" algn="just"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борта космической станции в весьма короткие сроки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всю земную поверхность или ее большую часть, включая труднодоступные районы.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КОСМОС - копия\14649881868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2204864"/>
            <a:ext cx="721268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rgbClr val="3F3F3F"/>
      </a:dk1>
      <a:lt1>
        <a:srgbClr val="FFFFFF"/>
      </a:lt1>
      <a:dk2>
        <a:srgbClr val="595A1A"/>
      </a:dk2>
      <a:lt2>
        <a:srgbClr val="B0BFC2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317</TotalTime>
  <Words>385</Words>
  <Application>Microsoft Office PowerPoint</Application>
  <PresentationFormat>Лист A4 (210x297 мм)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Космос и охрана окружающей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36</cp:revision>
  <dcterms:created xsi:type="dcterms:W3CDTF">2017-01-27T21:26:28Z</dcterms:created>
  <dcterms:modified xsi:type="dcterms:W3CDTF">2017-01-29T05:56:54Z</dcterms:modified>
</cp:coreProperties>
</file>