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FF00"/>
    <a:srgbClr val="4F81BD"/>
    <a:srgbClr val="C00000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7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8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1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7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45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72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34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A5E6-B1EC-4D01-8984-58FEEF389D2A}" type="datetimeFigureOut">
              <a:rPr lang="ru-RU" smtClean="0"/>
              <a:t>11.01.2017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C9D9-5F82-46EE-A8C6-AE8C9CF780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3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ndex.php/%D0%A1%D0%BF%D0%BE%D1%81%D0%BE%D0%B1%D1%8B_%D1%80%D0%B5%D1%88%D0%B5%D0%BD%D0%B8%D1%8F_%D0%BB%D0%BE%D0%B3%D0%B8%D1%87%D0%B5%D1%81%D0%BA%D0%B8%D1%85_%D0%B7%D0%B0%D0%B4%D0%B0%D1%8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Основные приемы и методы решения логических задач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645024"/>
            <a:ext cx="331236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информатики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МАОУ Лицей №36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Перова Е.А.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27784" y="6093296"/>
            <a:ext cx="3312368" cy="4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г. Нижний Новгород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2017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stor.nn2.ru/forum/data/forum/images/2014-06/95522371-zada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23" y="3356992"/>
            <a:ext cx="3024336" cy="211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093327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пятый: </a:t>
            </a:r>
            <a:r>
              <a:rPr lang="ru-RU" b="1" dirty="0"/>
              <a:t>Метод </a:t>
            </a:r>
            <a:r>
              <a:rPr lang="ru-RU" b="1" dirty="0" smtClean="0"/>
              <a:t>алгебры логики (таблица истинности)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248" y="6206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обвинению в ограблении перед судом предстали Иванов, Петров, Сидоров. Следствием установлено:</a:t>
            </a:r>
          </a:p>
          <a:p>
            <a:r>
              <a:rPr lang="ru-RU" sz="2400" dirty="0"/>
              <a:t>1) если Иванов не виновен или Петров виновен, то Сидоров виновен;</a:t>
            </a:r>
          </a:p>
          <a:p>
            <a:r>
              <a:rPr lang="ru-RU" sz="2400" dirty="0"/>
              <a:t>2)если Иванов не виновен, то Сидоров не виновен.</a:t>
            </a:r>
          </a:p>
          <a:p>
            <a:r>
              <a:rPr lang="ru-RU" sz="2400" dirty="0"/>
              <a:t>Виновен ли Иванов?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83" y="2619266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436" y="2988598"/>
            <a:ext cx="406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Обозначим простые высказывания так: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436" y="3366870"/>
            <a:ext cx="666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=«Иванов виновен», </a:t>
            </a:r>
            <a:r>
              <a:rPr lang="en-US" dirty="0" smtClean="0"/>
              <a:t>P</a:t>
            </a:r>
            <a:r>
              <a:rPr lang="ru-RU" dirty="0" smtClean="0"/>
              <a:t>=«Петров виновен», </a:t>
            </a:r>
            <a:r>
              <a:rPr lang="en-US" dirty="0" smtClean="0"/>
              <a:t>C=</a:t>
            </a:r>
            <a:r>
              <a:rPr lang="ru-RU" dirty="0" smtClean="0"/>
              <a:t>«Сидоров виновен»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9248" y="3736202"/>
            <a:ext cx="355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Составим сложное высказывание: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738366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(</a:t>
            </a:r>
            <a:r>
              <a:rPr lang="ru-RU" sz="2400" dirty="0" smtClean="0"/>
              <a:t>¬</a:t>
            </a:r>
            <a:r>
              <a:rPr lang="en-US" sz="2400" dirty="0" smtClean="0"/>
              <a:t> I V P → C) &amp; (</a:t>
            </a:r>
            <a:r>
              <a:rPr lang="ru-RU" sz="2400" dirty="0" smtClean="0"/>
              <a:t>¬</a:t>
            </a:r>
            <a:r>
              <a:rPr lang="en-US" sz="2400" dirty="0" smtClean="0"/>
              <a:t> I → </a:t>
            </a:r>
            <a:r>
              <a:rPr lang="ru-RU" sz="2400" dirty="0" smtClean="0"/>
              <a:t>¬</a:t>
            </a:r>
            <a:r>
              <a:rPr lang="en-US" sz="2400" dirty="0" smtClean="0"/>
              <a:t>C)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248" y="4200031"/>
            <a:ext cx="378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Составим таблицу истинности для 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093327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пятый: </a:t>
            </a:r>
            <a:r>
              <a:rPr lang="ru-RU" b="1" dirty="0"/>
              <a:t>Метод </a:t>
            </a:r>
            <a:r>
              <a:rPr lang="ru-RU" b="1" dirty="0" smtClean="0"/>
              <a:t>алгебры логики (таблица истинности)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248" y="62068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обвинению в ограблении перед судом предстали Иванов, Петров, Сидоров. Следствием установлено:</a:t>
            </a:r>
          </a:p>
          <a:p>
            <a:r>
              <a:rPr lang="ru-RU" dirty="0"/>
              <a:t>1) если Иванов не виновен или Петров виновен, то Сидоров виновен;</a:t>
            </a:r>
          </a:p>
          <a:p>
            <a:r>
              <a:rPr lang="ru-RU" dirty="0"/>
              <a:t>2)если Иванов не виновен, то Сидоров не виновен.</a:t>
            </a:r>
          </a:p>
          <a:p>
            <a:r>
              <a:rPr lang="ru-RU" dirty="0"/>
              <a:t>Виновен ли Иванов?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83" y="2098015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1867183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(</a:t>
            </a:r>
            <a:r>
              <a:rPr lang="ru-RU" sz="2400" dirty="0" smtClean="0"/>
              <a:t>¬</a:t>
            </a:r>
            <a:r>
              <a:rPr lang="en-US" sz="2400" dirty="0" smtClean="0"/>
              <a:t> I V P → C) &amp; (</a:t>
            </a:r>
            <a:r>
              <a:rPr lang="ru-RU" sz="2400" dirty="0" smtClean="0"/>
              <a:t>¬</a:t>
            </a:r>
            <a:r>
              <a:rPr lang="en-US" sz="2400" dirty="0" smtClean="0"/>
              <a:t> I → </a:t>
            </a:r>
            <a:r>
              <a:rPr lang="ru-RU" sz="2400" dirty="0" smtClean="0"/>
              <a:t>¬</a:t>
            </a:r>
            <a:r>
              <a:rPr lang="en-US" sz="2400" dirty="0" smtClean="0"/>
              <a:t>C)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92708"/>
              </p:ext>
            </p:extLst>
          </p:nvPr>
        </p:nvGraphicFramePr>
        <p:xfrm>
          <a:off x="1907704" y="3175144"/>
          <a:ext cx="5241836" cy="2977515"/>
        </p:xfrm>
        <a:graphic>
          <a:graphicData uri="http://schemas.openxmlformats.org/drawingml/2006/table">
            <a:tbl>
              <a:tblPr/>
              <a:tblGrid>
                <a:gridCol w="417300"/>
                <a:gridCol w="792088"/>
                <a:gridCol w="1224136"/>
                <a:gridCol w="504056"/>
                <a:gridCol w="1008112"/>
                <a:gridCol w="1296144"/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76899"/>
              </p:ext>
            </p:extLst>
          </p:nvPr>
        </p:nvGraphicFramePr>
        <p:xfrm>
          <a:off x="611560" y="2708920"/>
          <a:ext cx="6555070" cy="365760"/>
        </p:xfrm>
        <a:graphic>
          <a:graphicData uri="http://schemas.openxmlformats.org/drawingml/2006/table">
            <a:tbl>
              <a:tblPr/>
              <a:tblGrid>
                <a:gridCol w="399680"/>
                <a:gridCol w="471051"/>
                <a:gridCol w="442503"/>
                <a:gridCol w="417300"/>
                <a:gridCol w="792088"/>
                <a:gridCol w="1224136"/>
                <a:gridCol w="504056"/>
                <a:gridCol w="1008112"/>
                <a:gridCol w="1296144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V P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¬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V P → C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→ </a:t>
                      </a:r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22864"/>
              </p:ext>
            </p:extLst>
          </p:nvPr>
        </p:nvGraphicFramePr>
        <p:xfrm>
          <a:off x="611560" y="3175144"/>
          <a:ext cx="1313234" cy="2977515"/>
        </p:xfrm>
        <a:graphic>
          <a:graphicData uri="http://schemas.openxmlformats.org/drawingml/2006/table">
            <a:tbl>
              <a:tblPr/>
              <a:tblGrid>
                <a:gridCol w="399680"/>
                <a:gridCol w="471051"/>
                <a:gridCol w="442503"/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093327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пятый: </a:t>
            </a:r>
            <a:r>
              <a:rPr lang="ru-RU" b="1" dirty="0"/>
              <a:t>Метод </a:t>
            </a:r>
            <a:r>
              <a:rPr lang="ru-RU" b="1" dirty="0" smtClean="0"/>
              <a:t>алгебры логики (таблица истинности)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248" y="62068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обвинению в ограблении перед судом предстали Иванов, Петров, Сидоров. Следствием установлено:</a:t>
            </a:r>
          </a:p>
          <a:p>
            <a:r>
              <a:rPr lang="ru-RU" dirty="0"/>
              <a:t>1) если Иванов не виновен или Петров виновен, то Сидоров виновен;</a:t>
            </a:r>
          </a:p>
          <a:p>
            <a:r>
              <a:rPr lang="ru-RU" dirty="0"/>
              <a:t>2)если Иванов не виновен, то Сидоров не виновен.</a:t>
            </a:r>
          </a:p>
          <a:p>
            <a:r>
              <a:rPr lang="ru-RU" dirty="0"/>
              <a:t>Виновен ли Иванов?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13350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57629"/>
              </p:ext>
            </p:extLst>
          </p:nvPr>
        </p:nvGraphicFramePr>
        <p:xfrm>
          <a:off x="295827" y="2420888"/>
          <a:ext cx="6555070" cy="3343275"/>
        </p:xfrm>
        <a:graphic>
          <a:graphicData uri="http://schemas.openxmlformats.org/drawingml/2006/table">
            <a:tbl>
              <a:tblPr/>
              <a:tblGrid>
                <a:gridCol w="399680"/>
                <a:gridCol w="471051"/>
                <a:gridCol w="442503"/>
                <a:gridCol w="417300"/>
                <a:gridCol w="792088"/>
                <a:gridCol w="1224136"/>
                <a:gridCol w="504056"/>
                <a:gridCol w="1008112"/>
                <a:gridCol w="1296144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V P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¬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V P → C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 I → </a:t>
                      </a:r>
                      <a:r>
                        <a:rPr lang="ru-RU" sz="1800" b="1" dirty="0" smtClean="0"/>
                        <a:t>¬</a:t>
                      </a:r>
                      <a:r>
                        <a:rPr lang="en-US" sz="1800" b="1" dirty="0" smtClean="0"/>
                        <a:t>C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6724" y="3429000"/>
            <a:ext cx="21964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бы хотя бы </a:t>
            </a:r>
          </a:p>
          <a:p>
            <a:r>
              <a:rPr lang="ru-RU" dirty="0" smtClean="0"/>
              <a:t>в одном из случаев, </a:t>
            </a:r>
          </a:p>
          <a:p>
            <a:r>
              <a:rPr lang="ru-RU" dirty="0" smtClean="0"/>
              <a:t>когда Х=1 </a:t>
            </a:r>
          </a:p>
          <a:p>
            <a:r>
              <a:rPr lang="en-US" dirty="0" smtClean="0"/>
              <a:t>I </a:t>
            </a:r>
            <a:r>
              <a:rPr lang="ru-RU" dirty="0" smtClean="0"/>
              <a:t>было бы ложно, </a:t>
            </a:r>
          </a:p>
          <a:p>
            <a:r>
              <a:rPr lang="ru-RU" dirty="0" smtClean="0"/>
              <a:t>тогда у следствия </a:t>
            </a:r>
          </a:p>
          <a:p>
            <a:r>
              <a:rPr lang="ru-RU" dirty="0" smtClean="0"/>
              <a:t>недостаточно улик, </a:t>
            </a:r>
          </a:p>
          <a:p>
            <a:r>
              <a:rPr lang="ru-RU" dirty="0" smtClean="0"/>
              <a:t>чтобы обвинить </a:t>
            </a:r>
          </a:p>
          <a:p>
            <a:r>
              <a:rPr lang="ru-RU" dirty="0" smtClean="0"/>
              <a:t>Иванова.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00897" y="5877272"/>
            <a:ext cx="6093327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 smtClean="0"/>
              <a:t>Ответ: Иванов виновен.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75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Отвечаем на вопросы: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74" y="1124744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33CC"/>
                </a:solidFill>
              </a:rPr>
              <a:t>1.</a:t>
            </a:r>
            <a:r>
              <a:rPr lang="ru-RU" b="1" i="1" dirty="0">
                <a:solidFill>
                  <a:srgbClr val="0033CC"/>
                </a:solidFill>
              </a:rPr>
              <a:t> Как решать логические </a:t>
            </a:r>
            <a:r>
              <a:rPr lang="ru-RU" b="1" i="1" dirty="0" smtClean="0">
                <a:solidFill>
                  <a:srgbClr val="0033CC"/>
                </a:solidFill>
              </a:rPr>
              <a:t>задачи?</a:t>
            </a:r>
            <a:endParaRPr lang="ru-RU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33CC"/>
                </a:solidFill>
              </a:rPr>
              <a:t>2. </a:t>
            </a:r>
            <a:r>
              <a:rPr lang="ru-RU" b="1" i="1" dirty="0" smtClean="0">
                <a:solidFill>
                  <a:srgbClr val="0033CC"/>
                </a:solidFill>
              </a:rPr>
              <a:t>В </a:t>
            </a:r>
            <a:r>
              <a:rPr lang="ru-RU" b="1" i="1" dirty="0">
                <a:solidFill>
                  <a:srgbClr val="0033CC"/>
                </a:solidFill>
              </a:rPr>
              <a:t>каких случаях удобнее использовать тот или </a:t>
            </a:r>
            <a:r>
              <a:rPr lang="ru-RU" b="1" i="1" dirty="0" smtClean="0">
                <a:solidFill>
                  <a:srgbClr val="0033CC"/>
                </a:solidFill>
              </a:rPr>
              <a:t>иной метод?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8520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Выполняем задания дома:</a:t>
            </a: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9338" y="399593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Задачи на карточке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856" y="4869160"/>
            <a:ext cx="8465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Самое прекрасное, что мы можем испытать – это ощущение тайны. Она есть источник всякого подлинного искусства и науки. </a:t>
            </a:r>
            <a:endParaRPr lang="ru-RU" sz="2400" dirty="0"/>
          </a:p>
          <a:p>
            <a:pPr algn="r"/>
            <a:r>
              <a:rPr lang="ru-RU" sz="2400" i="1" dirty="0"/>
              <a:t>Альберт Эйнштейн</a:t>
            </a:r>
            <a:r>
              <a:rPr lang="ru-RU" sz="2400" dirty="0"/>
              <a:t> </a:t>
            </a:r>
            <a:endParaRPr lang="ru-RU" sz="2400" dirty="0">
              <a:effectLst/>
            </a:endParaRPr>
          </a:p>
        </p:txBody>
      </p:sp>
      <p:pic>
        <p:nvPicPr>
          <p:cNvPr id="3074" name="Picture 2" descr="http://cs627719.vk.me/v627719991/3a583/GlZyp21EhP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12" y="3509000"/>
            <a:ext cx="1483488" cy="15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hlinkClick r:id="rId3"/>
              </a:rPr>
              <a:t>1)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wiki.iteach.ru</a:t>
            </a:r>
            <a:r>
              <a:rPr lang="ru-RU" sz="1800" dirty="0" smtClean="0">
                <a:hlinkClick r:id="rId3"/>
              </a:rPr>
              <a:t> Способы решения логических задач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2)Андреева Е.В. Математические основы информатики. Элективный курс: Учебное пособие/Е.В. Андреева, Л.Л. Босова, И.Н. Фалина – 2-е изд., - М.:БИНОМ. Лаборатория</a:t>
            </a:r>
          </a:p>
          <a:p>
            <a:pPr marL="0" indent="0">
              <a:buNone/>
            </a:pPr>
            <a:r>
              <a:rPr lang="ru-RU" sz="1800" dirty="0" smtClean="0"/>
              <a:t> знаний, 2007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3)</a:t>
            </a:r>
            <a:r>
              <a:rPr lang="en-US" sz="1800" dirty="0"/>
              <a:t> </a:t>
            </a:r>
            <a:r>
              <a:rPr lang="en-US" sz="1800" dirty="0">
                <a:hlinkClick r:id="rId4"/>
              </a:rPr>
              <a:t>https://yandex.ru/images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Картинки Яндекс.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11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413794"/>
            <a:ext cx="8483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33CC"/>
                </a:solidFill>
              </a:rPr>
              <a:t>Мышление с использованием инструментария логики необходимо практически в любой области человеческой деятельности</a:t>
            </a:r>
            <a:endParaRPr lang="ru-RU" sz="2400" i="1" dirty="0">
              <a:solidFill>
                <a:srgbClr val="00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511">
            <a:off x="480831" y="2920187"/>
            <a:ext cx="4283968" cy="266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b="2482"/>
          <a:stretch/>
        </p:blipFill>
        <p:spPr>
          <a:xfrm rot="535056">
            <a:off x="5189534" y="2011482"/>
            <a:ext cx="3295780" cy="3153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470">
            <a:off x="686727" y="1956521"/>
            <a:ext cx="3872178" cy="2588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53">
            <a:off x="2160813" y="2732421"/>
            <a:ext cx="5444393" cy="2338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61" y="1772815"/>
            <a:ext cx="4352537" cy="3781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625">
            <a:off x="3145786" y="2155346"/>
            <a:ext cx="4719299" cy="3146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668">
            <a:off x="1764005" y="2275420"/>
            <a:ext cx="4799070" cy="31946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5" y="1985501"/>
            <a:ext cx="4668920" cy="33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413794"/>
            <a:ext cx="8483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33CC"/>
                </a:solidFill>
              </a:rPr>
              <a:t>Предмет математики настолько серьезен, что нельзя упускать случая сделать его немного занимательным</a:t>
            </a:r>
            <a:r>
              <a:rPr lang="ru-RU" sz="2400" i="1" dirty="0" smtClean="0">
                <a:solidFill>
                  <a:srgbClr val="0033CC"/>
                </a:solidFill>
              </a:rPr>
              <a:t>.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4113" y="1275364"/>
            <a:ext cx="154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rgbClr val="0033CC"/>
                </a:solidFill>
              </a:rPr>
              <a:t>Блез Паскаль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4263" y="2041895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Мы </a:t>
            </a:r>
            <a:r>
              <a:rPr lang="ru-RU" sz="3200" dirty="0"/>
              <a:t>узнаем, как разными способами можно решать логические задачи. </a:t>
            </a:r>
          </a:p>
        </p:txBody>
      </p:sp>
      <p:pic>
        <p:nvPicPr>
          <p:cNvPr id="1026" name="Picture 2" descr="https://ds02.infourok.ru/uploads/ex/0c4c/00021ba3-ecb9ecef/1/hello_html_3adda1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371">
            <a:off x="7522547" y="2359178"/>
            <a:ext cx="1208679" cy="24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homka.ru/images/Jan/09/d4ef4d1d0f7afde2462faa2db7cc2845/mini_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6" t="11105" b="44715"/>
          <a:stretch/>
        </p:blipFill>
        <p:spPr bwMode="auto">
          <a:xfrm rot="21167161">
            <a:off x="475700" y="1532291"/>
            <a:ext cx="1632879" cy="15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847890"/>
            <a:ext cx="6058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</a:rPr>
              <a:t>Оказывается, таких приемов несколько, они разнообразны и каждый из них имеет свою область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39647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16632"/>
            <a:ext cx="3829318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/>
              <a:t>Метод первый: Метод рассуждений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437" y="523295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Задача 1. </a:t>
            </a:r>
            <a:r>
              <a:rPr lang="ru-RU" dirty="0" smtClean="0"/>
              <a:t>При составлении расписания на пятницу были высказаны пожелания, чтобы </a:t>
            </a:r>
            <a:r>
              <a:rPr lang="ru-RU" b="1" dirty="0" smtClean="0">
                <a:solidFill>
                  <a:srgbClr val="3399FF"/>
                </a:solidFill>
              </a:rPr>
              <a:t>информатика была первым или вторым уроком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B050"/>
                </a:solidFill>
              </a:rPr>
              <a:t>физика первым или третьим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история – вторым или третьим</a:t>
            </a:r>
            <a:r>
              <a:rPr lang="ru-RU" dirty="0" smtClean="0"/>
              <a:t>. Можно ли удовлетворить все пожелания?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0984" y="1455172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798" y="2028719"/>
            <a:ext cx="8857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1)Пусть информатика будет первым уроком, </a:t>
            </a:r>
          </a:p>
          <a:p>
            <a:r>
              <a:rPr lang="ru-RU" dirty="0" smtClean="0"/>
              <a:t>тогда физика не может быть первым уроком, а будет третьим, </a:t>
            </a:r>
          </a:p>
          <a:p>
            <a:r>
              <a:rPr lang="ru-RU" dirty="0" smtClean="0"/>
              <a:t>а история не может быть третьим, будет вторым уроком.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695" y="3361822"/>
            <a:ext cx="87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Проверим, есть ли еще решения: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694" y="3751722"/>
            <a:ext cx="887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2)Пусть информатика будет вторым уроком, </a:t>
            </a:r>
          </a:p>
          <a:p>
            <a:r>
              <a:rPr lang="ru-RU" dirty="0" smtClean="0"/>
              <a:t>тогда история не может быть вторым, а будет третьим, </a:t>
            </a:r>
          </a:p>
          <a:p>
            <a:r>
              <a:rPr lang="ru-RU" dirty="0" smtClean="0"/>
              <a:t>физика не может быть третьим, будет первым уроком.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675052"/>
            <a:ext cx="866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Получили еще одно решение: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46874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2)Физика – 1, информатика – 2, история – 3 урок.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0798" y="2976015"/>
            <a:ext cx="70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1)Информатика – 1, история – 2, физика – 3 урок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0798" y="5301208"/>
            <a:ext cx="6773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Ответ: </a:t>
            </a:r>
            <a:r>
              <a:rPr lang="ru-RU" b="1" dirty="0" smtClean="0">
                <a:solidFill>
                  <a:prstClr val="black"/>
                </a:solidFill>
              </a:rPr>
              <a:t> Да, можно есть два варианта:</a:t>
            </a:r>
          </a:p>
          <a:p>
            <a:r>
              <a:rPr lang="ru-RU" b="1" dirty="0"/>
              <a:t>1)Информатика – 1, история – 2, физика – 3 </a:t>
            </a:r>
            <a:r>
              <a:rPr lang="ru-RU" b="1" dirty="0" smtClean="0"/>
              <a:t>урок</a:t>
            </a:r>
          </a:p>
          <a:p>
            <a:r>
              <a:rPr lang="ru-RU" b="1" dirty="0"/>
              <a:t>2)Физика – 1, информатика – 2, история – 3 урок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  <p:bldP spid="7" grpId="0" build="p"/>
      <p:bldP spid="8" grpId="0" uiExpand="1" build="p"/>
      <p:bldP spid="9" grpId="0" build="p"/>
      <p:bldP spid="10" grpId="0" build="p"/>
      <p:bldP spid="11" grpId="0" build="p"/>
      <p:bldP spid="1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111106"/>
            <a:ext cx="3124573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второй: </a:t>
            </a:r>
            <a:r>
              <a:rPr lang="ru-RU" b="1" dirty="0"/>
              <a:t>Метод </a:t>
            </a:r>
            <a:r>
              <a:rPr lang="ru-RU" b="1" dirty="0" smtClean="0"/>
              <a:t>таблиц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2696"/>
            <a:ext cx="8784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Задача2.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Три клоуна Бим, Бам и Бом вышли на арену в красной, зеленой и синей рубашках. Их туфли были тех же цветов.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 Бима цвета рубашки и туфель совпадали.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 Бома ни туфли, ни рубашка не были красными.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Бам был в зеленых туфлях, а в рубашке другого цвета. Как были одеты клоуны?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79503"/>
              </p:ext>
            </p:extLst>
          </p:nvPr>
        </p:nvGraphicFramePr>
        <p:xfrm>
          <a:off x="467544" y="2276872"/>
          <a:ext cx="8115303" cy="2800350"/>
        </p:xfrm>
        <a:graphic>
          <a:graphicData uri="http://schemas.openxmlformats.org/drawingml/2006/table">
            <a:tbl>
              <a:tblPr/>
              <a:tblGrid>
                <a:gridCol w="1159329"/>
                <a:gridCol w="1159329"/>
                <a:gridCol w="1159329"/>
                <a:gridCol w="1159329"/>
                <a:gridCol w="1159329"/>
                <a:gridCol w="1159329"/>
                <a:gridCol w="1159329"/>
              </a:tblGrid>
              <a:tr h="560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Рубашки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Туфли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3933056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3933056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3404262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9918" y="3934192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69918" y="2832020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3933056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0352" y="3360814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706012" y="2832020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6918" y="2832020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26918" y="3405398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77968" y="2876604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77968" y="3404262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2876604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283968" y="2875468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3404262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3431696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3960490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 +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230245" y="3960490"/>
            <a:ext cx="576064" cy="528794"/>
          </a:xfrm>
          <a:prstGeom prst="rect">
            <a:avLst/>
          </a:prstGeom>
          <a:noFill/>
        </p:spPr>
        <p:txBody>
          <a:bodyPr wrap="square" lIns="36000" tIns="36000" rIns="36000" bIns="0" rtlCol="0">
            <a:spAutoFit/>
          </a:bodyPr>
          <a:lstStyle/>
          <a:p>
            <a:r>
              <a:rPr lang="ru-RU" sz="3200" dirty="0" smtClean="0"/>
              <a:t>—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087" y="5512302"/>
            <a:ext cx="807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 Бим в красной рубашке и туфлях, Бам в синей рубашке, зеленых туфлях, </a:t>
            </a:r>
          </a:p>
          <a:p>
            <a:r>
              <a:rPr lang="ru-RU" dirty="0" smtClean="0"/>
              <a:t>Бом в зеленой рубашке, синих туфлях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16632"/>
            <a:ext cx="3837204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третий: </a:t>
            </a:r>
            <a:r>
              <a:rPr lang="ru-RU" b="1" dirty="0"/>
              <a:t>Метод </a:t>
            </a:r>
            <a:r>
              <a:rPr lang="ru-RU" b="1" dirty="0" smtClean="0"/>
              <a:t>кругов Эйлера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115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В классе 36 человек. Ученики этого класса посещают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математический,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физический и химический кружки, причем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математический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кружок посещают 18 человек,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физический - 14,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химический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- 10.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Кроме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того известно, что 2 человека посещают все три кружка,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8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человек - и математический и физический,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/>
              </a:rPr>
              <a:t>5 - и математический и химический,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- и физический и химический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Сколько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учеников класса не посещают никаких кружков?</a:t>
            </a:r>
          </a:p>
        </p:txBody>
      </p:sp>
      <p:sp>
        <p:nvSpPr>
          <p:cNvPr id="3" name="Овал 2"/>
          <p:cNvSpPr/>
          <p:nvPr/>
        </p:nvSpPr>
        <p:spPr>
          <a:xfrm>
            <a:off x="1129328" y="3472979"/>
            <a:ext cx="6912768" cy="2836341"/>
          </a:xfrm>
          <a:prstGeom prst="ellipse">
            <a:avLst/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94052" y="3576581"/>
            <a:ext cx="2304256" cy="1829842"/>
          </a:xfrm>
          <a:prstGeom prst="ellipse">
            <a:avLst/>
          </a:prstGeom>
          <a:solidFill>
            <a:srgbClr val="C00000">
              <a:alpha val="8313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21966" y="3576581"/>
            <a:ext cx="2304256" cy="1829842"/>
          </a:xfrm>
          <a:prstGeom prst="ellipse">
            <a:avLst/>
          </a:prstGeom>
          <a:solidFill>
            <a:srgbClr val="00B050">
              <a:alpha val="83137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91312" y="4580248"/>
            <a:ext cx="2016224" cy="1549972"/>
          </a:xfrm>
          <a:prstGeom prst="ellipse">
            <a:avLst/>
          </a:prstGeom>
          <a:solidFill>
            <a:srgbClr val="3399FF">
              <a:alpha val="81961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480" y="3848498"/>
            <a:ext cx="381836" cy="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37840" y="3825462"/>
            <a:ext cx="344966" cy="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30844" y="5796546"/>
            <a:ext cx="304892" cy="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4326825" y="4573914"/>
            <a:ext cx="473029" cy="497520"/>
          </a:xfrm>
          <a:custGeom>
            <a:avLst/>
            <a:gdLst>
              <a:gd name="connsiteX0" fmla="*/ 0 w 490344"/>
              <a:gd name="connsiteY0" fmla="*/ 576050 h 576050"/>
              <a:gd name="connsiteX1" fmla="*/ 245172 w 490344"/>
              <a:gd name="connsiteY1" fmla="*/ 0 h 576050"/>
              <a:gd name="connsiteX2" fmla="*/ 490344 w 490344"/>
              <a:gd name="connsiteY2" fmla="*/ 576050 h 576050"/>
              <a:gd name="connsiteX3" fmla="*/ 0 w 490344"/>
              <a:gd name="connsiteY3" fmla="*/ 576050 h 576050"/>
              <a:gd name="connsiteX0" fmla="*/ 0 w 490344"/>
              <a:gd name="connsiteY0" fmla="*/ 576050 h 576050"/>
              <a:gd name="connsiteX1" fmla="*/ 245172 w 490344"/>
              <a:gd name="connsiteY1" fmla="*/ 0 h 576050"/>
              <a:gd name="connsiteX2" fmla="*/ 428570 w 490344"/>
              <a:gd name="connsiteY2" fmla="*/ 256014 h 576050"/>
              <a:gd name="connsiteX3" fmla="*/ 490344 w 490344"/>
              <a:gd name="connsiteY3" fmla="*/ 576050 h 576050"/>
              <a:gd name="connsiteX4" fmla="*/ 0 w 490344"/>
              <a:gd name="connsiteY4" fmla="*/ 576050 h 576050"/>
              <a:gd name="connsiteX0" fmla="*/ 0 w 490344"/>
              <a:gd name="connsiteY0" fmla="*/ 576050 h 576050"/>
              <a:gd name="connsiteX1" fmla="*/ 51380 w 490344"/>
              <a:gd name="connsiteY1" fmla="*/ 267444 h 576050"/>
              <a:gd name="connsiteX2" fmla="*/ 245172 w 490344"/>
              <a:gd name="connsiteY2" fmla="*/ 0 h 576050"/>
              <a:gd name="connsiteX3" fmla="*/ 428570 w 490344"/>
              <a:gd name="connsiteY3" fmla="*/ 256014 h 576050"/>
              <a:gd name="connsiteX4" fmla="*/ 490344 w 490344"/>
              <a:gd name="connsiteY4" fmla="*/ 576050 h 576050"/>
              <a:gd name="connsiteX5" fmla="*/ 0 w 490344"/>
              <a:gd name="connsiteY5" fmla="*/ 576050 h 576050"/>
              <a:gd name="connsiteX0" fmla="*/ 0 w 490344"/>
              <a:gd name="connsiteY0" fmla="*/ 576050 h 667494"/>
              <a:gd name="connsiteX1" fmla="*/ 51380 w 490344"/>
              <a:gd name="connsiteY1" fmla="*/ 267444 h 667494"/>
              <a:gd name="connsiteX2" fmla="*/ 245172 w 490344"/>
              <a:gd name="connsiteY2" fmla="*/ 0 h 667494"/>
              <a:gd name="connsiteX3" fmla="*/ 428570 w 490344"/>
              <a:gd name="connsiteY3" fmla="*/ 256014 h 667494"/>
              <a:gd name="connsiteX4" fmla="*/ 490344 w 490344"/>
              <a:gd name="connsiteY4" fmla="*/ 576050 h 667494"/>
              <a:gd name="connsiteX5" fmla="*/ 222830 w 490344"/>
              <a:gd name="connsiteY5" fmla="*/ 667494 h 667494"/>
              <a:gd name="connsiteX6" fmla="*/ 0 w 490344"/>
              <a:gd name="connsiteY6" fmla="*/ 576050 h 667494"/>
              <a:gd name="connsiteX0" fmla="*/ 0 w 490344"/>
              <a:gd name="connsiteY0" fmla="*/ 576050 h 621774"/>
              <a:gd name="connsiteX1" fmla="*/ 51380 w 490344"/>
              <a:gd name="connsiteY1" fmla="*/ 267444 h 621774"/>
              <a:gd name="connsiteX2" fmla="*/ 245172 w 490344"/>
              <a:gd name="connsiteY2" fmla="*/ 0 h 621774"/>
              <a:gd name="connsiteX3" fmla="*/ 428570 w 490344"/>
              <a:gd name="connsiteY3" fmla="*/ 256014 h 621774"/>
              <a:gd name="connsiteX4" fmla="*/ 490344 w 490344"/>
              <a:gd name="connsiteY4" fmla="*/ 576050 h 621774"/>
              <a:gd name="connsiteX5" fmla="*/ 199970 w 490344"/>
              <a:gd name="connsiteY5" fmla="*/ 621774 h 621774"/>
              <a:gd name="connsiteX6" fmla="*/ 0 w 490344"/>
              <a:gd name="connsiteY6" fmla="*/ 576050 h 621774"/>
              <a:gd name="connsiteX0" fmla="*/ 0 w 490344"/>
              <a:gd name="connsiteY0" fmla="*/ 530330 h 576054"/>
              <a:gd name="connsiteX1" fmla="*/ 51380 w 490344"/>
              <a:gd name="connsiteY1" fmla="*/ 221724 h 576054"/>
              <a:gd name="connsiteX2" fmla="*/ 279462 w 490344"/>
              <a:gd name="connsiteY2" fmla="*/ 0 h 576054"/>
              <a:gd name="connsiteX3" fmla="*/ 428570 w 490344"/>
              <a:gd name="connsiteY3" fmla="*/ 210294 h 576054"/>
              <a:gd name="connsiteX4" fmla="*/ 490344 w 490344"/>
              <a:gd name="connsiteY4" fmla="*/ 530330 h 576054"/>
              <a:gd name="connsiteX5" fmla="*/ 199970 w 490344"/>
              <a:gd name="connsiteY5" fmla="*/ 576054 h 576054"/>
              <a:gd name="connsiteX6" fmla="*/ 0 w 490344"/>
              <a:gd name="connsiteY6" fmla="*/ 530330 h 576054"/>
              <a:gd name="connsiteX0" fmla="*/ 17239 w 507583"/>
              <a:gd name="connsiteY0" fmla="*/ 530330 h 576054"/>
              <a:gd name="connsiteX1" fmla="*/ 10951 w 507583"/>
              <a:gd name="connsiteY1" fmla="*/ 391118 h 576054"/>
              <a:gd name="connsiteX2" fmla="*/ 68619 w 507583"/>
              <a:gd name="connsiteY2" fmla="*/ 221724 h 576054"/>
              <a:gd name="connsiteX3" fmla="*/ 296701 w 507583"/>
              <a:gd name="connsiteY3" fmla="*/ 0 h 576054"/>
              <a:gd name="connsiteX4" fmla="*/ 445809 w 507583"/>
              <a:gd name="connsiteY4" fmla="*/ 210294 h 576054"/>
              <a:gd name="connsiteX5" fmla="*/ 507583 w 507583"/>
              <a:gd name="connsiteY5" fmla="*/ 530330 h 576054"/>
              <a:gd name="connsiteX6" fmla="*/ 217209 w 507583"/>
              <a:gd name="connsiteY6" fmla="*/ 576054 h 576054"/>
              <a:gd name="connsiteX7" fmla="*/ 17239 w 507583"/>
              <a:gd name="connsiteY7" fmla="*/ 530330 h 576054"/>
              <a:gd name="connsiteX0" fmla="*/ 17239 w 507583"/>
              <a:gd name="connsiteY0" fmla="*/ 530330 h 576054"/>
              <a:gd name="connsiteX1" fmla="*/ 10951 w 507583"/>
              <a:gd name="connsiteY1" fmla="*/ 391118 h 576054"/>
              <a:gd name="connsiteX2" fmla="*/ 132912 w 507583"/>
              <a:gd name="connsiteY2" fmla="*/ 238393 h 576054"/>
              <a:gd name="connsiteX3" fmla="*/ 296701 w 507583"/>
              <a:gd name="connsiteY3" fmla="*/ 0 h 576054"/>
              <a:gd name="connsiteX4" fmla="*/ 445809 w 507583"/>
              <a:gd name="connsiteY4" fmla="*/ 210294 h 576054"/>
              <a:gd name="connsiteX5" fmla="*/ 507583 w 507583"/>
              <a:gd name="connsiteY5" fmla="*/ 530330 h 576054"/>
              <a:gd name="connsiteX6" fmla="*/ 217209 w 507583"/>
              <a:gd name="connsiteY6" fmla="*/ 576054 h 576054"/>
              <a:gd name="connsiteX7" fmla="*/ 17239 w 507583"/>
              <a:gd name="connsiteY7" fmla="*/ 530330 h 576054"/>
              <a:gd name="connsiteX0" fmla="*/ 8832 w 499176"/>
              <a:gd name="connsiteY0" fmla="*/ 530330 h 576054"/>
              <a:gd name="connsiteX1" fmla="*/ 38263 w 499176"/>
              <a:gd name="connsiteY1" fmla="*/ 424455 h 576054"/>
              <a:gd name="connsiteX2" fmla="*/ 124505 w 499176"/>
              <a:gd name="connsiteY2" fmla="*/ 238393 h 576054"/>
              <a:gd name="connsiteX3" fmla="*/ 288294 w 499176"/>
              <a:gd name="connsiteY3" fmla="*/ 0 h 576054"/>
              <a:gd name="connsiteX4" fmla="*/ 437402 w 499176"/>
              <a:gd name="connsiteY4" fmla="*/ 210294 h 576054"/>
              <a:gd name="connsiteX5" fmla="*/ 499176 w 499176"/>
              <a:gd name="connsiteY5" fmla="*/ 530330 h 576054"/>
              <a:gd name="connsiteX6" fmla="*/ 208802 w 499176"/>
              <a:gd name="connsiteY6" fmla="*/ 576054 h 576054"/>
              <a:gd name="connsiteX7" fmla="*/ 8832 w 499176"/>
              <a:gd name="connsiteY7" fmla="*/ 530330 h 576054"/>
              <a:gd name="connsiteX0" fmla="*/ 12579 w 481492"/>
              <a:gd name="connsiteY0" fmla="*/ 546998 h 576054"/>
              <a:gd name="connsiteX1" fmla="*/ 20579 w 481492"/>
              <a:gd name="connsiteY1" fmla="*/ 424455 h 576054"/>
              <a:gd name="connsiteX2" fmla="*/ 106821 w 481492"/>
              <a:gd name="connsiteY2" fmla="*/ 238393 h 576054"/>
              <a:gd name="connsiteX3" fmla="*/ 270610 w 481492"/>
              <a:gd name="connsiteY3" fmla="*/ 0 h 576054"/>
              <a:gd name="connsiteX4" fmla="*/ 419718 w 481492"/>
              <a:gd name="connsiteY4" fmla="*/ 210294 h 576054"/>
              <a:gd name="connsiteX5" fmla="*/ 481492 w 481492"/>
              <a:gd name="connsiteY5" fmla="*/ 530330 h 576054"/>
              <a:gd name="connsiteX6" fmla="*/ 191118 w 481492"/>
              <a:gd name="connsiteY6" fmla="*/ 576054 h 576054"/>
              <a:gd name="connsiteX7" fmla="*/ 12579 w 481492"/>
              <a:gd name="connsiteY7" fmla="*/ 546998 h 576054"/>
              <a:gd name="connsiteX0" fmla="*/ 12579 w 481492"/>
              <a:gd name="connsiteY0" fmla="*/ 485086 h 514142"/>
              <a:gd name="connsiteX1" fmla="*/ 20579 w 481492"/>
              <a:gd name="connsiteY1" fmla="*/ 362543 h 514142"/>
              <a:gd name="connsiteX2" fmla="*/ 106821 w 481492"/>
              <a:gd name="connsiteY2" fmla="*/ 176481 h 514142"/>
              <a:gd name="connsiteX3" fmla="*/ 246798 w 481492"/>
              <a:gd name="connsiteY3" fmla="*/ 0 h 514142"/>
              <a:gd name="connsiteX4" fmla="*/ 419718 w 481492"/>
              <a:gd name="connsiteY4" fmla="*/ 148382 h 514142"/>
              <a:gd name="connsiteX5" fmla="*/ 481492 w 481492"/>
              <a:gd name="connsiteY5" fmla="*/ 468418 h 514142"/>
              <a:gd name="connsiteX6" fmla="*/ 191118 w 481492"/>
              <a:gd name="connsiteY6" fmla="*/ 514142 h 514142"/>
              <a:gd name="connsiteX7" fmla="*/ 12579 w 481492"/>
              <a:gd name="connsiteY7" fmla="*/ 485086 h 514142"/>
              <a:gd name="connsiteX0" fmla="*/ 12579 w 481492"/>
              <a:gd name="connsiteY0" fmla="*/ 485086 h 514142"/>
              <a:gd name="connsiteX1" fmla="*/ 20579 w 481492"/>
              <a:gd name="connsiteY1" fmla="*/ 362543 h 514142"/>
              <a:gd name="connsiteX2" fmla="*/ 106821 w 481492"/>
              <a:gd name="connsiteY2" fmla="*/ 176481 h 514142"/>
              <a:gd name="connsiteX3" fmla="*/ 246798 w 481492"/>
              <a:gd name="connsiteY3" fmla="*/ 0 h 514142"/>
              <a:gd name="connsiteX4" fmla="*/ 403050 w 481492"/>
              <a:gd name="connsiteY4" fmla="*/ 191244 h 514142"/>
              <a:gd name="connsiteX5" fmla="*/ 481492 w 481492"/>
              <a:gd name="connsiteY5" fmla="*/ 468418 h 514142"/>
              <a:gd name="connsiteX6" fmla="*/ 191118 w 481492"/>
              <a:gd name="connsiteY6" fmla="*/ 514142 h 514142"/>
              <a:gd name="connsiteX7" fmla="*/ 12579 w 481492"/>
              <a:gd name="connsiteY7" fmla="*/ 485086 h 514142"/>
              <a:gd name="connsiteX0" fmla="*/ 12579 w 481492"/>
              <a:gd name="connsiteY0" fmla="*/ 488082 h 517138"/>
              <a:gd name="connsiteX1" fmla="*/ 20579 w 481492"/>
              <a:gd name="connsiteY1" fmla="*/ 365539 h 517138"/>
              <a:gd name="connsiteX2" fmla="*/ 106821 w 481492"/>
              <a:gd name="connsiteY2" fmla="*/ 179477 h 517138"/>
              <a:gd name="connsiteX3" fmla="*/ 246798 w 481492"/>
              <a:gd name="connsiteY3" fmla="*/ 2996 h 517138"/>
              <a:gd name="connsiteX4" fmla="*/ 312520 w 481492"/>
              <a:gd name="connsiteY4" fmla="*/ 77408 h 517138"/>
              <a:gd name="connsiteX5" fmla="*/ 403050 w 481492"/>
              <a:gd name="connsiteY5" fmla="*/ 194240 h 517138"/>
              <a:gd name="connsiteX6" fmla="*/ 481492 w 481492"/>
              <a:gd name="connsiteY6" fmla="*/ 471414 h 517138"/>
              <a:gd name="connsiteX7" fmla="*/ 191118 w 481492"/>
              <a:gd name="connsiteY7" fmla="*/ 517138 h 517138"/>
              <a:gd name="connsiteX8" fmla="*/ 12579 w 481492"/>
              <a:gd name="connsiteY8" fmla="*/ 488082 h 517138"/>
              <a:gd name="connsiteX0" fmla="*/ 12579 w 481492"/>
              <a:gd name="connsiteY0" fmla="*/ 496479 h 525535"/>
              <a:gd name="connsiteX1" fmla="*/ 20579 w 481492"/>
              <a:gd name="connsiteY1" fmla="*/ 373936 h 525535"/>
              <a:gd name="connsiteX2" fmla="*/ 106821 w 481492"/>
              <a:gd name="connsiteY2" fmla="*/ 187874 h 525535"/>
              <a:gd name="connsiteX3" fmla="*/ 246798 w 481492"/>
              <a:gd name="connsiteY3" fmla="*/ 11393 h 525535"/>
              <a:gd name="connsiteX4" fmla="*/ 264895 w 481492"/>
              <a:gd name="connsiteY4" fmla="*/ 28655 h 525535"/>
              <a:gd name="connsiteX5" fmla="*/ 312520 w 481492"/>
              <a:gd name="connsiteY5" fmla="*/ 85805 h 525535"/>
              <a:gd name="connsiteX6" fmla="*/ 403050 w 481492"/>
              <a:gd name="connsiteY6" fmla="*/ 202637 h 525535"/>
              <a:gd name="connsiteX7" fmla="*/ 481492 w 481492"/>
              <a:gd name="connsiteY7" fmla="*/ 479811 h 525535"/>
              <a:gd name="connsiteX8" fmla="*/ 191118 w 481492"/>
              <a:gd name="connsiteY8" fmla="*/ 525535 h 525535"/>
              <a:gd name="connsiteX9" fmla="*/ 12579 w 481492"/>
              <a:gd name="connsiteY9" fmla="*/ 496479 h 525535"/>
              <a:gd name="connsiteX0" fmla="*/ 12579 w 481492"/>
              <a:gd name="connsiteY0" fmla="*/ 496479 h 508866"/>
              <a:gd name="connsiteX1" fmla="*/ 20579 w 481492"/>
              <a:gd name="connsiteY1" fmla="*/ 373936 h 508866"/>
              <a:gd name="connsiteX2" fmla="*/ 106821 w 481492"/>
              <a:gd name="connsiteY2" fmla="*/ 187874 h 508866"/>
              <a:gd name="connsiteX3" fmla="*/ 246798 w 481492"/>
              <a:gd name="connsiteY3" fmla="*/ 11393 h 508866"/>
              <a:gd name="connsiteX4" fmla="*/ 264895 w 481492"/>
              <a:gd name="connsiteY4" fmla="*/ 28655 h 508866"/>
              <a:gd name="connsiteX5" fmla="*/ 312520 w 481492"/>
              <a:gd name="connsiteY5" fmla="*/ 85805 h 508866"/>
              <a:gd name="connsiteX6" fmla="*/ 403050 w 481492"/>
              <a:gd name="connsiteY6" fmla="*/ 202637 h 508866"/>
              <a:gd name="connsiteX7" fmla="*/ 481492 w 481492"/>
              <a:gd name="connsiteY7" fmla="*/ 479811 h 508866"/>
              <a:gd name="connsiteX8" fmla="*/ 191118 w 481492"/>
              <a:gd name="connsiteY8" fmla="*/ 508866 h 508866"/>
              <a:gd name="connsiteX9" fmla="*/ 12579 w 481492"/>
              <a:gd name="connsiteY9" fmla="*/ 496479 h 508866"/>
              <a:gd name="connsiteX0" fmla="*/ 14936 w 483849"/>
              <a:gd name="connsiteY0" fmla="*/ 496479 h 508866"/>
              <a:gd name="connsiteX1" fmla="*/ 12458 w 483849"/>
              <a:gd name="connsiteY1" fmla="*/ 454900 h 508866"/>
              <a:gd name="connsiteX2" fmla="*/ 22936 w 483849"/>
              <a:gd name="connsiteY2" fmla="*/ 373936 h 508866"/>
              <a:gd name="connsiteX3" fmla="*/ 109178 w 483849"/>
              <a:gd name="connsiteY3" fmla="*/ 187874 h 508866"/>
              <a:gd name="connsiteX4" fmla="*/ 249155 w 483849"/>
              <a:gd name="connsiteY4" fmla="*/ 11393 h 508866"/>
              <a:gd name="connsiteX5" fmla="*/ 267252 w 483849"/>
              <a:gd name="connsiteY5" fmla="*/ 28655 h 508866"/>
              <a:gd name="connsiteX6" fmla="*/ 314877 w 483849"/>
              <a:gd name="connsiteY6" fmla="*/ 85805 h 508866"/>
              <a:gd name="connsiteX7" fmla="*/ 405407 w 483849"/>
              <a:gd name="connsiteY7" fmla="*/ 202637 h 508866"/>
              <a:gd name="connsiteX8" fmla="*/ 483849 w 483849"/>
              <a:gd name="connsiteY8" fmla="*/ 479811 h 508866"/>
              <a:gd name="connsiteX9" fmla="*/ 193475 w 483849"/>
              <a:gd name="connsiteY9" fmla="*/ 508866 h 508866"/>
              <a:gd name="connsiteX10" fmla="*/ 14936 w 483849"/>
              <a:gd name="connsiteY10" fmla="*/ 496479 h 508866"/>
              <a:gd name="connsiteX0" fmla="*/ 14936 w 483849"/>
              <a:gd name="connsiteY0" fmla="*/ 496479 h 508866"/>
              <a:gd name="connsiteX1" fmla="*/ 12458 w 483849"/>
              <a:gd name="connsiteY1" fmla="*/ 454900 h 508866"/>
              <a:gd name="connsiteX2" fmla="*/ 22936 w 483849"/>
              <a:gd name="connsiteY2" fmla="*/ 373936 h 508866"/>
              <a:gd name="connsiteX3" fmla="*/ 109178 w 483849"/>
              <a:gd name="connsiteY3" fmla="*/ 187874 h 508866"/>
              <a:gd name="connsiteX4" fmla="*/ 249155 w 483849"/>
              <a:gd name="connsiteY4" fmla="*/ 11393 h 508866"/>
              <a:gd name="connsiteX5" fmla="*/ 267252 w 483849"/>
              <a:gd name="connsiteY5" fmla="*/ 28655 h 508866"/>
              <a:gd name="connsiteX6" fmla="*/ 314877 w 483849"/>
              <a:gd name="connsiteY6" fmla="*/ 85805 h 508866"/>
              <a:gd name="connsiteX7" fmla="*/ 410170 w 483849"/>
              <a:gd name="connsiteY7" fmla="*/ 214544 h 508866"/>
              <a:gd name="connsiteX8" fmla="*/ 483849 w 483849"/>
              <a:gd name="connsiteY8" fmla="*/ 479811 h 508866"/>
              <a:gd name="connsiteX9" fmla="*/ 193475 w 483849"/>
              <a:gd name="connsiteY9" fmla="*/ 508866 h 508866"/>
              <a:gd name="connsiteX10" fmla="*/ 14936 w 483849"/>
              <a:gd name="connsiteY10" fmla="*/ 496479 h 508866"/>
              <a:gd name="connsiteX0" fmla="*/ 14936 w 483849"/>
              <a:gd name="connsiteY0" fmla="*/ 496479 h 508866"/>
              <a:gd name="connsiteX1" fmla="*/ 12458 w 483849"/>
              <a:gd name="connsiteY1" fmla="*/ 454900 h 508866"/>
              <a:gd name="connsiteX2" fmla="*/ 22936 w 483849"/>
              <a:gd name="connsiteY2" fmla="*/ 373936 h 508866"/>
              <a:gd name="connsiteX3" fmla="*/ 109178 w 483849"/>
              <a:gd name="connsiteY3" fmla="*/ 187874 h 508866"/>
              <a:gd name="connsiteX4" fmla="*/ 249155 w 483849"/>
              <a:gd name="connsiteY4" fmla="*/ 11393 h 508866"/>
              <a:gd name="connsiteX5" fmla="*/ 267252 w 483849"/>
              <a:gd name="connsiteY5" fmla="*/ 28655 h 508866"/>
              <a:gd name="connsiteX6" fmla="*/ 324402 w 483849"/>
              <a:gd name="connsiteY6" fmla="*/ 83424 h 508866"/>
              <a:gd name="connsiteX7" fmla="*/ 410170 w 483849"/>
              <a:gd name="connsiteY7" fmla="*/ 214544 h 508866"/>
              <a:gd name="connsiteX8" fmla="*/ 483849 w 483849"/>
              <a:gd name="connsiteY8" fmla="*/ 479811 h 508866"/>
              <a:gd name="connsiteX9" fmla="*/ 193475 w 483849"/>
              <a:gd name="connsiteY9" fmla="*/ 508866 h 508866"/>
              <a:gd name="connsiteX10" fmla="*/ 14936 w 483849"/>
              <a:gd name="connsiteY10" fmla="*/ 496479 h 508866"/>
              <a:gd name="connsiteX0" fmla="*/ 14936 w 483849"/>
              <a:gd name="connsiteY0" fmla="*/ 496968 h 509355"/>
              <a:gd name="connsiteX1" fmla="*/ 12458 w 483849"/>
              <a:gd name="connsiteY1" fmla="*/ 455389 h 509355"/>
              <a:gd name="connsiteX2" fmla="*/ 22936 w 483849"/>
              <a:gd name="connsiteY2" fmla="*/ 374425 h 509355"/>
              <a:gd name="connsiteX3" fmla="*/ 109178 w 483849"/>
              <a:gd name="connsiteY3" fmla="*/ 188363 h 509355"/>
              <a:gd name="connsiteX4" fmla="*/ 249155 w 483849"/>
              <a:gd name="connsiteY4" fmla="*/ 11882 h 509355"/>
              <a:gd name="connsiteX5" fmla="*/ 281539 w 483849"/>
              <a:gd name="connsiteY5" fmla="*/ 26763 h 509355"/>
              <a:gd name="connsiteX6" fmla="*/ 324402 w 483849"/>
              <a:gd name="connsiteY6" fmla="*/ 83913 h 509355"/>
              <a:gd name="connsiteX7" fmla="*/ 410170 w 483849"/>
              <a:gd name="connsiteY7" fmla="*/ 215033 h 509355"/>
              <a:gd name="connsiteX8" fmla="*/ 483849 w 483849"/>
              <a:gd name="connsiteY8" fmla="*/ 480300 h 509355"/>
              <a:gd name="connsiteX9" fmla="*/ 193475 w 483849"/>
              <a:gd name="connsiteY9" fmla="*/ 509355 h 509355"/>
              <a:gd name="connsiteX10" fmla="*/ 14936 w 483849"/>
              <a:gd name="connsiteY10" fmla="*/ 496968 h 509355"/>
              <a:gd name="connsiteX0" fmla="*/ 14936 w 483849"/>
              <a:gd name="connsiteY0" fmla="*/ 496968 h 509355"/>
              <a:gd name="connsiteX1" fmla="*/ 12458 w 483849"/>
              <a:gd name="connsiteY1" fmla="*/ 455389 h 509355"/>
              <a:gd name="connsiteX2" fmla="*/ 22936 w 483849"/>
              <a:gd name="connsiteY2" fmla="*/ 374425 h 509355"/>
              <a:gd name="connsiteX3" fmla="*/ 109178 w 483849"/>
              <a:gd name="connsiteY3" fmla="*/ 188363 h 509355"/>
              <a:gd name="connsiteX4" fmla="*/ 249155 w 483849"/>
              <a:gd name="connsiteY4" fmla="*/ 11882 h 509355"/>
              <a:gd name="connsiteX5" fmla="*/ 281539 w 483849"/>
              <a:gd name="connsiteY5" fmla="*/ 26763 h 509355"/>
              <a:gd name="connsiteX6" fmla="*/ 324402 w 483849"/>
              <a:gd name="connsiteY6" fmla="*/ 83913 h 509355"/>
              <a:gd name="connsiteX7" fmla="*/ 410170 w 483849"/>
              <a:gd name="connsiteY7" fmla="*/ 215033 h 509355"/>
              <a:gd name="connsiteX8" fmla="*/ 462514 w 483849"/>
              <a:gd name="connsiteY8" fmla="*/ 367283 h 509355"/>
              <a:gd name="connsiteX9" fmla="*/ 483849 w 483849"/>
              <a:gd name="connsiteY9" fmla="*/ 480300 h 509355"/>
              <a:gd name="connsiteX10" fmla="*/ 193475 w 483849"/>
              <a:gd name="connsiteY10" fmla="*/ 509355 h 509355"/>
              <a:gd name="connsiteX11" fmla="*/ 14936 w 483849"/>
              <a:gd name="connsiteY11" fmla="*/ 496968 h 509355"/>
              <a:gd name="connsiteX0" fmla="*/ 16524 w 485437"/>
              <a:gd name="connsiteY0" fmla="*/ 496968 h 509355"/>
              <a:gd name="connsiteX1" fmla="*/ 9160 w 485437"/>
              <a:gd name="connsiteY1" fmla="*/ 440680 h 509355"/>
              <a:gd name="connsiteX2" fmla="*/ 24524 w 485437"/>
              <a:gd name="connsiteY2" fmla="*/ 374425 h 509355"/>
              <a:gd name="connsiteX3" fmla="*/ 110766 w 485437"/>
              <a:gd name="connsiteY3" fmla="*/ 188363 h 509355"/>
              <a:gd name="connsiteX4" fmla="*/ 250743 w 485437"/>
              <a:gd name="connsiteY4" fmla="*/ 11882 h 509355"/>
              <a:gd name="connsiteX5" fmla="*/ 283127 w 485437"/>
              <a:gd name="connsiteY5" fmla="*/ 26763 h 509355"/>
              <a:gd name="connsiteX6" fmla="*/ 325990 w 485437"/>
              <a:gd name="connsiteY6" fmla="*/ 83913 h 509355"/>
              <a:gd name="connsiteX7" fmla="*/ 411758 w 485437"/>
              <a:gd name="connsiteY7" fmla="*/ 215033 h 509355"/>
              <a:gd name="connsiteX8" fmla="*/ 464102 w 485437"/>
              <a:gd name="connsiteY8" fmla="*/ 367283 h 509355"/>
              <a:gd name="connsiteX9" fmla="*/ 485437 w 485437"/>
              <a:gd name="connsiteY9" fmla="*/ 480300 h 509355"/>
              <a:gd name="connsiteX10" fmla="*/ 195063 w 485437"/>
              <a:gd name="connsiteY10" fmla="*/ 509355 h 509355"/>
              <a:gd name="connsiteX11" fmla="*/ 16524 w 485437"/>
              <a:gd name="connsiteY11" fmla="*/ 496968 h 509355"/>
              <a:gd name="connsiteX0" fmla="*/ 16524 w 485437"/>
              <a:gd name="connsiteY0" fmla="*/ 493285 h 505672"/>
              <a:gd name="connsiteX1" fmla="*/ 9160 w 485437"/>
              <a:gd name="connsiteY1" fmla="*/ 436997 h 505672"/>
              <a:gd name="connsiteX2" fmla="*/ 24524 w 485437"/>
              <a:gd name="connsiteY2" fmla="*/ 370742 h 505672"/>
              <a:gd name="connsiteX3" fmla="*/ 110766 w 485437"/>
              <a:gd name="connsiteY3" fmla="*/ 184680 h 505672"/>
              <a:gd name="connsiteX4" fmla="*/ 250743 w 485437"/>
              <a:gd name="connsiteY4" fmla="*/ 8199 h 505672"/>
              <a:gd name="connsiteX5" fmla="*/ 302677 w 485437"/>
              <a:gd name="connsiteY5" fmla="*/ 47596 h 505672"/>
              <a:gd name="connsiteX6" fmla="*/ 325990 w 485437"/>
              <a:gd name="connsiteY6" fmla="*/ 80230 h 505672"/>
              <a:gd name="connsiteX7" fmla="*/ 411758 w 485437"/>
              <a:gd name="connsiteY7" fmla="*/ 211350 h 505672"/>
              <a:gd name="connsiteX8" fmla="*/ 464102 w 485437"/>
              <a:gd name="connsiteY8" fmla="*/ 363600 h 505672"/>
              <a:gd name="connsiteX9" fmla="*/ 485437 w 485437"/>
              <a:gd name="connsiteY9" fmla="*/ 476617 h 505672"/>
              <a:gd name="connsiteX10" fmla="*/ 195063 w 485437"/>
              <a:gd name="connsiteY10" fmla="*/ 505672 h 505672"/>
              <a:gd name="connsiteX11" fmla="*/ 16524 w 485437"/>
              <a:gd name="connsiteY11" fmla="*/ 493285 h 505672"/>
              <a:gd name="connsiteX0" fmla="*/ 16524 w 485437"/>
              <a:gd name="connsiteY0" fmla="*/ 493284 h 505671"/>
              <a:gd name="connsiteX1" fmla="*/ 9160 w 485437"/>
              <a:gd name="connsiteY1" fmla="*/ 436996 h 505671"/>
              <a:gd name="connsiteX2" fmla="*/ 24524 w 485437"/>
              <a:gd name="connsiteY2" fmla="*/ 370741 h 505671"/>
              <a:gd name="connsiteX3" fmla="*/ 110766 w 485437"/>
              <a:gd name="connsiteY3" fmla="*/ 184679 h 505671"/>
              <a:gd name="connsiteX4" fmla="*/ 250743 w 485437"/>
              <a:gd name="connsiteY4" fmla="*/ 8198 h 505671"/>
              <a:gd name="connsiteX5" fmla="*/ 302677 w 485437"/>
              <a:gd name="connsiteY5" fmla="*/ 47595 h 505671"/>
              <a:gd name="connsiteX6" fmla="*/ 333322 w 485437"/>
              <a:gd name="connsiteY6" fmla="*/ 77778 h 505671"/>
              <a:gd name="connsiteX7" fmla="*/ 411758 w 485437"/>
              <a:gd name="connsiteY7" fmla="*/ 211349 h 505671"/>
              <a:gd name="connsiteX8" fmla="*/ 464102 w 485437"/>
              <a:gd name="connsiteY8" fmla="*/ 363599 h 505671"/>
              <a:gd name="connsiteX9" fmla="*/ 485437 w 485437"/>
              <a:gd name="connsiteY9" fmla="*/ 476616 h 505671"/>
              <a:gd name="connsiteX10" fmla="*/ 195063 w 485437"/>
              <a:gd name="connsiteY10" fmla="*/ 505671 h 505671"/>
              <a:gd name="connsiteX11" fmla="*/ 16524 w 485437"/>
              <a:gd name="connsiteY11" fmla="*/ 493284 h 505671"/>
              <a:gd name="connsiteX0" fmla="*/ 16524 w 485437"/>
              <a:gd name="connsiteY0" fmla="*/ 493284 h 505671"/>
              <a:gd name="connsiteX1" fmla="*/ 9160 w 485437"/>
              <a:gd name="connsiteY1" fmla="*/ 436996 h 505671"/>
              <a:gd name="connsiteX2" fmla="*/ 24524 w 485437"/>
              <a:gd name="connsiteY2" fmla="*/ 370741 h 505671"/>
              <a:gd name="connsiteX3" fmla="*/ 110766 w 485437"/>
              <a:gd name="connsiteY3" fmla="*/ 184679 h 505671"/>
              <a:gd name="connsiteX4" fmla="*/ 165407 w 485437"/>
              <a:gd name="connsiteY4" fmla="*/ 90057 h 505671"/>
              <a:gd name="connsiteX5" fmla="*/ 250743 w 485437"/>
              <a:gd name="connsiteY5" fmla="*/ 8198 h 505671"/>
              <a:gd name="connsiteX6" fmla="*/ 302677 w 485437"/>
              <a:gd name="connsiteY6" fmla="*/ 47595 h 505671"/>
              <a:gd name="connsiteX7" fmla="*/ 333322 w 485437"/>
              <a:gd name="connsiteY7" fmla="*/ 77778 h 505671"/>
              <a:gd name="connsiteX8" fmla="*/ 411758 w 485437"/>
              <a:gd name="connsiteY8" fmla="*/ 211349 h 505671"/>
              <a:gd name="connsiteX9" fmla="*/ 464102 w 485437"/>
              <a:gd name="connsiteY9" fmla="*/ 363599 h 505671"/>
              <a:gd name="connsiteX10" fmla="*/ 485437 w 485437"/>
              <a:gd name="connsiteY10" fmla="*/ 476616 h 505671"/>
              <a:gd name="connsiteX11" fmla="*/ 195063 w 485437"/>
              <a:gd name="connsiteY11" fmla="*/ 505671 h 505671"/>
              <a:gd name="connsiteX12" fmla="*/ 16524 w 485437"/>
              <a:gd name="connsiteY12" fmla="*/ 493284 h 505671"/>
              <a:gd name="connsiteX0" fmla="*/ 16524 w 485437"/>
              <a:gd name="connsiteY0" fmla="*/ 493284 h 505671"/>
              <a:gd name="connsiteX1" fmla="*/ 9160 w 485437"/>
              <a:gd name="connsiteY1" fmla="*/ 436996 h 505671"/>
              <a:gd name="connsiteX2" fmla="*/ 24524 w 485437"/>
              <a:gd name="connsiteY2" fmla="*/ 370741 h 505671"/>
              <a:gd name="connsiteX3" fmla="*/ 57884 w 485437"/>
              <a:gd name="connsiteY3" fmla="*/ 273916 h 505671"/>
              <a:gd name="connsiteX4" fmla="*/ 110766 w 485437"/>
              <a:gd name="connsiteY4" fmla="*/ 184679 h 505671"/>
              <a:gd name="connsiteX5" fmla="*/ 165407 w 485437"/>
              <a:gd name="connsiteY5" fmla="*/ 90057 h 505671"/>
              <a:gd name="connsiteX6" fmla="*/ 250743 w 485437"/>
              <a:gd name="connsiteY6" fmla="*/ 8198 h 505671"/>
              <a:gd name="connsiteX7" fmla="*/ 302677 w 485437"/>
              <a:gd name="connsiteY7" fmla="*/ 47595 h 505671"/>
              <a:gd name="connsiteX8" fmla="*/ 333322 w 485437"/>
              <a:gd name="connsiteY8" fmla="*/ 77778 h 505671"/>
              <a:gd name="connsiteX9" fmla="*/ 411758 w 485437"/>
              <a:gd name="connsiteY9" fmla="*/ 211349 h 505671"/>
              <a:gd name="connsiteX10" fmla="*/ 464102 w 485437"/>
              <a:gd name="connsiteY10" fmla="*/ 363599 h 505671"/>
              <a:gd name="connsiteX11" fmla="*/ 485437 w 485437"/>
              <a:gd name="connsiteY11" fmla="*/ 476616 h 505671"/>
              <a:gd name="connsiteX12" fmla="*/ 195063 w 485437"/>
              <a:gd name="connsiteY12" fmla="*/ 505671 h 505671"/>
              <a:gd name="connsiteX13" fmla="*/ 16524 w 485437"/>
              <a:gd name="connsiteY13" fmla="*/ 493284 h 505671"/>
              <a:gd name="connsiteX0" fmla="*/ 16524 w 485437"/>
              <a:gd name="connsiteY0" fmla="*/ 493284 h 505671"/>
              <a:gd name="connsiteX1" fmla="*/ 9160 w 485437"/>
              <a:gd name="connsiteY1" fmla="*/ 436996 h 505671"/>
              <a:gd name="connsiteX2" fmla="*/ 24524 w 485437"/>
              <a:gd name="connsiteY2" fmla="*/ 370741 h 505671"/>
              <a:gd name="connsiteX3" fmla="*/ 57884 w 485437"/>
              <a:gd name="connsiteY3" fmla="*/ 273916 h 505671"/>
              <a:gd name="connsiteX4" fmla="*/ 110766 w 485437"/>
              <a:gd name="connsiteY4" fmla="*/ 184679 h 505671"/>
              <a:gd name="connsiteX5" fmla="*/ 165407 w 485437"/>
              <a:gd name="connsiteY5" fmla="*/ 90057 h 505671"/>
              <a:gd name="connsiteX6" fmla="*/ 250743 w 485437"/>
              <a:gd name="connsiteY6" fmla="*/ 8198 h 505671"/>
              <a:gd name="connsiteX7" fmla="*/ 302677 w 485437"/>
              <a:gd name="connsiteY7" fmla="*/ 47595 h 505671"/>
              <a:gd name="connsiteX8" fmla="*/ 333322 w 485437"/>
              <a:gd name="connsiteY8" fmla="*/ 77778 h 505671"/>
              <a:gd name="connsiteX9" fmla="*/ 411758 w 485437"/>
              <a:gd name="connsiteY9" fmla="*/ 211349 h 505671"/>
              <a:gd name="connsiteX10" fmla="*/ 464102 w 485437"/>
              <a:gd name="connsiteY10" fmla="*/ 363599 h 505671"/>
              <a:gd name="connsiteX11" fmla="*/ 485437 w 485437"/>
              <a:gd name="connsiteY11" fmla="*/ 476616 h 505671"/>
              <a:gd name="connsiteX12" fmla="*/ 358460 w 485437"/>
              <a:gd name="connsiteY12" fmla="*/ 497000 h 505671"/>
              <a:gd name="connsiteX13" fmla="*/ 195063 w 485437"/>
              <a:gd name="connsiteY13" fmla="*/ 505671 h 505671"/>
              <a:gd name="connsiteX14" fmla="*/ 16524 w 485437"/>
              <a:gd name="connsiteY14" fmla="*/ 493284 h 505671"/>
              <a:gd name="connsiteX0" fmla="*/ 16524 w 485437"/>
              <a:gd name="connsiteY0" fmla="*/ 493284 h 508477"/>
              <a:gd name="connsiteX1" fmla="*/ 9160 w 485437"/>
              <a:gd name="connsiteY1" fmla="*/ 436996 h 508477"/>
              <a:gd name="connsiteX2" fmla="*/ 24524 w 485437"/>
              <a:gd name="connsiteY2" fmla="*/ 370741 h 508477"/>
              <a:gd name="connsiteX3" fmla="*/ 57884 w 485437"/>
              <a:gd name="connsiteY3" fmla="*/ 273916 h 508477"/>
              <a:gd name="connsiteX4" fmla="*/ 110766 w 485437"/>
              <a:gd name="connsiteY4" fmla="*/ 184679 h 508477"/>
              <a:gd name="connsiteX5" fmla="*/ 165407 w 485437"/>
              <a:gd name="connsiteY5" fmla="*/ 90057 h 508477"/>
              <a:gd name="connsiteX6" fmla="*/ 250743 w 485437"/>
              <a:gd name="connsiteY6" fmla="*/ 8198 h 508477"/>
              <a:gd name="connsiteX7" fmla="*/ 302677 w 485437"/>
              <a:gd name="connsiteY7" fmla="*/ 47595 h 508477"/>
              <a:gd name="connsiteX8" fmla="*/ 333322 w 485437"/>
              <a:gd name="connsiteY8" fmla="*/ 77778 h 508477"/>
              <a:gd name="connsiteX9" fmla="*/ 411758 w 485437"/>
              <a:gd name="connsiteY9" fmla="*/ 211349 h 508477"/>
              <a:gd name="connsiteX10" fmla="*/ 464102 w 485437"/>
              <a:gd name="connsiteY10" fmla="*/ 363599 h 508477"/>
              <a:gd name="connsiteX11" fmla="*/ 485437 w 485437"/>
              <a:gd name="connsiteY11" fmla="*/ 476616 h 508477"/>
              <a:gd name="connsiteX12" fmla="*/ 358460 w 485437"/>
              <a:gd name="connsiteY12" fmla="*/ 497000 h 508477"/>
              <a:gd name="connsiteX13" fmla="*/ 195063 w 485437"/>
              <a:gd name="connsiteY13" fmla="*/ 505671 h 508477"/>
              <a:gd name="connsiteX14" fmla="*/ 16524 w 485437"/>
              <a:gd name="connsiteY14" fmla="*/ 493284 h 508477"/>
              <a:gd name="connsiteX0" fmla="*/ 16524 w 485437"/>
              <a:gd name="connsiteY0" fmla="*/ 493284 h 515084"/>
              <a:gd name="connsiteX1" fmla="*/ 9160 w 485437"/>
              <a:gd name="connsiteY1" fmla="*/ 436996 h 515084"/>
              <a:gd name="connsiteX2" fmla="*/ 24524 w 485437"/>
              <a:gd name="connsiteY2" fmla="*/ 370741 h 515084"/>
              <a:gd name="connsiteX3" fmla="*/ 57884 w 485437"/>
              <a:gd name="connsiteY3" fmla="*/ 273916 h 515084"/>
              <a:gd name="connsiteX4" fmla="*/ 110766 w 485437"/>
              <a:gd name="connsiteY4" fmla="*/ 184679 h 515084"/>
              <a:gd name="connsiteX5" fmla="*/ 165407 w 485437"/>
              <a:gd name="connsiteY5" fmla="*/ 90057 h 515084"/>
              <a:gd name="connsiteX6" fmla="*/ 250743 w 485437"/>
              <a:gd name="connsiteY6" fmla="*/ 8198 h 515084"/>
              <a:gd name="connsiteX7" fmla="*/ 302677 w 485437"/>
              <a:gd name="connsiteY7" fmla="*/ 47595 h 515084"/>
              <a:gd name="connsiteX8" fmla="*/ 333322 w 485437"/>
              <a:gd name="connsiteY8" fmla="*/ 77778 h 515084"/>
              <a:gd name="connsiteX9" fmla="*/ 411758 w 485437"/>
              <a:gd name="connsiteY9" fmla="*/ 211349 h 515084"/>
              <a:gd name="connsiteX10" fmla="*/ 464102 w 485437"/>
              <a:gd name="connsiteY10" fmla="*/ 363599 h 515084"/>
              <a:gd name="connsiteX11" fmla="*/ 485437 w 485437"/>
              <a:gd name="connsiteY11" fmla="*/ 476616 h 515084"/>
              <a:gd name="connsiteX12" fmla="*/ 368235 w 485437"/>
              <a:gd name="connsiteY12" fmla="*/ 506806 h 515084"/>
              <a:gd name="connsiteX13" fmla="*/ 195063 w 485437"/>
              <a:gd name="connsiteY13" fmla="*/ 505671 h 515084"/>
              <a:gd name="connsiteX14" fmla="*/ 16524 w 485437"/>
              <a:gd name="connsiteY14" fmla="*/ 493284 h 515084"/>
              <a:gd name="connsiteX0" fmla="*/ 16524 w 485437"/>
              <a:gd name="connsiteY0" fmla="*/ 493284 h 510743"/>
              <a:gd name="connsiteX1" fmla="*/ 9160 w 485437"/>
              <a:gd name="connsiteY1" fmla="*/ 436996 h 510743"/>
              <a:gd name="connsiteX2" fmla="*/ 24524 w 485437"/>
              <a:gd name="connsiteY2" fmla="*/ 370741 h 510743"/>
              <a:gd name="connsiteX3" fmla="*/ 57884 w 485437"/>
              <a:gd name="connsiteY3" fmla="*/ 273916 h 510743"/>
              <a:gd name="connsiteX4" fmla="*/ 110766 w 485437"/>
              <a:gd name="connsiteY4" fmla="*/ 184679 h 510743"/>
              <a:gd name="connsiteX5" fmla="*/ 165407 w 485437"/>
              <a:gd name="connsiteY5" fmla="*/ 90057 h 510743"/>
              <a:gd name="connsiteX6" fmla="*/ 250743 w 485437"/>
              <a:gd name="connsiteY6" fmla="*/ 8198 h 510743"/>
              <a:gd name="connsiteX7" fmla="*/ 302677 w 485437"/>
              <a:gd name="connsiteY7" fmla="*/ 47595 h 510743"/>
              <a:gd name="connsiteX8" fmla="*/ 333322 w 485437"/>
              <a:gd name="connsiteY8" fmla="*/ 77778 h 510743"/>
              <a:gd name="connsiteX9" fmla="*/ 411758 w 485437"/>
              <a:gd name="connsiteY9" fmla="*/ 211349 h 510743"/>
              <a:gd name="connsiteX10" fmla="*/ 464102 w 485437"/>
              <a:gd name="connsiteY10" fmla="*/ 363599 h 510743"/>
              <a:gd name="connsiteX11" fmla="*/ 485437 w 485437"/>
              <a:gd name="connsiteY11" fmla="*/ 476616 h 510743"/>
              <a:gd name="connsiteX12" fmla="*/ 368235 w 485437"/>
              <a:gd name="connsiteY12" fmla="*/ 506806 h 510743"/>
              <a:gd name="connsiteX13" fmla="*/ 195063 w 485437"/>
              <a:gd name="connsiteY13" fmla="*/ 505671 h 510743"/>
              <a:gd name="connsiteX14" fmla="*/ 16524 w 485437"/>
              <a:gd name="connsiteY14" fmla="*/ 493284 h 510743"/>
              <a:gd name="connsiteX0" fmla="*/ 16524 w 485437"/>
              <a:gd name="connsiteY0" fmla="*/ 493284 h 510743"/>
              <a:gd name="connsiteX1" fmla="*/ 9160 w 485437"/>
              <a:gd name="connsiteY1" fmla="*/ 436996 h 510743"/>
              <a:gd name="connsiteX2" fmla="*/ 24524 w 485437"/>
              <a:gd name="connsiteY2" fmla="*/ 370741 h 510743"/>
              <a:gd name="connsiteX3" fmla="*/ 57884 w 485437"/>
              <a:gd name="connsiteY3" fmla="*/ 273916 h 510743"/>
              <a:gd name="connsiteX4" fmla="*/ 110766 w 485437"/>
              <a:gd name="connsiteY4" fmla="*/ 184679 h 510743"/>
              <a:gd name="connsiteX5" fmla="*/ 165407 w 485437"/>
              <a:gd name="connsiteY5" fmla="*/ 90057 h 510743"/>
              <a:gd name="connsiteX6" fmla="*/ 250743 w 485437"/>
              <a:gd name="connsiteY6" fmla="*/ 8198 h 510743"/>
              <a:gd name="connsiteX7" fmla="*/ 302677 w 485437"/>
              <a:gd name="connsiteY7" fmla="*/ 47595 h 510743"/>
              <a:gd name="connsiteX8" fmla="*/ 333322 w 485437"/>
              <a:gd name="connsiteY8" fmla="*/ 77778 h 510743"/>
              <a:gd name="connsiteX9" fmla="*/ 411758 w 485437"/>
              <a:gd name="connsiteY9" fmla="*/ 211349 h 510743"/>
              <a:gd name="connsiteX10" fmla="*/ 464102 w 485437"/>
              <a:gd name="connsiteY10" fmla="*/ 363599 h 510743"/>
              <a:gd name="connsiteX11" fmla="*/ 485437 w 485437"/>
              <a:gd name="connsiteY11" fmla="*/ 476616 h 510743"/>
              <a:gd name="connsiteX12" fmla="*/ 368235 w 485437"/>
              <a:gd name="connsiteY12" fmla="*/ 506806 h 510743"/>
              <a:gd name="connsiteX13" fmla="*/ 195063 w 485437"/>
              <a:gd name="connsiteY13" fmla="*/ 505671 h 510743"/>
              <a:gd name="connsiteX14" fmla="*/ 104314 w 485437"/>
              <a:gd name="connsiteY14" fmla="*/ 509256 h 510743"/>
              <a:gd name="connsiteX15" fmla="*/ 16524 w 485437"/>
              <a:gd name="connsiteY15" fmla="*/ 493284 h 510743"/>
              <a:gd name="connsiteX0" fmla="*/ 16524 w 485437"/>
              <a:gd name="connsiteY0" fmla="*/ 493284 h 512189"/>
              <a:gd name="connsiteX1" fmla="*/ 9160 w 485437"/>
              <a:gd name="connsiteY1" fmla="*/ 436996 h 512189"/>
              <a:gd name="connsiteX2" fmla="*/ 24524 w 485437"/>
              <a:gd name="connsiteY2" fmla="*/ 370741 h 512189"/>
              <a:gd name="connsiteX3" fmla="*/ 57884 w 485437"/>
              <a:gd name="connsiteY3" fmla="*/ 273916 h 512189"/>
              <a:gd name="connsiteX4" fmla="*/ 110766 w 485437"/>
              <a:gd name="connsiteY4" fmla="*/ 184679 h 512189"/>
              <a:gd name="connsiteX5" fmla="*/ 165407 w 485437"/>
              <a:gd name="connsiteY5" fmla="*/ 90057 h 512189"/>
              <a:gd name="connsiteX6" fmla="*/ 250743 w 485437"/>
              <a:gd name="connsiteY6" fmla="*/ 8198 h 512189"/>
              <a:gd name="connsiteX7" fmla="*/ 302677 w 485437"/>
              <a:gd name="connsiteY7" fmla="*/ 47595 h 512189"/>
              <a:gd name="connsiteX8" fmla="*/ 333322 w 485437"/>
              <a:gd name="connsiteY8" fmla="*/ 77778 h 512189"/>
              <a:gd name="connsiteX9" fmla="*/ 411758 w 485437"/>
              <a:gd name="connsiteY9" fmla="*/ 211349 h 512189"/>
              <a:gd name="connsiteX10" fmla="*/ 464102 w 485437"/>
              <a:gd name="connsiteY10" fmla="*/ 363599 h 512189"/>
              <a:gd name="connsiteX11" fmla="*/ 485437 w 485437"/>
              <a:gd name="connsiteY11" fmla="*/ 476616 h 512189"/>
              <a:gd name="connsiteX12" fmla="*/ 368235 w 485437"/>
              <a:gd name="connsiteY12" fmla="*/ 506806 h 512189"/>
              <a:gd name="connsiteX13" fmla="*/ 190176 w 485437"/>
              <a:gd name="connsiteY13" fmla="*/ 510573 h 512189"/>
              <a:gd name="connsiteX14" fmla="*/ 104314 w 485437"/>
              <a:gd name="connsiteY14" fmla="*/ 509256 h 512189"/>
              <a:gd name="connsiteX15" fmla="*/ 16524 w 485437"/>
              <a:gd name="connsiteY15" fmla="*/ 493284 h 51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437" h="512189">
                <a:moveTo>
                  <a:pt x="16524" y="493284"/>
                </a:moveTo>
                <a:cubicBezTo>
                  <a:pt x="-14836" y="484290"/>
                  <a:pt x="7827" y="457420"/>
                  <a:pt x="9160" y="436996"/>
                </a:cubicBezTo>
                <a:cubicBezTo>
                  <a:pt x="10493" y="416572"/>
                  <a:pt x="15182" y="398329"/>
                  <a:pt x="24524" y="370741"/>
                </a:cubicBezTo>
                <a:cubicBezTo>
                  <a:pt x="33866" y="343153"/>
                  <a:pt x="43510" y="304926"/>
                  <a:pt x="57884" y="273916"/>
                </a:cubicBezTo>
                <a:cubicBezTo>
                  <a:pt x="72258" y="242906"/>
                  <a:pt x="94067" y="214914"/>
                  <a:pt x="110766" y="184679"/>
                </a:cubicBezTo>
                <a:cubicBezTo>
                  <a:pt x="132238" y="155590"/>
                  <a:pt x="143935" y="119146"/>
                  <a:pt x="165407" y="90057"/>
                </a:cubicBezTo>
                <a:lnTo>
                  <a:pt x="250743" y="8198"/>
                </a:lnTo>
                <a:cubicBezTo>
                  <a:pt x="278279" y="-20720"/>
                  <a:pt x="291723" y="35193"/>
                  <a:pt x="302677" y="47595"/>
                </a:cubicBezTo>
                <a:cubicBezTo>
                  <a:pt x="313631" y="59997"/>
                  <a:pt x="311487" y="46400"/>
                  <a:pt x="333322" y="77778"/>
                </a:cubicBezTo>
                <a:cubicBezTo>
                  <a:pt x="355157" y="109156"/>
                  <a:pt x="389930" y="164121"/>
                  <a:pt x="411758" y="211349"/>
                </a:cubicBezTo>
                <a:cubicBezTo>
                  <a:pt x="426825" y="262099"/>
                  <a:pt x="449035" y="312849"/>
                  <a:pt x="464102" y="363599"/>
                </a:cubicBezTo>
                <a:lnTo>
                  <a:pt x="485437" y="476616"/>
                </a:lnTo>
                <a:cubicBezTo>
                  <a:pt x="467830" y="497624"/>
                  <a:pt x="416631" y="501964"/>
                  <a:pt x="368235" y="506806"/>
                </a:cubicBezTo>
                <a:cubicBezTo>
                  <a:pt x="300291" y="516551"/>
                  <a:pt x="247165" y="509967"/>
                  <a:pt x="190176" y="510573"/>
                </a:cubicBezTo>
                <a:cubicBezTo>
                  <a:pt x="159926" y="508500"/>
                  <a:pt x="134564" y="511329"/>
                  <a:pt x="104314" y="509256"/>
                </a:cubicBezTo>
                <a:lnTo>
                  <a:pt x="16524" y="493284"/>
                </a:lnTo>
                <a:close/>
              </a:path>
            </a:pathLst>
          </a:custGeom>
          <a:pattFill prst="dkDnDiag">
            <a:fgClr>
              <a:srgbClr val="0033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ешение 21"/>
          <p:cNvSpPr/>
          <p:nvPr/>
        </p:nvSpPr>
        <p:spPr>
          <a:xfrm rot="19617862">
            <a:off x="3439941" y="4671811"/>
            <a:ext cx="1480841" cy="61185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7246 h 12246"/>
              <a:gd name="connsiteX1" fmla="*/ 4809 w 10000"/>
              <a:gd name="connsiteY1" fmla="*/ 0 h 12246"/>
              <a:gd name="connsiteX2" fmla="*/ 10000 w 10000"/>
              <a:gd name="connsiteY2" fmla="*/ 7246 h 12246"/>
              <a:gd name="connsiteX3" fmla="*/ 5000 w 10000"/>
              <a:gd name="connsiteY3" fmla="*/ 12246 h 12246"/>
              <a:gd name="connsiteX4" fmla="*/ 0 w 10000"/>
              <a:gd name="connsiteY4" fmla="*/ 7246 h 12246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54 w 10217"/>
              <a:gd name="connsiteY0" fmla="*/ 7568 h 13297"/>
              <a:gd name="connsiteX1" fmla="*/ 2069 w 10217"/>
              <a:gd name="connsiteY1" fmla="*/ 1896 h 13297"/>
              <a:gd name="connsiteX2" fmla="*/ 5026 w 10217"/>
              <a:gd name="connsiteY2" fmla="*/ 316 h 13297"/>
              <a:gd name="connsiteX3" fmla="*/ 10217 w 10217"/>
              <a:gd name="connsiteY3" fmla="*/ 7562 h 13297"/>
              <a:gd name="connsiteX4" fmla="*/ 5301 w 10217"/>
              <a:gd name="connsiteY4" fmla="*/ 13297 h 13297"/>
              <a:gd name="connsiteX5" fmla="*/ 54 w 10217"/>
              <a:gd name="connsiteY5" fmla="*/ 7568 h 13297"/>
              <a:gd name="connsiteX0" fmla="*/ 46 w 10209"/>
              <a:gd name="connsiteY0" fmla="*/ 7568 h 13297"/>
              <a:gd name="connsiteX1" fmla="*/ 2061 w 10209"/>
              <a:gd name="connsiteY1" fmla="*/ 1896 h 13297"/>
              <a:gd name="connsiteX2" fmla="*/ 5018 w 10209"/>
              <a:gd name="connsiteY2" fmla="*/ 316 h 13297"/>
              <a:gd name="connsiteX3" fmla="*/ 10209 w 10209"/>
              <a:gd name="connsiteY3" fmla="*/ 7562 h 13297"/>
              <a:gd name="connsiteX4" fmla="*/ 5293 w 10209"/>
              <a:gd name="connsiteY4" fmla="*/ 13297 h 13297"/>
              <a:gd name="connsiteX5" fmla="*/ 46 w 10209"/>
              <a:gd name="connsiteY5" fmla="*/ 7568 h 13297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5293 w 10209"/>
              <a:gd name="connsiteY4" fmla="*/ 13343 h 13343"/>
              <a:gd name="connsiteX5" fmla="*/ 46 w 10209"/>
              <a:gd name="connsiteY5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5293 w 10391"/>
              <a:gd name="connsiteY5" fmla="*/ 13343 h 13343"/>
              <a:gd name="connsiteX6" fmla="*/ 46 w 10391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6805 w 10391"/>
              <a:gd name="connsiteY5" fmla="*/ 13268 h 13343"/>
              <a:gd name="connsiteX6" fmla="*/ 5293 w 10391"/>
              <a:gd name="connsiteY6" fmla="*/ 13343 h 13343"/>
              <a:gd name="connsiteX7" fmla="*/ 46 w 10391"/>
              <a:gd name="connsiteY7" fmla="*/ 7614 h 13343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805 w 10391"/>
              <a:gd name="connsiteY5" fmla="*/ 13268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00 w 10391"/>
              <a:gd name="connsiteY4" fmla="*/ 120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70 w 10391"/>
              <a:gd name="connsiteY4" fmla="*/ 123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10391 w 10391"/>
              <a:gd name="connsiteY3" fmla="*/ 7394 h 13212"/>
              <a:gd name="connsiteX4" fmla="*/ 7970 w 10391"/>
              <a:gd name="connsiteY4" fmla="*/ 12376 h 13212"/>
              <a:gd name="connsiteX5" fmla="*/ 6691 w 10391"/>
              <a:gd name="connsiteY5" fmla="*/ 13045 h 13212"/>
              <a:gd name="connsiteX6" fmla="*/ 5267 w 10391"/>
              <a:gd name="connsiteY6" fmla="*/ 13212 h 13212"/>
              <a:gd name="connsiteX7" fmla="*/ 46 w 10391"/>
              <a:gd name="connsiteY7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6596 w 10391"/>
              <a:gd name="connsiteY3" fmla="*/ 1218 h 13212"/>
              <a:gd name="connsiteX4" fmla="*/ 7764 w 10391"/>
              <a:gd name="connsiteY4" fmla="*/ 2692 h 13212"/>
              <a:gd name="connsiteX5" fmla="*/ 10391 w 10391"/>
              <a:gd name="connsiteY5" fmla="*/ 7394 h 13212"/>
              <a:gd name="connsiteX6" fmla="*/ 7970 w 10391"/>
              <a:gd name="connsiteY6" fmla="*/ 12376 h 13212"/>
              <a:gd name="connsiteX7" fmla="*/ 6691 w 10391"/>
              <a:gd name="connsiteY7" fmla="*/ 13045 h 13212"/>
              <a:gd name="connsiteX8" fmla="*/ 5267 w 10391"/>
              <a:gd name="connsiteY8" fmla="*/ 13212 h 13212"/>
              <a:gd name="connsiteX9" fmla="*/ 46 w 10391"/>
              <a:gd name="connsiteY9" fmla="*/ 7614 h 13212"/>
              <a:gd name="connsiteX0" fmla="*/ 46 w 10391"/>
              <a:gd name="connsiteY0" fmla="*/ 7788 h 13386"/>
              <a:gd name="connsiteX1" fmla="*/ 2041 w 10391"/>
              <a:gd name="connsiteY1" fmla="*/ 1833 h 13386"/>
              <a:gd name="connsiteX2" fmla="*/ 5036 w 10391"/>
              <a:gd name="connsiteY2" fmla="*/ 327 h 13386"/>
              <a:gd name="connsiteX3" fmla="*/ 6596 w 10391"/>
              <a:gd name="connsiteY3" fmla="*/ 1392 h 13386"/>
              <a:gd name="connsiteX4" fmla="*/ 7764 w 10391"/>
              <a:gd name="connsiteY4" fmla="*/ 2866 h 13386"/>
              <a:gd name="connsiteX5" fmla="*/ 10391 w 10391"/>
              <a:gd name="connsiteY5" fmla="*/ 7568 h 13386"/>
              <a:gd name="connsiteX6" fmla="*/ 7970 w 10391"/>
              <a:gd name="connsiteY6" fmla="*/ 12550 h 13386"/>
              <a:gd name="connsiteX7" fmla="*/ 6691 w 10391"/>
              <a:gd name="connsiteY7" fmla="*/ 13219 h 13386"/>
              <a:gd name="connsiteX8" fmla="*/ 5267 w 10391"/>
              <a:gd name="connsiteY8" fmla="*/ 13386 h 13386"/>
              <a:gd name="connsiteX9" fmla="*/ 46 w 10391"/>
              <a:gd name="connsiteY9" fmla="*/ 7788 h 13386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869 w 10391"/>
              <a:gd name="connsiteY4" fmla="*/ 2022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429"/>
              <a:gd name="connsiteY0" fmla="*/ 7553 h 13151"/>
              <a:gd name="connsiteX1" fmla="*/ 2041 w 10429"/>
              <a:gd name="connsiteY1" fmla="*/ 1598 h 13151"/>
              <a:gd name="connsiteX2" fmla="*/ 5036 w 10429"/>
              <a:gd name="connsiteY2" fmla="*/ 92 h 13151"/>
              <a:gd name="connsiteX3" fmla="*/ 6670 w 10429"/>
              <a:gd name="connsiteY3" fmla="*/ 814 h 13151"/>
              <a:gd name="connsiteX4" fmla="*/ 7906 w 10429"/>
              <a:gd name="connsiteY4" fmla="*/ 1850 h 13151"/>
              <a:gd name="connsiteX5" fmla="*/ 9393 w 10429"/>
              <a:gd name="connsiteY5" fmla="*/ 4600 h 13151"/>
              <a:gd name="connsiteX6" fmla="*/ 10391 w 10429"/>
              <a:gd name="connsiteY6" fmla="*/ 7333 h 13151"/>
              <a:gd name="connsiteX7" fmla="*/ 7970 w 10429"/>
              <a:gd name="connsiteY7" fmla="*/ 12315 h 13151"/>
              <a:gd name="connsiteX8" fmla="*/ 6691 w 10429"/>
              <a:gd name="connsiteY8" fmla="*/ 12984 h 13151"/>
              <a:gd name="connsiteX9" fmla="*/ 5267 w 10429"/>
              <a:gd name="connsiteY9" fmla="*/ 13151 h 13151"/>
              <a:gd name="connsiteX10" fmla="*/ 46 w 10429"/>
              <a:gd name="connsiteY10" fmla="*/ 7553 h 13151"/>
              <a:gd name="connsiteX0" fmla="*/ 46 w 10431"/>
              <a:gd name="connsiteY0" fmla="*/ 7553 h 13151"/>
              <a:gd name="connsiteX1" fmla="*/ 2041 w 10431"/>
              <a:gd name="connsiteY1" fmla="*/ 1598 h 13151"/>
              <a:gd name="connsiteX2" fmla="*/ 5036 w 10431"/>
              <a:gd name="connsiteY2" fmla="*/ 92 h 13151"/>
              <a:gd name="connsiteX3" fmla="*/ 6670 w 10431"/>
              <a:gd name="connsiteY3" fmla="*/ 814 h 13151"/>
              <a:gd name="connsiteX4" fmla="*/ 7906 w 10431"/>
              <a:gd name="connsiteY4" fmla="*/ 1850 h 13151"/>
              <a:gd name="connsiteX5" fmla="*/ 9393 w 10431"/>
              <a:gd name="connsiteY5" fmla="*/ 4600 h 13151"/>
              <a:gd name="connsiteX6" fmla="*/ 8184 w 10431"/>
              <a:gd name="connsiteY6" fmla="*/ 2314 h 13151"/>
              <a:gd name="connsiteX7" fmla="*/ 10391 w 10431"/>
              <a:gd name="connsiteY7" fmla="*/ 7333 h 13151"/>
              <a:gd name="connsiteX8" fmla="*/ 7970 w 10431"/>
              <a:gd name="connsiteY8" fmla="*/ 12315 h 13151"/>
              <a:gd name="connsiteX9" fmla="*/ 6691 w 10431"/>
              <a:gd name="connsiteY9" fmla="*/ 12984 h 13151"/>
              <a:gd name="connsiteX10" fmla="*/ 5267 w 10431"/>
              <a:gd name="connsiteY10" fmla="*/ 13151 h 13151"/>
              <a:gd name="connsiteX11" fmla="*/ 46 w 10431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393 w 10457"/>
              <a:gd name="connsiteY5" fmla="*/ 4600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220 w 10457"/>
              <a:gd name="connsiteY5" fmla="*/ 3773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7 w 10458"/>
              <a:gd name="connsiteY0" fmla="*/ 7553 h 13151"/>
              <a:gd name="connsiteX1" fmla="*/ 2042 w 10458"/>
              <a:gd name="connsiteY1" fmla="*/ 1598 h 13151"/>
              <a:gd name="connsiteX2" fmla="*/ 5037 w 10458"/>
              <a:gd name="connsiteY2" fmla="*/ 92 h 13151"/>
              <a:gd name="connsiteX3" fmla="*/ 6671 w 10458"/>
              <a:gd name="connsiteY3" fmla="*/ 814 h 13151"/>
              <a:gd name="connsiteX4" fmla="*/ 7907 w 10458"/>
              <a:gd name="connsiteY4" fmla="*/ 1850 h 13151"/>
              <a:gd name="connsiteX5" fmla="*/ 9221 w 10458"/>
              <a:gd name="connsiteY5" fmla="*/ 3773 h 13151"/>
              <a:gd name="connsiteX6" fmla="*/ 8185 w 10458"/>
              <a:gd name="connsiteY6" fmla="*/ 2314 h 13151"/>
              <a:gd name="connsiteX7" fmla="*/ 10392 w 10458"/>
              <a:gd name="connsiteY7" fmla="*/ 7333 h 13151"/>
              <a:gd name="connsiteX8" fmla="*/ 7971 w 10458"/>
              <a:gd name="connsiteY8" fmla="*/ 12315 h 13151"/>
              <a:gd name="connsiteX9" fmla="*/ 6692 w 10458"/>
              <a:gd name="connsiteY9" fmla="*/ 12984 h 13151"/>
              <a:gd name="connsiteX10" fmla="*/ 5268 w 10458"/>
              <a:gd name="connsiteY10" fmla="*/ 13151 h 13151"/>
              <a:gd name="connsiteX11" fmla="*/ 47 w 10458"/>
              <a:gd name="connsiteY11" fmla="*/ 7553 h 13151"/>
              <a:gd name="connsiteX0" fmla="*/ 46 w 10495"/>
              <a:gd name="connsiteY0" fmla="*/ 7479 h 13151"/>
              <a:gd name="connsiteX1" fmla="*/ 2079 w 10495"/>
              <a:gd name="connsiteY1" fmla="*/ 1598 h 13151"/>
              <a:gd name="connsiteX2" fmla="*/ 5074 w 10495"/>
              <a:gd name="connsiteY2" fmla="*/ 92 h 13151"/>
              <a:gd name="connsiteX3" fmla="*/ 6708 w 10495"/>
              <a:gd name="connsiteY3" fmla="*/ 814 h 13151"/>
              <a:gd name="connsiteX4" fmla="*/ 7944 w 10495"/>
              <a:gd name="connsiteY4" fmla="*/ 1850 h 13151"/>
              <a:gd name="connsiteX5" fmla="*/ 9258 w 10495"/>
              <a:gd name="connsiteY5" fmla="*/ 3773 h 13151"/>
              <a:gd name="connsiteX6" fmla="*/ 8222 w 10495"/>
              <a:gd name="connsiteY6" fmla="*/ 2314 h 13151"/>
              <a:gd name="connsiteX7" fmla="*/ 10429 w 10495"/>
              <a:gd name="connsiteY7" fmla="*/ 7333 h 13151"/>
              <a:gd name="connsiteX8" fmla="*/ 8008 w 10495"/>
              <a:gd name="connsiteY8" fmla="*/ 12315 h 13151"/>
              <a:gd name="connsiteX9" fmla="*/ 6729 w 10495"/>
              <a:gd name="connsiteY9" fmla="*/ 12984 h 13151"/>
              <a:gd name="connsiteX10" fmla="*/ 5305 w 10495"/>
              <a:gd name="connsiteY10" fmla="*/ 13151 h 13151"/>
              <a:gd name="connsiteX11" fmla="*/ 46 w 10495"/>
              <a:gd name="connsiteY11" fmla="*/ 7479 h 13151"/>
              <a:gd name="connsiteX0" fmla="*/ 0 w 10449"/>
              <a:gd name="connsiteY0" fmla="*/ 7479 h 13151"/>
              <a:gd name="connsiteX1" fmla="*/ 2033 w 10449"/>
              <a:gd name="connsiteY1" fmla="*/ 1598 h 13151"/>
              <a:gd name="connsiteX2" fmla="*/ 5028 w 10449"/>
              <a:gd name="connsiteY2" fmla="*/ 92 h 13151"/>
              <a:gd name="connsiteX3" fmla="*/ 6662 w 10449"/>
              <a:gd name="connsiteY3" fmla="*/ 814 h 13151"/>
              <a:gd name="connsiteX4" fmla="*/ 7898 w 10449"/>
              <a:gd name="connsiteY4" fmla="*/ 1850 h 13151"/>
              <a:gd name="connsiteX5" fmla="*/ 9212 w 10449"/>
              <a:gd name="connsiteY5" fmla="*/ 3773 h 13151"/>
              <a:gd name="connsiteX6" fmla="*/ 8176 w 10449"/>
              <a:gd name="connsiteY6" fmla="*/ 2314 h 13151"/>
              <a:gd name="connsiteX7" fmla="*/ 10383 w 10449"/>
              <a:gd name="connsiteY7" fmla="*/ 7333 h 13151"/>
              <a:gd name="connsiteX8" fmla="*/ 7962 w 10449"/>
              <a:gd name="connsiteY8" fmla="*/ 12315 h 13151"/>
              <a:gd name="connsiteX9" fmla="*/ 6683 w 10449"/>
              <a:gd name="connsiteY9" fmla="*/ 12984 h 13151"/>
              <a:gd name="connsiteX10" fmla="*/ 5259 w 10449"/>
              <a:gd name="connsiteY10" fmla="*/ 13151 h 13151"/>
              <a:gd name="connsiteX11" fmla="*/ 0 w 10449"/>
              <a:gd name="connsiteY11" fmla="*/ 7479 h 13151"/>
              <a:gd name="connsiteX0" fmla="*/ 0 w 10632"/>
              <a:gd name="connsiteY0" fmla="*/ 7201 h 13151"/>
              <a:gd name="connsiteX1" fmla="*/ 2216 w 10632"/>
              <a:gd name="connsiteY1" fmla="*/ 1598 h 13151"/>
              <a:gd name="connsiteX2" fmla="*/ 5211 w 10632"/>
              <a:gd name="connsiteY2" fmla="*/ 92 h 13151"/>
              <a:gd name="connsiteX3" fmla="*/ 6845 w 10632"/>
              <a:gd name="connsiteY3" fmla="*/ 814 h 13151"/>
              <a:gd name="connsiteX4" fmla="*/ 8081 w 10632"/>
              <a:gd name="connsiteY4" fmla="*/ 1850 h 13151"/>
              <a:gd name="connsiteX5" fmla="*/ 9395 w 10632"/>
              <a:gd name="connsiteY5" fmla="*/ 3773 h 13151"/>
              <a:gd name="connsiteX6" fmla="*/ 8359 w 10632"/>
              <a:gd name="connsiteY6" fmla="*/ 2314 h 13151"/>
              <a:gd name="connsiteX7" fmla="*/ 10566 w 10632"/>
              <a:gd name="connsiteY7" fmla="*/ 7333 h 13151"/>
              <a:gd name="connsiteX8" fmla="*/ 8145 w 10632"/>
              <a:gd name="connsiteY8" fmla="*/ 12315 h 13151"/>
              <a:gd name="connsiteX9" fmla="*/ 6866 w 10632"/>
              <a:gd name="connsiteY9" fmla="*/ 12984 h 13151"/>
              <a:gd name="connsiteX10" fmla="*/ 5442 w 10632"/>
              <a:gd name="connsiteY10" fmla="*/ 13151 h 13151"/>
              <a:gd name="connsiteX11" fmla="*/ 0 w 10632"/>
              <a:gd name="connsiteY11" fmla="*/ 7201 h 13151"/>
              <a:gd name="connsiteX0" fmla="*/ 0 w 10568"/>
              <a:gd name="connsiteY0" fmla="*/ 7407 h 13151"/>
              <a:gd name="connsiteX1" fmla="*/ 2152 w 10568"/>
              <a:gd name="connsiteY1" fmla="*/ 1598 h 13151"/>
              <a:gd name="connsiteX2" fmla="*/ 5147 w 10568"/>
              <a:gd name="connsiteY2" fmla="*/ 92 h 13151"/>
              <a:gd name="connsiteX3" fmla="*/ 6781 w 10568"/>
              <a:gd name="connsiteY3" fmla="*/ 814 h 13151"/>
              <a:gd name="connsiteX4" fmla="*/ 8017 w 10568"/>
              <a:gd name="connsiteY4" fmla="*/ 1850 h 13151"/>
              <a:gd name="connsiteX5" fmla="*/ 9331 w 10568"/>
              <a:gd name="connsiteY5" fmla="*/ 3773 h 13151"/>
              <a:gd name="connsiteX6" fmla="*/ 8295 w 10568"/>
              <a:gd name="connsiteY6" fmla="*/ 2314 h 13151"/>
              <a:gd name="connsiteX7" fmla="*/ 10502 w 10568"/>
              <a:gd name="connsiteY7" fmla="*/ 7333 h 13151"/>
              <a:gd name="connsiteX8" fmla="*/ 8081 w 10568"/>
              <a:gd name="connsiteY8" fmla="*/ 12315 h 13151"/>
              <a:gd name="connsiteX9" fmla="*/ 6802 w 10568"/>
              <a:gd name="connsiteY9" fmla="*/ 12984 h 13151"/>
              <a:gd name="connsiteX10" fmla="*/ 5378 w 10568"/>
              <a:gd name="connsiteY10" fmla="*/ 13151 h 13151"/>
              <a:gd name="connsiteX11" fmla="*/ 0 w 10568"/>
              <a:gd name="connsiteY11" fmla="*/ 7407 h 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68" h="13151">
                <a:moveTo>
                  <a:pt x="0" y="7407"/>
                </a:moveTo>
                <a:cubicBezTo>
                  <a:pt x="307" y="5535"/>
                  <a:pt x="1636" y="2361"/>
                  <a:pt x="2152" y="1598"/>
                </a:cubicBezTo>
                <a:cubicBezTo>
                  <a:pt x="2981" y="389"/>
                  <a:pt x="3889" y="-250"/>
                  <a:pt x="5147" y="92"/>
                </a:cubicBezTo>
                <a:cubicBezTo>
                  <a:pt x="5988" y="221"/>
                  <a:pt x="6323" y="426"/>
                  <a:pt x="6781" y="814"/>
                </a:cubicBezTo>
                <a:cubicBezTo>
                  <a:pt x="7239" y="1202"/>
                  <a:pt x="7578" y="1152"/>
                  <a:pt x="8017" y="1850"/>
                </a:cubicBezTo>
                <a:cubicBezTo>
                  <a:pt x="8456" y="2548"/>
                  <a:pt x="8941" y="3077"/>
                  <a:pt x="9331" y="3773"/>
                </a:cubicBezTo>
                <a:cubicBezTo>
                  <a:pt x="9721" y="4469"/>
                  <a:pt x="8129" y="1859"/>
                  <a:pt x="8295" y="2314"/>
                </a:cubicBezTo>
                <a:cubicBezTo>
                  <a:pt x="9567" y="4284"/>
                  <a:pt x="10881" y="6285"/>
                  <a:pt x="10502" y="7333"/>
                </a:cubicBezTo>
                <a:cubicBezTo>
                  <a:pt x="9876" y="9701"/>
                  <a:pt x="9220" y="11198"/>
                  <a:pt x="8081" y="12315"/>
                </a:cubicBezTo>
                <a:cubicBezTo>
                  <a:pt x="7679" y="12506"/>
                  <a:pt x="7204" y="12793"/>
                  <a:pt x="6802" y="12984"/>
                </a:cubicBezTo>
                <a:lnTo>
                  <a:pt x="5378" y="13151"/>
                </a:lnTo>
                <a:cubicBezTo>
                  <a:pt x="3338" y="13087"/>
                  <a:pt x="954" y="9496"/>
                  <a:pt x="0" y="7407"/>
                </a:cubicBez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ешение 21"/>
          <p:cNvSpPr/>
          <p:nvPr/>
        </p:nvSpPr>
        <p:spPr>
          <a:xfrm rot="16035415">
            <a:off x="4015783" y="4204625"/>
            <a:ext cx="1098217" cy="5483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7246 h 12246"/>
              <a:gd name="connsiteX1" fmla="*/ 4809 w 10000"/>
              <a:gd name="connsiteY1" fmla="*/ 0 h 12246"/>
              <a:gd name="connsiteX2" fmla="*/ 10000 w 10000"/>
              <a:gd name="connsiteY2" fmla="*/ 7246 h 12246"/>
              <a:gd name="connsiteX3" fmla="*/ 5000 w 10000"/>
              <a:gd name="connsiteY3" fmla="*/ 12246 h 12246"/>
              <a:gd name="connsiteX4" fmla="*/ 0 w 10000"/>
              <a:gd name="connsiteY4" fmla="*/ 7246 h 12246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54 w 10217"/>
              <a:gd name="connsiteY0" fmla="*/ 7568 h 13297"/>
              <a:gd name="connsiteX1" fmla="*/ 2069 w 10217"/>
              <a:gd name="connsiteY1" fmla="*/ 1896 h 13297"/>
              <a:gd name="connsiteX2" fmla="*/ 5026 w 10217"/>
              <a:gd name="connsiteY2" fmla="*/ 316 h 13297"/>
              <a:gd name="connsiteX3" fmla="*/ 10217 w 10217"/>
              <a:gd name="connsiteY3" fmla="*/ 7562 h 13297"/>
              <a:gd name="connsiteX4" fmla="*/ 5301 w 10217"/>
              <a:gd name="connsiteY4" fmla="*/ 13297 h 13297"/>
              <a:gd name="connsiteX5" fmla="*/ 54 w 10217"/>
              <a:gd name="connsiteY5" fmla="*/ 7568 h 13297"/>
              <a:gd name="connsiteX0" fmla="*/ 46 w 10209"/>
              <a:gd name="connsiteY0" fmla="*/ 7568 h 13297"/>
              <a:gd name="connsiteX1" fmla="*/ 2061 w 10209"/>
              <a:gd name="connsiteY1" fmla="*/ 1896 h 13297"/>
              <a:gd name="connsiteX2" fmla="*/ 5018 w 10209"/>
              <a:gd name="connsiteY2" fmla="*/ 316 h 13297"/>
              <a:gd name="connsiteX3" fmla="*/ 10209 w 10209"/>
              <a:gd name="connsiteY3" fmla="*/ 7562 h 13297"/>
              <a:gd name="connsiteX4" fmla="*/ 5293 w 10209"/>
              <a:gd name="connsiteY4" fmla="*/ 13297 h 13297"/>
              <a:gd name="connsiteX5" fmla="*/ 46 w 10209"/>
              <a:gd name="connsiteY5" fmla="*/ 7568 h 13297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5293 w 10209"/>
              <a:gd name="connsiteY4" fmla="*/ 13343 h 13343"/>
              <a:gd name="connsiteX5" fmla="*/ 46 w 10209"/>
              <a:gd name="connsiteY5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5293 w 10391"/>
              <a:gd name="connsiteY5" fmla="*/ 13343 h 13343"/>
              <a:gd name="connsiteX6" fmla="*/ 46 w 10391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6805 w 10391"/>
              <a:gd name="connsiteY5" fmla="*/ 13268 h 13343"/>
              <a:gd name="connsiteX6" fmla="*/ 5293 w 10391"/>
              <a:gd name="connsiteY6" fmla="*/ 13343 h 13343"/>
              <a:gd name="connsiteX7" fmla="*/ 46 w 10391"/>
              <a:gd name="connsiteY7" fmla="*/ 7614 h 13343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805 w 10391"/>
              <a:gd name="connsiteY5" fmla="*/ 13268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00 w 10391"/>
              <a:gd name="connsiteY4" fmla="*/ 120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70 w 10391"/>
              <a:gd name="connsiteY4" fmla="*/ 123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10391 w 10391"/>
              <a:gd name="connsiteY3" fmla="*/ 7394 h 13212"/>
              <a:gd name="connsiteX4" fmla="*/ 7970 w 10391"/>
              <a:gd name="connsiteY4" fmla="*/ 12376 h 13212"/>
              <a:gd name="connsiteX5" fmla="*/ 6691 w 10391"/>
              <a:gd name="connsiteY5" fmla="*/ 13045 h 13212"/>
              <a:gd name="connsiteX6" fmla="*/ 5267 w 10391"/>
              <a:gd name="connsiteY6" fmla="*/ 13212 h 13212"/>
              <a:gd name="connsiteX7" fmla="*/ 46 w 10391"/>
              <a:gd name="connsiteY7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6596 w 10391"/>
              <a:gd name="connsiteY3" fmla="*/ 1218 h 13212"/>
              <a:gd name="connsiteX4" fmla="*/ 7764 w 10391"/>
              <a:gd name="connsiteY4" fmla="*/ 2692 h 13212"/>
              <a:gd name="connsiteX5" fmla="*/ 10391 w 10391"/>
              <a:gd name="connsiteY5" fmla="*/ 7394 h 13212"/>
              <a:gd name="connsiteX6" fmla="*/ 7970 w 10391"/>
              <a:gd name="connsiteY6" fmla="*/ 12376 h 13212"/>
              <a:gd name="connsiteX7" fmla="*/ 6691 w 10391"/>
              <a:gd name="connsiteY7" fmla="*/ 13045 h 13212"/>
              <a:gd name="connsiteX8" fmla="*/ 5267 w 10391"/>
              <a:gd name="connsiteY8" fmla="*/ 13212 h 13212"/>
              <a:gd name="connsiteX9" fmla="*/ 46 w 10391"/>
              <a:gd name="connsiteY9" fmla="*/ 7614 h 13212"/>
              <a:gd name="connsiteX0" fmla="*/ 46 w 10391"/>
              <a:gd name="connsiteY0" fmla="*/ 7788 h 13386"/>
              <a:gd name="connsiteX1" fmla="*/ 2041 w 10391"/>
              <a:gd name="connsiteY1" fmla="*/ 1833 h 13386"/>
              <a:gd name="connsiteX2" fmla="*/ 5036 w 10391"/>
              <a:gd name="connsiteY2" fmla="*/ 327 h 13386"/>
              <a:gd name="connsiteX3" fmla="*/ 6596 w 10391"/>
              <a:gd name="connsiteY3" fmla="*/ 1392 h 13386"/>
              <a:gd name="connsiteX4" fmla="*/ 7764 w 10391"/>
              <a:gd name="connsiteY4" fmla="*/ 2866 h 13386"/>
              <a:gd name="connsiteX5" fmla="*/ 10391 w 10391"/>
              <a:gd name="connsiteY5" fmla="*/ 7568 h 13386"/>
              <a:gd name="connsiteX6" fmla="*/ 7970 w 10391"/>
              <a:gd name="connsiteY6" fmla="*/ 12550 h 13386"/>
              <a:gd name="connsiteX7" fmla="*/ 6691 w 10391"/>
              <a:gd name="connsiteY7" fmla="*/ 13219 h 13386"/>
              <a:gd name="connsiteX8" fmla="*/ 5267 w 10391"/>
              <a:gd name="connsiteY8" fmla="*/ 13386 h 13386"/>
              <a:gd name="connsiteX9" fmla="*/ 46 w 10391"/>
              <a:gd name="connsiteY9" fmla="*/ 7788 h 13386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869 w 10391"/>
              <a:gd name="connsiteY4" fmla="*/ 2022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429"/>
              <a:gd name="connsiteY0" fmla="*/ 7553 h 13151"/>
              <a:gd name="connsiteX1" fmla="*/ 2041 w 10429"/>
              <a:gd name="connsiteY1" fmla="*/ 1598 h 13151"/>
              <a:gd name="connsiteX2" fmla="*/ 5036 w 10429"/>
              <a:gd name="connsiteY2" fmla="*/ 92 h 13151"/>
              <a:gd name="connsiteX3" fmla="*/ 6670 w 10429"/>
              <a:gd name="connsiteY3" fmla="*/ 814 h 13151"/>
              <a:gd name="connsiteX4" fmla="*/ 7906 w 10429"/>
              <a:gd name="connsiteY4" fmla="*/ 1850 h 13151"/>
              <a:gd name="connsiteX5" fmla="*/ 9393 w 10429"/>
              <a:gd name="connsiteY5" fmla="*/ 4600 h 13151"/>
              <a:gd name="connsiteX6" fmla="*/ 10391 w 10429"/>
              <a:gd name="connsiteY6" fmla="*/ 7333 h 13151"/>
              <a:gd name="connsiteX7" fmla="*/ 7970 w 10429"/>
              <a:gd name="connsiteY7" fmla="*/ 12315 h 13151"/>
              <a:gd name="connsiteX8" fmla="*/ 6691 w 10429"/>
              <a:gd name="connsiteY8" fmla="*/ 12984 h 13151"/>
              <a:gd name="connsiteX9" fmla="*/ 5267 w 10429"/>
              <a:gd name="connsiteY9" fmla="*/ 13151 h 13151"/>
              <a:gd name="connsiteX10" fmla="*/ 46 w 10429"/>
              <a:gd name="connsiteY10" fmla="*/ 7553 h 13151"/>
              <a:gd name="connsiteX0" fmla="*/ 46 w 10431"/>
              <a:gd name="connsiteY0" fmla="*/ 7553 h 13151"/>
              <a:gd name="connsiteX1" fmla="*/ 2041 w 10431"/>
              <a:gd name="connsiteY1" fmla="*/ 1598 h 13151"/>
              <a:gd name="connsiteX2" fmla="*/ 5036 w 10431"/>
              <a:gd name="connsiteY2" fmla="*/ 92 h 13151"/>
              <a:gd name="connsiteX3" fmla="*/ 6670 w 10431"/>
              <a:gd name="connsiteY3" fmla="*/ 814 h 13151"/>
              <a:gd name="connsiteX4" fmla="*/ 7906 w 10431"/>
              <a:gd name="connsiteY4" fmla="*/ 1850 h 13151"/>
              <a:gd name="connsiteX5" fmla="*/ 9393 w 10431"/>
              <a:gd name="connsiteY5" fmla="*/ 4600 h 13151"/>
              <a:gd name="connsiteX6" fmla="*/ 8184 w 10431"/>
              <a:gd name="connsiteY6" fmla="*/ 2314 h 13151"/>
              <a:gd name="connsiteX7" fmla="*/ 10391 w 10431"/>
              <a:gd name="connsiteY7" fmla="*/ 7333 h 13151"/>
              <a:gd name="connsiteX8" fmla="*/ 7970 w 10431"/>
              <a:gd name="connsiteY8" fmla="*/ 12315 h 13151"/>
              <a:gd name="connsiteX9" fmla="*/ 6691 w 10431"/>
              <a:gd name="connsiteY9" fmla="*/ 12984 h 13151"/>
              <a:gd name="connsiteX10" fmla="*/ 5267 w 10431"/>
              <a:gd name="connsiteY10" fmla="*/ 13151 h 13151"/>
              <a:gd name="connsiteX11" fmla="*/ 46 w 10431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393 w 10457"/>
              <a:gd name="connsiteY5" fmla="*/ 4600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220 w 10457"/>
              <a:gd name="connsiteY5" fmla="*/ 3773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7 w 10458"/>
              <a:gd name="connsiteY0" fmla="*/ 7553 h 13151"/>
              <a:gd name="connsiteX1" fmla="*/ 2042 w 10458"/>
              <a:gd name="connsiteY1" fmla="*/ 1598 h 13151"/>
              <a:gd name="connsiteX2" fmla="*/ 5037 w 10458"/>
              <a:gd name="connsiteY2" fmla="*/ 92 h 13151"/>
              <a:gd name="connsiteX3" fmla="*/ 6671 w 10458"/>
              <a:gd name="connsiteY3" fmla="*/ 814 h 13151"/>
              <a:gd name="connsiteX4" fmla="*/ 7907 w 10458"/>
              <a:gd name="connsiteY4" fmla="*/ 1850 h 13151"/>
              <a:gd name="connsiteX5" fmla="*/ 9221 w 10458"/>
              <a:gd name="connsiteY5" fmla="*/ 3773 h 13151"/>
              <a:gd name="connsiteX6" fmla="*/ 8185 w 10458"/>
              <a:gd name="connsiteY6" fmla="*/ 2314 h 13151"/>
              <a:gd name="connsiteX7" fmla="*/ 10392 w 10458"/>
              <a:gd name="connsiteY7" fmla="*/ 7333 h 13151"/>
              <a:gd name="connsiteX8" fmla="*/ 7971 w 10458"/>
              <a:gd name="connsiteY8" fmla="*/ 12315 h 13151"/>
              <a:gd name="connsiteX9" fmla="*/ 6692 w 10458"/>
              <a:gd name="connsiteY9" fmla="*/ 12984 h 13151"/>
              <a:gd name="connsiteX10" fmla="*/ 5268 w 10458"/>
              <a:gd name="connsiteY10" fmla="*/ 13151 h 13151"/>
              <a:gd name="connsiteX11" fmla="*/ 47 w 10458"/>
              <a:gd name="connsiteY11" fmla="*/ 7553 h 13151"/>
              <a:gd name="connsiteX0" fmla="*/ 46 w 10495"/>
              <a:gd name="connsiteY0" fmla="*/ 7479 h 13151"/>
              <a:gd name="connsiteX1" fmla="*/ 2079 w 10495"/>
              <a:gd name="connsiteY1" fmla="*/ 1598 h 13151"/>
              <a:gd name="connsiteX2" fmla="*/ 5074 w 10495"/>
              <a:gd name="connsiteY2" fmla="*/ 92 h 13151"/>
              <a:gd name="connsiteX3" fmla="*/ 6708 w 10495"/>
              <a:gd name="connsiteY3" fmla="*/ 814 h 13151"/>
              <a:gd name="connsiteX4" fmla="*/ 7944 w 10495"/>
              <a:gd name="connsiteY4" fmla="*/ 1850 h 13151"/>
              <a:gd name="connsiteX5" fmla="*/ 9258 w 10495"/>
              <a:gd name="connsiteY5" fmla="*/ 3773 h 13151"/>
              <a:gd name="connsiteX6" fmla="*/ 8222 w 10495"/>
              <a:gd name="connsiteY6" fmla="*/ 2314 h 13151"/>
              <a:gd name="connsiteX7" fmla="*/ 10429 w 10495"/>
              <a:gd name="connsiteY7" fmla="*/ 7333 h 13151"/>
              <a:gd name="connsiteX8" fmla="*/ 8008 w 10495"/>
              <a:gd name="connsiteY8" fmla="*/ 12315 h 13151"/>
              <a:gd name="connsiteX9" fmla="*/ 6729 w 10495"/>
              <a:gd name="connsiteY9" fmla="*/ 12984 h 13151"/>
              <a:gd name="connsiteX10" fmla="*/ 5305 w 10495"/>
              <a:gd name="connsiteY10" fmla="*/ 13151 h 13151"/>
              <a:gd name="connsiteX11" fmla="*/ 46 w 10495"/>
              <a:gd name="connsiteY11" fmla="*/ 7479 h 13151"/>
              <a:gd name="connsiteX0" fmla="*/ 0 w 10449"/>
              <a:gd name="connsiteY0" fmla="*/ 7479 h 13151"/>
              <a:gd name="connsiteX1" fmla="*/ 2033 w 10449"/>
              <a:gd name="connsiteY1" fmla="*/ 1598 h 13151"/>
              <a:gd name="connsiteX2" fmla="*/ 5028 w 10449"/>
              <a:gd name="connsiteY2" fmla="*/ 92 h 13151"/>
              <a:gd name="connsiteX3" fmla="*/ 6662 w 10449"/>
              <a:gd name="connsiteY3" fmla="*/ 814 h 13151"/>
              <a:gd name="connsiteX4" fmla="*/ 7898 w 10449"/>
              <a:gd name="connsiteY4" fmla="*/ 1850 h 13151"/>
              <a:gd name="connsiteX5" fmla="*/ 9212 w 10449"/>
              <a:gd name="connsiteY5" fmla="*/ 3773 h 13151"/>
              <a:gd name="connsiteX6" fmla="*/ 8176 w 10449"/>
              <a:gd name="connsiteY6" fmla="*/ 2314 h 13151"/>
              <a:gd name="connsiteX7" fmla="*/ 10383 w 10449"/>
              <a:gd name="connsiteY7" fmla="*/ 7333 h 13151"/>
              <a:gd name="connsiteX8" fmla="*/ 7962 w 10449"/>
              <a:gd name="connsiteY8" fmla="*/ 12315 h 13151"/>
              <a:gd name="connsiteX9" fmla="*/ 6683 w 10449"/>
              <a:gd name="connsiteY9" fmla="*/ 12984 h 13151"/>
              <a:gd name="connsiteX10" fmla="*/ 5259 w 10449"/>
              <a:gd name="connsiteY10" fmla="*/ 13151 h 13151"/>
              <a:gd name="connsiteX11" fmla="*/ 0 w 10449"/>
              <a:gd name="connsiteY11" fmla="*/ 7479 h 13151"/>
              <a:gd name="connsiteX0" fmla="*/ 0 w 10632"/>
              <a:gd name="connsiteY0" fmla="*/ 7201 h 13151"/>
              <a:gd name="connsiteX1" fmla="*/ 2216 w 10632"/>
              <a:gd name="connsiteY1" fmla="*/ 1598 h 13151"/>
              <a:gd name="connsiteX2" fmla="*/ 5211 w 10632"/>
              <a:gd name="connsiteY2" fmla="*/ 92 h 13151"/>
              <a:gd name="connsiteX3" fmla="*/ 6845 w 10632"/>
              <a:gd name="connsiteY3" fmla="*/ 814 h 13151"/>
              <a:gd name="connsiteX4" fmla="*/ 8081 w 10632"/>
              <a:gd name="connsiteY4" fmla="*/ 1850 h 13151"/>
              <a:gd name="connsiteX5" fmla="*/ 9395 w 10632"/>
              <a:gd name="connsiteY5" fmla="*/ 3773 h 13151"/>
              <a:gd name="connsiteX6" fmla="*/ 8359 w 10632"/>
              <a:gd name="connsiteY6" fmla="*/ 2314 h 13151"/>
              <a:gd name="connsiteX7" fmla="*/ 10566 w 10632"/>
              <a:gd name="connsiteY7" fmla="*/ 7333 h 13151"/>
              <a:gd name="connsiteX8" fmla="*/ 8145 w 10632"/>
              <a:gd name="connsiteY8" fmla="*/ 12315 h 13151"/>
              <a:gd name="connsiteX9" fmla="*/ 6866 w 10632"/>
              <a:gd name="connsiteY9" fmla="*/ 12984 h 13151"/>
              <a:gd name="connsiteX10" fmla="*/ 5442 w 10632"/>
              <a:gd name="connsiteY10" fmla="*/ 13151 h 13151"/>
              <a:gd name="connsiteX11" fmla="*/ 0 w 10632"/>
              <a:gd name="connsiteY11" fmla="*/ 7201 h 13151"/>
              <a:gd name="connsiteX0" fmla="*/ 0 w 10568"/>
              <a:gd name="connsiteY0" fmla="*/ 7407 h 13151"/>
              <a:gd name="connsiteX1" fmla="*/ 2152 w 10568"/>
              <a:gd name="connsiteY1" fmla="*/ 1598 h 13151"/>
              <a:gd name="connsiteX2" fmla="*/ 5147 w 10568"/>
              <a:gd name="connsiteY2" fmla="*/ 92 h 13151"/>
              <a:gd name="connsiteX3" fmla="*/ 6781 w 10568"/>
              <a:gd name="connsiteY3" fmla="*/ 814 h 13151"/>
              <a:gd name="connsiteX4" fmla="*/ 8017 w 10568"/>
              <a:gd name="connsiteY4" fmla="*/ 1850 h 13151"/>
              <a:gd name="connsiteX5" fmla="*/ 9331 w 10568"/>
              <a:gd name="connsiteY5" fmla="*/ 3773 h 13151"/>
              <a:gd name="connsiteX6" fmla="*/ 8295 w 10568"/>
              <a:gd name="connsiteY6" fmla="*/ 2314 h 13151"/>
              <a:gd name="connsiteX7" fmla="*/ 10502 w 10568"/>
              <a:gd name="connsiteY7" fmla="*/ 7333 h 13151"/>
              <a:gd name="connsiteX8" fmla="*/ 8081 w 10568"/>
              <a:gd name="connsiteY8" fmla="*/ 12315 h 13151"/>
              <a:gd name="connsiteX9" fmla="*/ 6802 w 10568"/>
              <a:gd name="connsiteY9" fmla="*/ 12984 h 13151"/>
              <a:gd name="connsiteX10" fmla="*/ 5378 w 10568"/>
              <a:gd name="connsiteY10" fmla="*/ 13151 h 13151"/>
              <a:gd name="connsiteX11" fmla="*/ 0 w 10568"/>
              <a:gd name="connsiteY11" fmla="*/ 7407 h 13151"/>
              <a:gd name="connsiteX0" fmla="*/ 0 w 10882"/>
              <a:gd name="connsiteY0" fmla="*/ 6657 h 13151"/>
              <a:gd name="connsiteX1" fmla="*/ 2466 w 10882"/>
              <a:gd name="connsiteY1" fmla="*/ 1598 h 13151"/>
              <a:gd name="connsiteX2" fmla="*/ 5461 w 10882"/>
              <a:gd name="connsiteY2" fmla="*/ 92 h 13151"/>
              <a:gd name="connsiteX3" fmla="*/ 7095 w 10882"/>
              <a:gd name="connsiteY3" fmla="*/ 814 h 13151"/>
              <a:gd name="connsiteX4" fmla="*/ 8331 w 10882"/>
              <a:gd name="connsiteY4" fmla="*/ 1850 h 13151"/>
              <a:gd name="connsiteX5" fmla="*/ 9645 w 10882"/>
              <a:gd name="connsiteY5" fmla="*/ 3773 h 13151"/>
              <a:gd name="connsiteX6" fmla="*/ 8609 w 10882"/>
              <a:gd name="connsiteY6" fmla="*/ 2314 h 13151"/>
              <a:gd name="connsiteX7" fmla="*/ 10816 w 10882"/>
              <a:gd name="connsiteY7" fmla="*/ 7333 h 13151"/>
              <a:gd name="connsiteX8" fmla="*/ 8395 w 10882"/>
              <a:gd name="connsiteY8" fmla="*/ 12315 h 13151"/>
              <a:gd name="connsiteX9" fmla="*/ 7116 w 10882"/>
              <a:gd name="connsiteY9" fmla="*/ 12984 h 13151"/>
              <a:gd name="connsiteX10" fmla="*/ 5692 w 10882"/>
              <a:gd name="connsiteY10" fmla="*/ 13151 h 13151"/>
              <a:gd name="connsiteX11" fmla="*/ 0 w 10882"/>
              <a:gd name="connsiteY11" fmla="*/ 6657 h 13151"/>
              <a:gd name="connsiteX0" fmla="*/ 0 w 10882"/>
              <a:gd name="connsiteY0" fmla="*/ 6657 h 13151"/>
              <a:gd name="connsiteX1" fmla="*/ 2466 w 10882"/>
              <a:gd name="connsiteY1" fmla="*/ 1598 h 13151"/>
              <a:gd name="connsiteX2" fmla="*/ 5461 w 10882"/>
              <a:gd name="connsiteY2" fmla="*/ 92 h 13151"/>
              <a:gd name="connsiteX3" fmla="*/ 7095 w 10882"/>
              <a:gd name="connsiteY3" fmla="*/ 814 h 13151"/>
              <a:gd name="connsiteX4" fmla="*/ 8331 w 10882"/>
              <a:gd name="connsiteY4" fmla="*/ 1850 h 13151"/>
              <a:gd name="connsiteX5" fmla="*/ 9645 w 10882"/>
              <a:gd name="connsiteY5" fmla="*/ 3773 h 13151"/>
              <a:gd name="connsiteX6" fmla="*/ 8609 w 10882"/>
              <a:gd name="connsiteY6" fmla="*/ 2314 h 13151"/>
              <a:gd name="connsiteX7" fmla="*/ 10816 w 10882"/>
              <a:gd name="connsiteY7" fmla="*/ 7333 h 13151"/>
              <a:gd name="connsiteX8" fmla="*/ 8395 w 10882"/>
              <a:gd name="connsiteY8" fmla="*/ 12315 h 13151"/>
              <a:gd name="connsiteX9" fmla="*/ 7116 w 10882"/>
              <a:gd name="connsiteY9" fmla="*/ 12984 h 13151"/>
              <a:gd name="connsiteX10" fmla="*/ 5692 w 10882"/>
              <a:gd name="connsiteY10" fmla="*/ 13151 h 13151"/>
              <a:gd name="connsiteX11" fmla="*/ 0 w 10882"/>
              <a:gd name="connsiteY11" fmla="*/ 6657 h 13151"/>
              <a:gd name="connsiteX0" fmla="*/ 0 w 11106"/>
              <a:gd name="connsiteY0" fmla="*/ 6121 h 13151"/>
              <a:gd name="connsiteX1" fmla="*/ 2690 w 11106"/>
              <a:gd name="connsiteY1" fmla="*/ 1598 h 13151"/>
              <a:gd name="connsiteX2" fmla="*/ 5685 w 11106"/>
              <a:gd name="connsiteY2" fmla="*/ 92 h 13151"/>
              <a:gd name="connsiteX3" fmla="*/ 7319 w 11106"/>
              <a:gd name="connsiteY3" fmla="*/ 814 h 13151"/>
              <a:gd name="connsiteX4" fmla="*/ 8555 w 11106"/>
              <a:gd name="connsiteY4" fmla="*/ 1850 h 13151"/>
              <a:gd name="connsiteX5" fmla="*/ 9869 w 11106"/>
              <a:gd name="connsiteY5" fmla="*/ 3773 h 13151"/>
              <a:gd name="connsiteX6" fmla="*/ 8833 w 11106"/>
              <a:gd name="connsiteY6" fmla="*/ 2314 h 13151"/>
              <a:gd name="connsiteX7" fmla="*/ 11040 w 11106"/>
              <a:gd name="connsiteY7" fmla="*/ 7333 h 13151"/>
              <a:gd name="connsiteX8" fmla="*/ 8619 w 11106"/>
              <a:gd name="connsiteY8" fmla="*/ 12315 h 13151"/>
              <a:gd name="connsiteX9" fmla="*/ 7340 w 11106"/>
              <a:gd name="connsiteY9" fmla="*/ 12984 h 13151"/>
              <a:gd name="connsiteX10" fmla="*/ 5916 w 11106"/>
              <a:gd name="connsiteY10" fmla="*/ 13151 h 13151"/>
              <a:gd name="connsiteX11" fmla="*/ 0 w 11106"/>
              <a:gd name="connsiteY11" fmla="*/ 6121 h 13151"/>
              <a:gd name="connsiteX0" fmla="*/ 0 w 11106"/>
              <a:gd name="connsiteY0" fmla="*/ 6121 h 12984"/>
              <a:gd name="connsiteX1" fmla="*/ 2690 w 11106"/>
              <a:gd name="connsiteY1" fmla="*/ 1598 h 12984"/>
              <a:gd name="connsiteX2" fmla="*/ 5685 w 11106"/>
              <a:gd name="connsiteY2" fmla="*/ 92 h 12984"/>
              <a:gd name="connsiteX3" fmla="*/ 7319 w 11106"/>
              <a:gd name="connsiteY3" fmla="*/ 814 h 12984"/>
              <a:gd name="connsiteX4" fmla="*/ 8555 w 11106"/>
              <a:gd name="connsiteY4" fmla="*/ 1850 h 12984"/>
              <a:gd name="connsiteX5" fmla="*/ 9869 w 11106"/>
              <a:gd name="connsiteY5" fmla="*/ 3773 h 12984"/>
              <a:gd name="connsiteX6" fmla="*/ 8833 w 11106"/>
              <a:gd name="connsiteY6" fmla="*/ 2314 h 12984"/>
              <a:gd name="connsiteX7" fmla="*/ 11040 w 11106"/>
              <a:gd name="connsiteY7" fmla="*/ 7333 h 12984"/>
              <a:gd name="connsiteX8" fmla="*/ 8619 w 11106"/>
              <a:gd name="connsiteY8" fmla="*/ 12315 h 12984"/>
              <a:gd name="connsiteX9" fmla="*/ 7340 w 11106"/>
              <a:gd name="connsiteY9" fmla="*/ 12984 h 12984"/>
              <a:gd name="connsiteX10" fmla="*/ 5831 w 11106"/>
              <a:gd name="connsiteY10" fmla="*/ 12732 h 12984"/>
              <a:gd name="connsiteX11" fmla="*/ 0 w 11106"/>
              <a:gd name="connsiteY11" fmla="*/ 6121 h 12984"/>
              <a:gd name="connsiteX0" fmla="*/ 0 w 11106"/>
              <a:gd name="connsiteY0" fmla="*/ 6121 h 12984"/>
              <a:gd name="connsiteX1" fmla="*/ 2690 w 11106"/>
              <a:gd name="connsiteY1" fmla="*/ 1598 h 12984"/>
              <a:gd name="connsiteX2" fmla="*/ 5685 w 11106"/>
              <a:gd name="connsiteY2" fmla="*/ 92 h 12984"/>
              <a:gd name="connsiteX3" fmla="*/ 7319 w 11106"/>
              <a:gd name="connsiteY3" fmla="*/ 814 h 12984"/>
              <a:gd name="connsiteX4" fmla="*/ 8555 w 11106"/>
              <a:gd name="connsiteY4" fmla="*/ 1850 h 12984"/>
              <a:gd name="connsiteX5" fmla="*/ 9869 w 11106"/>
              <a:gd name="connsiteY5" fmla="*/ 3773 h 12984"/>
              <a:gd name="connsiteX6" fmla="*/ 8833 w 11106"/>
              <a:gd name="connsiteY6" fmla="*/ 2314 h 12984"/>
              <a:gd name="connsiteX7" fmla="*/ 11040 w 11106"/>
              <a:gd name="connsiteY7" fmla="*/ 7333 h 12984"/>
              <a:gd name="connsiteX8" fmla="*/ 8619 w 11106"/>
              <a:gd name="connsiteY8" fmla="*/ 12315 h 12984"/>
              <a:gd name="connsiteX9" fmla="*/ 7340 w 11106"/>
              <a:gd name="connsiteY9" fmla="*/ 12984 h 12984"/>
              <a:gd name="connsiteX10" fmla="*/ 5831 w 11106"/>
              <a:gd name="connsiteY10" fmla="*/ 12732 h 12984"/>
              <a:gd name="connsiteX11" fmla="*/ 0 w 11106"/>
              <a:gd name="connsiteY11" fmla="*/ 6121 h 12984"/>
              <a:gd name="connsiteX0" fmla="*/ 0 w 10916"/>
              <a:gd name="connsiteY0" fmla="*/ 6038 h 12984"/>
              <a:gd name="connsiteX1" fmla="*/ 2500 w 10916"/>
              <a:gd name="connsiteY1" fmla="*/ 1598 h 12984"/>
              <a:gd name="connsiteX2" fmla="*/ 5495 w 10916"/>
              <a:gd name="connsiteY2" fmla="*/ 92 h 12984"/>
              <a:gd name="connsiteX3" fmla="*/ 7129 w 10916"/>
              <a:gd name="connsiteY3" fmla="*/ 814 h 12984"/>
              <a:gd name="connsiteX4" fmla="*/ 8365 w 10916"/>
              <a:gd name="connsiteY4" fmla="*/ 1850 h 12984"/>
              <a:gd name="connsiteX5" fmla="*/ 9679 w 10916"/>
              <a:gd name="connsiteY5" fmla="*/ 3773 h 12984"/>
              <a:gd name="connsiteX6" fmla="*/ 8643 w 10916"/>
              <a:gd name="connsiteY6" fmla="*/ 2314 h 12984"/>
              <a:gd name="connsiteX7" fmla="*/ 10850 w 10916"/>
              <a:gd name="connsiteY7" fmla="*/ 7333 h 12984"/>
              <a:gd name="connsiteX8" fmla="*/ 8429 w 10916"/>
              <a:gd name="connsiteY8" fmla="*/ 12315 h 12984"/>
              <a:gd name="connsiteX9" fmla="*/ 7150 w 10916"/>
              <a:gd name="connsiteY9" fmla="*/ 12984 h 12984"/>
              <a:gd name="connsiteX10" fmla="*/ 5641 w 10916"/>
              <a:gd name="connsiteY10" fmla="*/ 12732 h 12984"/>
              <a:gd name="connsiteX11" fmla="*/ 0 w 10916"/>
              <a:gd name="connsiteY11" fmla="*/ 6038 h 12984"/>
              <a:gd name="connsiteX0" fmla="*/ 0 w 10916"/>
              <a:gd name="connsiteY0" fmla="*/ 6038 h 12872"/>
              <a:gd name="connsiteX1" fmla="*/ 2500 w 10916"/>
              <a:gd name="connsiteY1" fmla="*/ 1598 h 12872"/>
              <a:gd name="connsiteX2" fmla="*/ 5495 w 10916"/>
              <a:gd name="connsiteY2" fmla="*/ 92 h 12872"/>
              <a:gd name="connsiteX3" fmla="*/ 7129 w 10916"/>
              <a:gd name="connsiteY3" fmla="*/ 814 h 12872"/>
              <a:gd name="connsiteX4" fmla="*/ 8365 w 10916"/>
              <a:gd name="connsiteY4" fmla="*/ 1850 h 12872"/>
              <a:gd name="connsiteX5" fmla="*/ 9679 w 10916"/>
              <a:gd name="connsiteY5" fmla="*/ 3773 h 12872"/>
              <a:gd name="connsiteX6" fmla="*/ 8643 w 10916"/>
              <a:gd name="connsiteY6" fmla="*/ 2314 h 12872"/>
              <a:gd name="connsiteX7" fmla="*/ 10850 w 10916"/>
              <a:gd name="connsiteY7" fmla="*/ 7333 h 12872"/>
              <a:gd name="connsiteX8" fmla="*/ 8429 w 10916"/>
              <a:gd name="connsiteY8" fmla="*/ 12315 h 12872"/>
              <a:gd name="connsiteX9" fmla="*/ 7058 w 10916"/>
              <a:gd name="connsiteY9" fmla="*/ 12872 h 12872"/>
              <a:gd name="connsiteX10" fmla="*/ 5641 w 10916"/>
              <a:gd name="connsiteY10" fmla="*/ 12732 h 12872"/>
              <a:gd name="connsiteX11" fmla="*/ 0 w 10916"/>
              <a:gd name="connsiteY11" fmla="*/ 6038 h 12872"/>
              <a:gd name="connsiteX0" fmla="*/ 0 w 10916"/>
              <a:gd name="connsiteY0" fmla="*/ 6038 h 12872"/>
              <a:gd name="connsiteX1" fmla="*/ 2500 w 10916"/>
              <a:gd name="connsiteY1" fmla="*/ 1598 h 12872"/>
              <a:gd name="connsiteX2" fmla="*/ 5495 w 10916"/>
              <a:gd name="connsiteY2" fmla="*/ 92 h 12872"/>
              <a:gd name="connsiteX3" fmla="*/ 7129 w 10916"/>
              <a:gd name="connsiteY3" fmla="*/ 814 h 12872"/>
              <a:gd name="connsiteX4" fmla="*/ 8365 w 10916"/>
              <a:gd name="connsiteY4" fmla="*/ 1850 h 12872"/>
              <a:gd name="connsiteX5" fmla="*/ 9679 w 10916"/>
              <a:gd name="connsiteY5" fmla="*/ 3773 h 12872"/>
              <a:gd name="connsiteX6" fmla="*/ 8643 w 10916"/>
              <a:gd name="connsiteY6" fmla="*/ 2314 h 12872"/>
              <a:gd name="connsiteX7" fmla="*/ 10850 w 10916"/>
              <a:gd name="connsiteY7" fmla="*/ 7333 h 12872"/>
              <a:gd name="connsiteX8" fmla="*/ 8429 w 10916"/>
              <a:gd name="connsiteY8" fmla="*/ 12315 h 12872"/>
              <a:gd name="connsiteX9" fmla="*/ 7058 w 10916"/>
              <a:gd name="connsiteY9" fmla="*/ 12872 h 12872"/>
              <a:gd name="connsiteX10" fmla="*/ 5641 w 10916"/>
              <a:gd name="connsiteY10" fmla="*/ 12732 h 12872"/>
              <a:gd name="connsiteX11" fmla="*/ 0 w 10916"/>
              <a:gd name="connsiteY11" fmla="*/ 6038 h 12872"/>
              <a:gd name="connsiteX0" fmla="*/ 0 w 10916"/>
              <a:gd name="connsiteY0" fmla="*/ 6038 h 12872"/>
              <a:gd name="connsiteX1" fmla="*/ 2500 w 10916"/>
              <a:gd name="connsiteY1" fmla="*/ 1598 h 12872"/>
              <a:gd name="connsiteX2" fmla="*/ 5495 w 10916"/>
              <a:gd name="connsiteY2" fmla="*/ 92 h 12872"/>
              <a:gd name="connsiteX3" fmla="*/ 7129 w 10916"/>
              <a:gd name="connsiteY3" fmla="*/ 814 h 12872"/>
              <a:gd name="connsiteX4" fmla="*/ 8365 w 10916"/>
              <a:gd name="connsiteY4" fmla="*/ 1850 h 12872"/>
              <a:gd name="connsiteX5" fmla="*/ 9679 w 10916"/>
              <a:gd name="connsiteY5" fmla="*/ 3773 h 12872"/>
              <a:gd name="connsiteX6" fmla="*/ 8643 w 10916"/>
              <a:gd name="connsiteY6" fmla="*/ 2314 h 12872"/>
              <a:gd name="connsiteX7" fmla="*/ 10850 w 10916"/>
              <a:gd name="connsiteY7" fmla="*/ 7333 h 12872"/>
              <a:gd name="connsiteX8" fmla="*/ 8429 w 10916"/>
              <a:gd name="connsiteY8" fmla="*/ 12315 h 12872"/>
              <a:gd name="connsiteX9" fmla="*/ 7058 w 10916"/>
              <a:gd name="connsiteY9" fmla="*/ 12872 h 12872"/>
              <a:gd name="connsiteX10" fmla="*/ 5139 w 10916"/>
              <a:gd name="connsiteY10" fmla="*/ 11962 h 12872"/>
              <a:gd name="connsiteX11" fmla="*/ 0 w 10916"/>
              <a:gd name="connsiteY11" fmla="*/ 6038 h 12872"/>
              <a:gd name="connsiteX0" fmla="*/ 0 w 10916"/>
              <a:gd name="connsiteY0" fmla="*/ 6038 h 12872"/>
              <a:gd name="connsiteX1" fmla="*/ 2500 w 10916"/>
              <a:gd name="connsiteY1" fmla="*/ 1598 h 12872"/>
              <a:gd name="connsiteX2" fmla="*/ 5495 w 10916"/>
              <a:gd name="connsiteY2" fmla="*/ 92 h 12872"/>
              <a:gd name="connsiteX3" fmla="*/ 7129 w 10916"/>
              <a:gd name="connsiteY3" fmla="*/ 814 h 12872"/>
              <a:gd name="connsiteX4" fmla="*/ 8365 w 10916"/>
              <a:gd name="connsiteY4" fmla="*/ 1850 h 12872"/>
              <a:gd name="connsiteX5" fmla="*/ 9679 w 10916"/>
              <a:gd name="connsiteY5" fmla="*/ 3773 h 12872"/>
              <a:gd name="connsiteX6" fmla="*/ 8643 w 10916"/>
              <a:gd name="connsiteY6" fmla="*/ 2314 h 12872"/>
              <a:gd name="connsiteX7" fmla="*/ 10850 w 10916"/>
              <a:gd name="connsiteY7" fmla="*/ 7333 h 12872"/>
              <a:gd name="connsiteX8" fmla="*/ 8429 w 10916"/>
              <a:gd name="connsiteY8" fmla="*/ 12315 h 12872"/>
              <a:gd name="connsiteX9" fmla="*/ 7058 w 10916"/>
              <a:gd name="connsiteY9" fmla="*/ 12872 h 12872"/>
              <a:gd name="connsiteX10" fmla="*/ 5132 w 10916"/>
              <a:gd name="connsiteY10" fmla="*/ 12269 h 12872"/>
              <a:gd name="connsiteX11" fmla="*/ 0 w 10916"/>
              <a:gd name="connsiteY11" fmla="*/ 6038 h 12872"/>
              <a:gd name="connsiteX0" fmla="*/ 0 w 10916"/>
              <a:gd name="connsiteY0" fmla="*/ 6038 h 12872"/>
              <a:gd name="connsiteX1" fmla="*/ 2500 w 10916"/>
              <a:gd name="connsiteY1" fmla="*/ 1598 h 12872"/>
              <a:gd name="connsiteX2" fmla="*/ 5495 w 10916"/>
              <a:gd name="connsiteY2" fmla="*/ 92 h 12872"/>
              <a:gd name="connsiteX3" fmla="*/ 7129 w 10916"/>
              <a:gd name="connsiteY3" fmla="*/ 814 h 12872"/>
              <a:gd name="connsiteX4" fmla="*/ 8365 w 10916"/>
              <a:gd name="connsiteY4" fmla="*/ 1850 h 12872"/>
              <a:gd name="connsiteX5" fmla="*/ 9679 w 10916"/>
              <a:gd name="connsiteY5" fmla="*/ 3773 h 12872"/>
              <a:gd name="connsiteX6" fmla="*/ 8643 w 10916"/>
              <a:gd name="connsiteY6" fmla="*/ 2314 h 12872"/>
              <a:gd name="connsiteX7" fmla="*/ 10850 w 10916"/>
              <a:gd name="connsiteY7" fmla="*/ 7333 h 12872"/>
              <a:gd name="connsiteX8" fmla="*/ 7170 w 10916"/>
              <a:gd name="connsiteY8" fmla="*/ 9519 h 12872"/>
              <a:gd name="connsiteX9" fmla="*/ 7058 w 10916"/>
              <a:gd name="connsiteY9" fmla="*/ 12872 h 12872"/>
              <a:gd name="connsiteX10" fmla="*/ 5132 w 10916"/>
              <a:gd name="connsiteY10" fmla="*/ 12269 h 12872"/>
              <a:gd name="connsiteX11" fmla="*/ 0 w 10916"/>
              <a:gd name="connsiteY11" fmla="*/ 6038 h 12872"/>
              <a:gd name="connsiteX0" fmla="*/ 0 w 10740"/>
              <a:gd name="connsiteY0" fmla="*/ 6038 h 12872"/>
              <a:gd name="connsiteX1" fmla="*/ 2500 w 10740"/>
              <a:gd name="connsiteY1" fmla="*/ 1598 h 12872"/>
              <a:gd name="connsiteX2" fmla="*/ 5495 w 10740"/>
              <a:gd name="connsiteY2" fmla="*/ 92 h 12872"/>
              <a:gd name="connsiteX3" fmla="*/ 7129 w 10740"/>
              <a:gd name="connsiteY3" fmla="*/ 814 h 12872"/>
              <a:gd name="connsiteX4" fmla="*/ 8365 w 10740"/>
              <a:gd name="connsiteY4" fmla="*/ 1850 h 12872"/>
              <a:gd name="connsiteX5" fmla="*/ 9679 w 10740"/>
              <a:gd name="connsiteY5" fmla="*/ 3773 h 12872"/>
              <a:gd name="connsiteX6" fmla="*/ 8643 w 10740"/>
              <a:gd name="connsiteY6" fmla="*/ 2314 h 12872"/>
              <a:gd name="connsiteX7" fmla="*/ 10666 w 10740"/>
              <a:gd name="connsiteY7" fmla="*/ 7109 h 12872"/>
              <a:gd name="connsiteX8" fmla="*/ 7170 w 10740"/>
              <a:gd name="connsiteY8" fmla="*/ 9519 h 12872"/>
              <a:gd name="connsiteX9" fmla="*/ 7058 w 10740"/>
              <a:gd name="connsiteY9" fmla="*/ 12872 h 12872"/>
              <a:gd name="connsiteX10" fmla="*/ 5132 w 10740"/>
              <a:gd name="connsiteY10" fmla="*/ 12269 h 12872"/>
              <a:gd name="connsiteX11" fmla="*/ 0 w 10740"/>
              <a:gd name="connsiteY11" fmla="*/ 6038 h 12872"/>
              <a:gd name="connsiteX0" fmla="*/ 0 w 10740"/>
              <a:gd name="connsiteY0" fmla="*/ 6038 h 12872"/>
              <a:gd name="connsiteX1" fmla="*/ 2500 w 10740"/>
              <a:gd name="connsiteY1" fmla="*/ 1598 h 12872"/>
              <a:gd name="connsiteX2" fmla="*/ 5495 w 10740"/>
              <a:gd name="connsiteY2" fmla="*/ 92 h 12872"/>
              <a:gd name="connsiteX3" fmla="*/ 7129 w 10740"/>
              <a:gd name="connsiteY3" fmla="*/ 814 h 12872"/>
              <a:gd name="connsiteX4" fmla="*/ 8365 w 10740"/>
              <a:gd name="connsiteY4" fmla="*/ 1850 h 12872"/>
              <a:gd name="connsiteX5" fmla="*/ 9679 w 10740"/>
              <a:gd name="connsiteY5" fmla="*/ 3773 h 12872"/>
              <a:gd name="connsiteX6" fmla="*/ 8643 w 10740"/>
              <a:gd name="connsiteY6" fmla="*/ 2314 h 12872"/>
              <a:gd name="connsiteX7" fmla="*/ 10666 w 10740"/>
              <a:gd name="connsiteY7" fmla="*/ 7109 h 12872"/>
              <a:gd name="connsiteX8" fmla="*/ 7945 w 10740"/>
              <a:gd name="connsiteY8" fmla="*/ 10727 h 12872"/>
              <a:gd name="connsiteX9" fmla="*/ 7058 w 10740"/>
              <a:gd name="connsiteY9" fmla="*/ 12872 h 12872"/>
              <a:gd name="connsiteX10" fmla="*/ 5132 w 10740"/>
              <a:gd name="connsiteY10" fmla="*/ 12269 h 12872"/>
              <a:gd name="connsiteX11" fmla="*/ 0 w 10740"/>
              <a:gd name="connsiteY11" fmla="*/ 6038 h 12872"/>
              <a:gd name="connsiteX0" fmla="*/ 0 w 10740"/>
              <a:gd name="connsiteY0" fmla="*/ 6038 h 12594"/>
              <a:gd name="connsiteX1" fmla="*/ 2500 w 10740"/>
              <a:gd name="connsiteY1" fmla="*/ 1598 h 12594"/>
              <a:gd name="connsiteX2" fmla="*/ 5495 w 10740"/>
              <a:gd name="connsiteY2" fmla="*/ 92 h 12594"/>
              <a:gd name="connsiteX3" fmla="*/ 7129 w 10740"/>
              <a:gd name="connsiteY3" fmla="*/ 814 h 12594"/>
              <a:gd name="connsiteX4" fmla="*/ 8365 w 10740"/>
              <a:gd name="connsiteY4" fmla="*/ 1850 h 12594"/>
              <a:gd name="connsiteX5" fmla="*/ 9679 w 10740"/>
              <a:gd name="connsiteY5" fmla="*/ 3773 h 12594"/>
              <a:gd name="connsiteX6" fmla="*/ 8643 w 10740"/>
              <a:gd name="connsiteY6" fmla="*/ 2314 h 12594"/>
              <a:gd name="connsiteX7" fmla="*/ 10666 w 10740"/>
              <a:gd name="connsiteY7" fmla="*/ 7109 h 12594"/>
              <a:gd name="connsiteX8" fmla="*/ 7945 w 10740"/>
              <a:gd name="connsiteY8" fmla="*/ 10727 h 12594"/>
              <a:gd name="connsiteX9" fmla="*/ 6357 w 10740"/>
              <a:gd name="connsiteY9" fmla="*/ 12594 h 12594"/>
              <a:gd name="connsiteX10" fmla="*/ 5132 w 10740"/>
              <a:gd name="connsiteY10" fmla="*/ 12269 h 12594"/>
              <a:gd name="connsiteX11" fmla="*/ 0 w 10740"/>
              <a:gd name="connsiteY11" fmla="*/ 6038 h 12594"/>
              <a:gd name="connsiteX0" fmla="*/ 0 w 10740"/>
              <a:gd name="connsiteY0" fmla="*/ 6038 h 12594"/>
              <a:gd name="connsiteX1" fmla="*/ 2500 w 10740"/>
              <a:gd name="connsiteY1" fmla="*/ 1598 h 12594"/>
              <a:gd name="connsiteX2" fmla="*/ 5495 w 10740"/>
              <a:gd name="connsiteY2" fmla="*/ 92 h 12594"/>
              <a:gd name="connsiteX3" fmla="*/ 7129 w 10740"/>
              <a:gd name="connsiteY3" fmla="*/ 814 h 12594"/>
              <a:gd name="connsiteX4" fmla="*/ 8365 w 10740"/>
              <a:gd name="connsiteY4" fmla="*/ 1850 h 12594"/>
              <a:gd name="connsiteX5" fmla="*/ 9679 w 10740"/>
              <a:gd name="connsiteY5" fmla="*/ 3773 h 12594"/>
              <a:gd name="connsiteX6" fmla="*/ 8643 w 10740"/>
              <a:gd name="connsiteY6" fmla="*/ 2314 h 12594"/>
              <a:gd name="connsiteX7" fmla="*/ 10666 w 10740"/>
              <a:gd name="connsiteY7" fmla="*/ 7109 h 12594"/>
              <a:gd name="connsiteX8" fmla="*/ 7945 w 10740"/>
              <a:gd name="connsiteY8" fmla="*/ 10727 h 12594"/>
              <a:gd name="connsiteX9" fmla="*/ 6357 w 10740"/>
              <a:gd name="connsiteY9" fmla="*/ 12594 h 12594"/>
              <a:gd name="connsiteX10" fmla="*/ 5132 w 10740"/>
              <a:gd name="connsiteY10" fmla="*/ 12269 h 12594"/>
              <a:gd name="connsiteX11" fmla="*/ 0 w 10740"/>
              <a:gd name="connsiteY11" fmla="*/ 6038 h 12594"/>
              <a:gd name="connsiteX0" fmla="*/ 0 w 10740"/>
              <a:gd name="connsiteY0" fmla="*/ 6038 h 12278"/>
              <a:gd name="connsiteX1" fmla="*/ 2500 w 10740"/>
              <a:gd name="connsiteY1" fmla="*/ 1598 h 12278"/>
              <a:gd name="connsiteX2" fmla="*/ 5495 w 10740"/>
              <a:gd name="connsiteY2" fmla="*/ 92 h 12278"/>
              <a:gd name="connsiteX3" fmla="*/ 7129 w 10740"/>
              <a:gd name="connsiteY3" fmla="*/ 814 h 12278"/>
              <a:gd name="connsiteX4" fmla="*/ 8365 w 10740"/>
              <a:gd name="connsiteY4" fmla="*/ 1850 h 12278"/>
              <a:gd name="connsiteX5" fmla="*/ 9679 w 10740"/>
              <a:gd name="connsiteY5" fmla="*/ 3773 h 12278"/>
              <a:gd name="connsiteX6" fmla="*/ 8643 w 10740"/>
              <a:gd name="connsiteY6" fmla="*/ 2314 h 12278"/>
              <a:gd name="connsiteX7" fmla="*/ 10666 w 10740"/>
              <a:gd name="connsiteY7" fmla="*/ 7109 h 12278"/>
              <a:gd name="connsiteX8" fmla="*/ 7945 w 10740"/>
              <a:gd name="connsiteY8" fmla="*/ 10727 h 12278"/>
              <a:gd name="connsiteX9" fmla="*/ 5940 w 10740"/>
              <a:gd name="connsiteY9" fmla="*/ 12243 h 12278"/>
              <a:gd name="connsiteX10" fmla="*/ 5132 w 10740"/>
              <a:gd name="connsiteY10" fmla="*/ 12269 h 12278"/>
              <a:gd name="connsiteX11" fmla="*/ 0 w 10740"/>
              <a:gd name="connsiteY11" fmla="*/ 6038 h 12278"/>
              <a:gd name="connsiteX0" fmla="*/ 0 w 10740"/>
              <a:gd name="connsiteY0" fmla="*/ 6038 h 12278"/>
              <a:gd name="connsiteX1" fmla="*/ 2500 w 10740"/>
              <a:gd name="connsiteY1" fmla="*/ 1598 h 12278"/>
              <a:gd name="connsiteX2" fmla="*/ 5495 w 10740"/>
              <a:gd name="connsiteY2" fmla="*/ 92 h 12278"/>
              <a:gd name="connsiteX3" fmla="*/ 7129 w 10740"/>
              <a:gd name="connsiteY3" fmla="*/ 814 h 12278"/>
              <a:gd name="connsiteX4" fmla="*/ 8365 w 10740"/>
              <a:gd name="connsiteY4" fmla="*/ 1850 h 12278"/>
              <a:gd name="connsiteX5" fmla="*/ 9679 w 10740"/>
              <a:gd name="connsiteY5" fmla="*/ 3773 h 12278"/>
              <a:gd name="connsiteX6" fmla="*/ 8643 w 10740"/>
              <a:gd name="connsiteY6" fmla="*/ 2314 h 12278"/>
              <a:gd name="connsiteX7" fmla="*/ 10666 w 10740"/>
              <a:gd name="connsiteY7" fmla="*/ 7109 h 12278"/>
              <a:gd name="connsiteX8" fmla="*/ 7945 w 10740"/>
              <a:gd name="connsiteY8" fmla="*/ 10727 h 12278"/>
              <a:gd name="connsiteX9" fmla="*/ 5940 w 10740"/>
              <a:gd name="connsiteY9" fmla="*/ 12243 h 12278"/>
              <a:gd name="connsiteX10" fmla="*/ 5132 w 10740"/>
              <a:gd name="connsiteY10" fmla="*/ 12269 h 12278"/>
              <a:gd name="connsiteX11" fmla="*/ 0 w 10740"/>
              <a:gd name="connsiteY11" fmla="*/ 6038 h 12278"/>
              <a:gd name="connsiteX0" fmla="*/ 0 w 10740"/>
              <a:gd name="connsiteY0" fmla="*/ 6038 h 12286"/>
              <a:gd name="connsiteX1" fmla="*/ 2500 w 10740"/>
              <a:gd name="connsiteY1" fmla="*/ 1598 h 12286"/>
              <a:gd name="connsiteX2" fmla="*/ 5495 w 10740"/>
              <a:gd name="connsiteY2" fmla="*/ 92 h 12286"/>
              <a:gd name="connsiteX3" fmla="*/ 7129 w 10740"/>
              <a:gd name="connsiteY3" fmla="*/ 814 h 12286"/>
              <a:gd name="connsiteX4" fmla="*/ 8365 w 10740"/>
              <a:gd name="connsiteY4" fmla="*/ 1850 h 12286"/>
              <a:gd name="connsiteX5" fmla="*/ 9679 w 10740"/>
              <a:gd name="connsiteY5" fmla="*/ 3773 h 12286"/>
              <a:gd name="connsiteX6" fmla="*/ 8643 w 10740"/>
              <a:gd name="connsiteY6" fmla="*/ 2314 h 12286"/>
              <a:gd name="connsiteX7" fmla="*/ 10666 w 10740"/>
              <a:gd name="connsiteY7" fmla="*/ 7109 h 12286"/>
              <a:gd name="connsiteX8" fmla="*/ 7945 w 10740"/>
              <a:gd name="connsiteY8" fmla="*/ 10727 h 12286"/>
              <a:gd name="connsiteX9" fmla="*/ 5940 w 10740"/>
              <a:gd name="connsiteY9" fmla="*/ 12243 h 12286"/>
              <a:gd name="connsiteX10" fmla="*/ 5132 w 10740"/>
              <a:gd name="connsiteY10" fmla="*/ 12269 h 12286"/>
              <a:gd name="connsiteX11" fmla="*/ 0 w 10740"/>
              <a:gd name="connsiteY11" fmla="*/ 6038 h 12286"/>
              <a:gd name="connsiteX0" fmla="*/ 0 w 10740"/>
              <a:gd name="connsiteY0" fmla="*/ 6038 h 12286"/>
              <a:gd name="connsiteX1" fmla="*/ 2500 w 10740"/>
              <a:gd name="connsiteY1" fmla="*/ 1598 h 12286"/>
              <a:gd name="connsiteX2" fmla="*/ 5495 w 10740"/>
              <a:gd name="connsiteY2" fmla="*/ 92 h 12286"/>
              <a:gd name="connsiteX3" fmla="*/ 7129 w 10740"/>
              <a:gd name="connsiteY3" fmla="*/ 814 h 12286"/>
              <a:gd name="connsiteX4" fmla="*/ 8365 w 10740"/>
              <a:gd name="connsiteY4" fmla="*/ 1850 h 12286"/>
              <a:gd name="connsiteX5" fmla="*/ 9679 w 10740"/>
              <a:gd name="connsiteY5" fmla="*/ 3773 h 12286"/>
              <a:gd name="connsiteX6" fmla="*/ 8643 w 10740"/>
              <a:gd name="connsiteY6" fmla="*/ 2314 h 12286"/>
              <a:gd name="connsiteX7" fmla="*/ 10666 w 10740"/>
              <a:gd name="connsiteY7" fmla="*/ 7109 h 12286"/>
              <a:gd name="connsiteX8" fmla="*/ 7945 w 10740"/>
              <a:gd name="connsiteY8" fmla="*/ 10727 h 12286"/>
              <a:gd name="connsiteX9" fmla="*/ 5940 w 10740"/>
              <a:gd name="connsiteY9" fmla="*/ 12243 h 12286"/>
              <a:gd name="connsiteX10" fmla="*/ 5132 w 10740"/>
              <a:gd name="connsiteY10" fmla="*/ 12269 h 12286"/>
              <a:gd name="connsiteX11" fmla="*/ 2351 w 10740"/>
              <a:gd name="connsiteY11" fmla="*/ 10046 h 12286"/>
              <a:gd name="connsiteX12" fmla="*/ 0 w 10740"/>
              <a:gd name="connsiteY12" fmla="*/ 6038 h 12286"/>
              <a:gd name="connsiteX0" fmla="*/ 0 w 10740"/>
              <a:gd name="connsiteY0" fmla="*/ 6038 h 12282"/>
              <a:gd name="connsiteX1" fmla="*/ 2500 w 10740"/>
              <a:gd name="connsiteY1" fmla="*/ 1598 h 12282"/>
              <a:gd name="connsiteX2" fmla="*/ 5495 w 10740"/>
              <a:gd name="connsiteY2" fmla="*/ 92 h 12282"/>
              <a:gd name="connsiteX3" fmla="*/ 7129 w 10740"/>
              <a:gd name="connsiteY3" fmla="*/ 814 h 12282"/>
              <a:gd name="connsiteX4" fmla="*/ 8365 w 10740"/>
              <a:gd name="connsiteY4" fmla="*/ 1850 h 12282"/>
              <a:gd name="connsiteX5" fmla="*/ 9679 w 10740"/>
              <a:gd name="connsiteY5" fmla="*/ 3773 h 12282"/>
              <a:gd name="connsiteX6" fmla="*/ 8643 w 10740"/>
              <a:gd name="connsiteY6" fmla="*/ 2314 h 12282"/>
              <a:gd name="connsiteX7" fmla="*/ 10666 w 10740"/>
              <a:gd name="connsiteY7" fmla="*/ 7109 h 12282"/>
              <a:gd name="connsiteX8" fmla="*/ 7945 w 10740"/>
              <a:gd name="connsiteY8" fmla="*/ 10727 h 12282"/>
              <a:gd name="connsiteX9" fmla="*/ 6368 w 10740"/>
              <a:gd name="connsiteY9" fmla="*/ 12083 h 12282"/>
              <a:gd name="connsiteX10" fmla="*/ 5132 w 10740"/>
              <a:gd name="connsiteY10" fmla="*/ 12269 h 12282"/>
              <a:gd name="connsiteX11" fmla="*/ 2351 w 10740"/>
              <a:gd name="connsiteY11" fmla="*/ 10046 h 12282"/>
              <a:gd name="connsiteX12" fmla="*/ 0 w 10740"/>
              <a:gd name="connsiteY12" fmla="*/ 6038 h 12282"/>
              <a:gd name="connsiteX0" fmla="*/ 0 w 10740"/>
              <a:gd name="connsiteY0" fmla="*/ 6038 h 12282"/>
              <a:gd name="connsiteX1" fmla="*/ 2500 w 10740"/>
              <a:gd name="connsiteY1" fmla="*/ 1598 h 12282"/>
              <a:gd name="connsiteX2" fmla="*/ 5495 w 10740"/>
              <a:gd name="connsiteY2" fmla="*/ 92 h 12282"/>
              <a:gd name="connsiteX3" fmla="*/ 7129 w 10740"/>
              <a:gd name="connsiteY3" fmla="*/ 814 h 12282"/>
              <a:gd name="connsiteX4" fmla="*/ 8365 w 10740"/>
              <a:gd name="connsiteY4" fmla="*/ 1850 h 12282"/>
              <a:gd name="connsiteX5" fmla="*/ 9679 w 10740"/>
              <a:gd name="connsiteY5" fmla="*/ 3773 h 12282"/>
              <a:gd name="connsiteX6" fmla="*/ 8643 w 10740"/>
              <a:gd name="connsiteY6" fmla="*/ 2314 h 12282"/>
              <a:gd name="connsiteX7" fmla="*/ 10666 w 10740"/>
              <a:gd name="connsiteY7" fmla="*/ 7109 h 12282"/>
              <a:gd name="connsiteX8" fmla="*/ 8702 w 10740"/>
              <a:gd name="connsiteY8" fmla="*/ 10601 h 12282"/>
              <a:gd name="connsiteX9" fmla="*/ 6368 w 10740"/>
              <a:gd name="connsiteY9" fmla="*/ 12083 h 12282"/>
              <a:gd name="connsiteX10" fmla="*/ 5132 w 10740"/>
              <a:gd name="connsiteY10" fmla="*/ 12269 h 12282"/>
              <a:gd name="connsiteX11" fmla="*/ 2351 w 10740"/>
              <a:gd name="connsiteY11" fmla="*/ 10046 h 12282"/>
              <a:gd name="connsiteX12" fmla="*/ 0 w 10740"/>
              <a:gd name="connsiteY12" fmla="*/ 6038 h 12282"/>
              <a:gd name="connsiteX0" fmla="*/ 0 w 10740"/>
              <a:gd name="connsiteY0" fmla="*/ 6038 h 12083"/>
              <a:gd name="connsiteX1" fmla="*/ 2500 w 10740"/>
              <a:gd name="connsiteY1" fmla="*/ 1598 h 12083"/>
              <a:gd name="connsiteX2" fmla="*/ 5495 w 10740"/>
              <a:gd name="connsiteY2" fmla="*/ 92 h 12083"/>
              <a:gd name="connsiteX3" fmla="*/ 7129 w 10740"/>
              <a:gd name="connsiteY3" fmla="*/ 814 h 12083"/>
              <a:gd name="connsiteX4" fmla="*/ 8365 w 10740"/>
              <a:gd name="connsiteY4" fmla="*/ 1850 h 12083"/>
              <a:gd name="connsiteX5" fmla="*/ 9679 w 10740"/>
              <a:gd name="connsiteY5" fmla="*/ 3773 h 12083"/>
              <a:gd name="connsiteX6" fmla="*/ 8643 w 10740"/>
              <a:gd name="connsiteY6" fmla="*/ 2314 h 12083"/>
              <a:gd name="connsiteX7" fmla="*/ 10666 w 10740"/>
              <a:gd name="connsiteY7" fmla="*/ 7109 h 12083"/>
              <a:gd name="connsiteX8" fmla="*/ 8702 w 10740"/>
              <a:gd name="connsiteY8" fmla="*/ 10601 h 12083"/>
              <a:gd name="connsiteX9" fmla="*/ 6368 w 10740"/>
              <a:gd name="connsiteY9" fmla="*/ 12083 h 12083"/>
              <a:gd name="connsiteX10" fmla="*/ 4525 w 10740"/>
              <a:gd name="connsiteY10" fmla="*/ 12001 h 12083"/>
              <a:gd name="connsiteX11" fmla="*/ 2351 w 10740"/>
              <a:gd name="connsiteY11" fmla="*/ 10046 h 12083"/>
              <a:gd name="connsiteX12" fmla="*/ 0 w 10740"/>
              <a:gd name="connsiteY12" fmla="*/ 6038 h 12083"/>
              <a:gd name="connsiteX0" fmla="*/ 0 w 10740"/>
              <a:gd name="connsiteY0" fmla="*/ 6038 h 12083"/>
              <a:gd name="connsiteX1" fmla="*/ 2500 w 10740"/>
              <a:gd name="connsiteY1" fmla="*/ 1598 h 12083"/>
              <a:gd name="connsiteX2" fmla="*/ 5495 w 10740"/>
              <a:gd name="connsiteY2" fmla="*/ 92 h 12083"/>
              <a:gd name="connsiteX3" fmla="*/ 7129 w 10740"/>
              <a:gd name="connsiteY3" fmla="*/ 814 h 12083"/>
              <a:gd name="connsiteX4" fmla="*/ 8365 w 10740"/>
              <a:gd name="connsiteY4" fmla="*/ 1850 h 12083"/>
              <a:gd name="connsiteX5" fmla="*/ 7409 w 10740"/>
              <a:gd name="connsiteY5" fmla="*/ 4049 h 12083"/>
              <a:gd name="connsiteX6" fmla="*/ 8643 w 10740"/>
              <a:gd name="connsiteY6" fmla="*/ 2314 h 12083"/>
              <a:gd name="connsiteX7" fmla="*/ 10666 w 10740"/>
              <a:gd name="connsiteY7" fmla="*/ 7109 h 12083"/>
              <a:gd name="connsiteX8" fmla="*/ 8702 w 10740"/>
              <a:gd name="connsiteY8" fmla="*/ 10601 h 12083"/>
              <a:gd name="connsiteX9" fmla="*/ 6368 w 10740"/>
              <a:gd name="connsiteY9" fmla="*/ 12083 h 12083"/>
              <a:gd name="connsiteX10" fmla="*/ 4525 w 10740"/>
              <a:gd name="connsiteY10" fmla="*/ 12001 h 12083"/>
              <a:gd name="connsiteX11" fmla="*/ 2351 w 10740"/>
              <a:gd name="connsiteY11" fmla="*/ 10046 h 12083"/>
              <a:gd name="connsiteX12" fmla="*/ 0 w 10740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7129 w 10888"/>
              <a:gd name="connsiteY3" fmla="*/ 814 h 12083"/>
              <a:gd name="connsiteX4" fmla="*/ 8365 w 10888"/>
              <a:gd name="connsiteY4" fmla="*/ 1850 h 12083"/>
              <a:gd name="connsiteX5" fmla="*/ 7409 w 10888"/>
              <a:gd name="connsiteY5" fmla="*/ 4049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7129 w 10888"/>
              <a:gd name="connsiteY3" fmla="*/ 814 h 12083"/>
              <a:gd name="connsiteX4" fmla="*/ 7747 w 10888"/>
              <a:gd name="connsiteY4" fmla="*/ 2093 h 12083"/>
              <a:gd name="connsiteX5" fmla="*/ 7409 w 10888"/>
              <a:gd name="connsiteY5" fmla="*/ 4049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7129 w 10888"/>
              <a:gd name="connsiteY3" fmla="*/ 814 h 12083"/>
              <a:gd name="connsiteX4" fmla="*/ 7747 w 10888"/>
              <a:gd name="connsiteY4" fmla="*/ 2093 h 12083"/>
              <a:gd name="connsiteX5" fmla="*/ 8431 w 10888"/>
              <a:gd name="connsiteY5" fmla="*/ 2618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6611 w 10888"/>
              <a:gd name="connsiteY3" fmla="*/ 760 h 12083"/>
              <a:gd name="connsiteX4" fmla="*/ 7747 w 10888"/>
              <a:gd name="connsiteY4" fmla="*/ 2093 h 12083"/>
              <a:gd name="connsiteX5" fmla="*/ 8431 w 10888"/>
              <a:gd name="connsiteY5" fmla="*/ 2618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6611 w 10888"/>
              <a:gd name="connsiteY3" fmla="*/ 760 h 12083"/>
              <a:gd name="connsiteX4" fmla="*/ 7568 w 10888"/>
              <a:gd name="connsiteY4" fmla="*/ 1664 h 12083"/>
              <a:gd name="connsiteX5" fmla="*/ 8431 w 10888"/>
              <a:gd name="connsiteY5" fmla="*/ 2618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6038 h 12083"/>
              <a:gd name="connsiteX1" fmla="*/ 2500 w 10888"/>
              <a:gd name="connsiteY1" fmla="*/ 1598 h 12083"/>
              <a:gd name="connsiteX2" fmla="*/ 5495 w 10888"/>
              <a:gd name="connsiteY2" fmla="*/ 92 h 12083"/>
              <a:gd name="connsiteX3" fmla="*/ 6611 w 10888"/>
              <a:gd name="connsiteY3" fmla="*/ 760 h 12083"/>
              <a:gd name="connsiteX4" fmla="*/ 7568 w 10888"/>
              <a:gd name="connsiteY4" fmla="*/ 1664 h 12083"/>
              <a:gd name="connsiteX5" fmla="*/ 8393 w 10888"/>
              <a:gd name="connsiteY5" fmla="*/ 2204 h 12083"/>
              <a:gd name="connsiteX6" fmla="*/ 9779 w 10888"/>
              <a:gd name="connsiteY6" fmla="*/ 4277 h 12083"/>
              <a:gd name="connsiteX7" fmla="*/ 10666 w 10888"/>
              <a:gd name="connsiteY7" fmla="*/ 7109 h 12083"/>
              <a:gd name="connsiteX8" fmla="*/ 8702 w 10888"/>
              <a:gd name="connsiteY8" fmla="*/ 10601 h 12083"/>
              <a:gd name="connsiteX9" fmla="*/ 6368 w 10888"/>
              <a:gd name="connsiteY9" fmla="*/ 12083 h 12083"/>
              <a:gd name="connsiteX10" fmla="*/ 4525 w 10888"/>
              <a:gd name="connsiteY10" fmla="*/ 12001 h 12083"/>
              <a:gd name="connsiteX11" fmla="*/ 2351 w 10888"/>
              <a:gd name="connsiteY11" fmla="*/ 10046 h 12083"/>
              <a:gd name="connsiteX12" fmla="*/ 0 w 10888"/>
              <a:gd name="connsiteY12" fmla="*/ 6038 h 12083"/>
              <a:gd name="connsiteX0" fmla="*/ 0 w 10888"/>
              <a:gd name="connsiteY0" fmla="*/ 5401 h 11446"/>
              <a:gd name="connsiteX1" fmla="*/ 2500 w 10888"/>
              <a:gd name="connsiteY1" fmla="*/ 961 h 11446"/>
              <a:gd name="connsiteX2" fmla="*/ 5477 w 10888"/>
              <a:gd name="connsiteY2" fmla="*/ 273 h 11446"/>
              <a:gd name="connsiteX3" fmla="*/ 6611 w 10888"/>
              <a:gd name="connsiteY3" fmla="*/ 123 h 11446"/>
              <a:gd name="connsiteX4" fmla="*/ 7568 w 10888"/>
              <a:gd name="connsiteY4" fmla="*/ 1027 h 11446"/>
              <a:gd name="connsiteX5" fmla="*/ 8393 w 10888"/>
              <a:gd name="connsiteY5" fmla="*/ 1567 h 11446"/>
              <a:gd name="connsiteX6" fmla="*/ 9779 w 10888"/>
              <a:gd name="connsiteY6" fmla="*/ 3640 h 11446"/>
              <a:gd name="connsiteX7" fmla="*/ 10666 w 10888"/>
              <a:gd name="connsiteY7" fmla="*/ 6472 h 11446"/>
              <a:gd name="connsiteX8" fmla="*/ 8702 w 10888"/>
              <a:gd name="connsiteY8" fmla="*/ 9964 h 11446"/>
              <a:gd name="connsiteX9" fmla="*/ 6368 w 10888"/>
              <a:gd name="connsiteY9" fmla="*/ 11446 h 11446"/>
              <a:gd name="connsiteX10" fmla="*/ 4525 w 10888"/>
              <a:gd name="connsiteY10" fmla="*/ 11364 h 11446"/>
              <a:gd name="connsiteX11" fmla="*/ 2351 w 10888"/>
              <a:gd name="connsiteY11" fmla="*/ 9409 h 11446"/>
              <a:gd name="connsiteX12" fmla="*/ 0 w 10888"/>
              <a:gd name="connsiteY12" fmla="*/ 5401 h 11446"/>
              <a:gd name="connsiteX0" fmla="*/ 0 w 10888"/>
              <a:gd name="connsiteY0" fmla="*/ 5401 h 11446"/>
              <a:gd name="connsiteX1" fmla="*/ 2437 w 10888"/>
              <a:gd name="connsiteY1" fmla="*/ 1672 h 11446"/>
              <a:gd name="connsiteX2" fmla="*/ 5477 w 10888"/>
              <a:gd name="connsiteY2" fmla="*/ 273 h 11446"/>
              <a:gd name="connsiteX3" fmla="*/ 6611 w 10888"/>
              <a:gd name="connsiteY3" fmla="*/ 123 h 11446"/>
              <a:gd name="connsiteX4" fmla="*/ 7568 w 10888"/>
              <a:gd name="connsiteY4" fmla="*/ 1027 h 11446"/>
              <a:gd name="connsiteX5" fmla="*/ 8393 w 10888"/>
              <a:gd name="connsiteY5" fmla="*/ 1567 h 11446"/>
              <a:gd name="connsiteX6" fmla="*/ 9779 w 10888"/>
              <a:gd name="connsiteY6" fmla="*/ 3640 h 11446"/>
              <a:gd name="connsiteX7" fmla="*/ 10666 w 10888"/>
              <a:gd name="connsiteY7" fmla="*/ 6472 h 11446"/>
              <a:gd name="connsiteX8" fmla="*/ 8702 w 10888"/>
              <a:gd name="connsiteY8" fmla="*/ 9964 h 11446"/>
              <a:gd name="connsiteX9" fmla="*/ 6368 w 10888"/>
              <a:gd name="connsiteY9" fmla="*/ 11446 h 11446"/>
              <a:gd name="connsiteX10" fmla="*/ 4525 w 10888"/>
              <a:gd name="connsiteY10" fmla="*/ 11364 h 11446"/>
              <a:gd name="connsiteX11" fmla="*/ 2351 w 10888"/>
              <a:gd name="connsiteY11" fmla="*/ 9409 h 11446"/>
              <a:gd name="connsiteX12" fmla="*/ 0 w 10888"/>
              <a:gd name="connsiteY12" fmla="*/ 5401 h 11446"/>
              <a:gd name="connsiteX0" fmla="*/ 0 w 10888"/>
              <a:gd name="connsiteY0" fmla="*/ 5401 h 11446"/>
              <a:gd name="connsiteX1" fmla="*/ 2437 w 10888"/>
              <a:gd name="connsiteY1" fmla="*/ 1672 h 11446"/>
              <a:gd name="connsiteX2" fmla="*/ 5477 w 10888"/>
              <a:gd name="connsiteY2" fmla="*/ 273 h 11446"/>
              <a:gd name="connsiteX3" fmla="*/ 6611 w 10888"/>
              <a:gd name="connsiteY3" fmla="*/ 123 h 11446"/>
              <a:gd name="connsiteX4" fmla="*/ 7568 w 10888"/>
              <a:gd name="connsiteY4" fmla="*/ 1027 h 11446"/>
              <a:gd name="connsiteX5" fmla="*/ 8393 w 10888"/>
              <a:gd name="connsiteY5" fmla="*/ 1567 h 11446"/>
              <a:gd name="connsiteX6" fmla="*/ 9779 w 10888"/>
              <a:gd name="connsiteY6" fmla="*/ 3640 h 11446"/>
              <a:gd name="connsiteX7" fmla="*/ 10666 w 10888"/>
              <a:gd name="connsiteY7" fmla="*/ 6472 h 11446"/>
              <a:gd name="connsiteX8" fmla="*/ 8702 w 10888"/>
              <a:gd name="connsiteY8" fmla="*/ 9964 h 11446"/>
              <a:gd name="connsiteX9" fmla="*/ 6368 w 10888"/>
              <a:gd name="connsiteY9" fmla="*/ 11446 h 11446"/>
              <a:gd name="connsiteX10" fmla="*/ 4525 w 10888"/>
              <a:gd name="connsiteY10" fmla="*/ 11364 h 11446"/>
              <a:gd name="connsiteX11" fmla="*/ 2351 w 10888"/>
              <a:gd name="connsiteY11" fmla="*/ 9409 h 11446"/>
              <a:gd name="connsiteX12" fmla="*/ 0 w 10888"/>
              <a:gd name="connsiteY12" fmla="*/ 5401 h 11446"/>
              <a:gd name="connsiteX0" fmla="*/ 0 w 10888"/>
              <a:gd name="connsiteY0" fmla="*/ 5370 h 11415"/>
              <a:gd name="connsiteX1" fmla="*/ 2437 w 10888"/>
              <a:gd name="connsiteY1" fmla="*/ 1641 h 11415"/>
              <a:gd name="connsiteX2" fmla="*/ 5517 w 10888"/>
              <a:gd name="connsiteY2" fmla="*/ 554 h 11415"/>
              <a:gd name="connsiteX3" fmla="*/ 6611 w 10888"/>
              <a:gd name="connsiteY3" fmla="*/ 92 h 11415"/>
              <a:gd name="connsiteX4" fmla="*/ 7568 w 10888"/>
              <a:gd name="connsiteY4" fmla="*/ 996 h 11415"/>
              <a:gd name="connsiteX5" fmla="*/ 8393 w 10888"/>
              <a:gd name="connsiteY5" fmla="*/ 1536 h 11415"/>
              <a:gd name="connsiteX6" fmla="*/ 9779 w 10888"/>
              <a:gd name="connsiteY6" fmla="*/ 3609 h 11415"/>
              <a:gd name="connsiteX7" fmla="*/ 10666 w 10888"/>
              <a:gd name="connsiteY7" fmla="*/ 6441 h 11415"/>
              <a:gd name="connsiteX8" fmla="*/ 8702 w 10888"/>
              <a:gd name="connsiteY8" fmla="*/ 9933 h 11415"/>
              <a:gd name="connsiteX9" fmla="*/ 6368 w 10888"/>
              <a:gd name="connsiteY9" fmla="*/ 11415 h 11415"/>
              <a:gd name="connsiteX10" fmla="*/ 4525 w 10888"/>
              <a:gd name="connsiteY10" fmla="*/ 11333 h 11415"/>
              <a:gd name="connsiteX11" fmla="*/ 2351 w 10888"/>
              <a:gd name="connsiteY11" fmla="*/ 9378 h 11415"/>
              <a:gd name="connsiteX12" fmla="*/ 0 w 10888"/>
              <a:gd name="connsiteY12" fmla="*/ 5370 h 11415"/>
              <a:gd name="connsiteX0" fmla="*/ 0 w 10888"/>
              <a:gd name="connsiteY0" fmla="*/ 5370 h 11415"/>
              <a:gd name="connsiteX1" fmla="*/ 2484 w 10888"/>
              <a:gd name="connsiteY1" fmla="*/ 1646 h 11415"/>
              <a:gd name="connsiteX2" fmla="*/ 5517 w 10888"/>
              <a:gd name="connsiteY2" fmla="*/ 554 h 11415"/>
              <a:gd name="connsiteX3" fmla="*/ 6611 w 10888"/>
              <a:gd name="connsiteY3" fmla="*/ 92 h 11415"/>
              <a:gd name="connsiteX4" fmla="*/ 7568 w 10888"/>
              <a:gd name="connsiteY4" fmla="*/ 996 h 11415"/>
              <a:gd name="connsiteX5" fmla="*/ 8393 w 10888"/>
              <a:gd name="connsiteY5" fmla="*/ 1536 h 11415"/>
              <a:gd name="connsiteX6" fmla="*/ 9779 w 10888"/>
              <a:gd name="connsiteY6" fmla="*/ 3609 h 11415"/>
              <a:gd name="connsiteX7" fmla="*/ 10666 w 10888"/>
              <a:gd name="connsiteY7" fmla="*/ 6441 h 11415"/>
              <a:gd name="connsiteX8" fmla="*/ 8702 w 10888"/>
              <a:gd name="connsiteY8" fmla="*/ 9933 h 11415"/>
              <a:gd name="connsiteX9" fmla="*/ 6368 w 10888"/>
              <a:gd name="connsiteY9" fmla="*/ 11415 h 11415"/>
              <a:gd name="connsiteX10" fmla="*/ 4525 w 10888"/>
              <a:gd name="connsiteY10" fmla="*/ 11333 h 11415"/>
              <a:gd name="connsiteX11" fmla="*/ 2351 w 10888"/>
              <a:gd name="connsiteY11" fmla="*/ 9378 h 11415"/>
              <a:gd name="connsiteX12" fmla="*/ 0 w 10888"/>
              <a:gd name="connsiteY12" fmla="*/ 5370 h 11415"/>
              <a:gd name="connsiteX0" fmla="*/ 0 w 10888"/>
              <a:gd name="connsiteY0" fmla="*/ 4902 h 10947"/>
              <a:gd name="connsiteX1" fmla="*/ 2484 w 10888"/>
              <a:gd name="connsiteY1" fmla="*/ 1178 h 10947"/>
              <a:gd name="connsiteX2" fmla="*/ 5517 w 10888"/>
              <a:gd name="connsiteY2" fmla="*/ 86 h 10947"/>
              <a:gd name="connsiteX3" fmla="*/ 6817 w 10888"/>
              <a:gd name="connsiteY3" fmla="*/ 978 h 10947"/>
              <a:gd name="connsiteX4" fmla="*/ 7568 w 10888"/>
              <a:gd name="connsiteY4" fmla="*/ 528 h 10947"/>
              <a:gd name="connsiteX5" fmla="*/ 8393 w 10888"/>
              <a:gd name="connsiteY5" fmla="*/ 1068 h 10947"/>
              <a:gd name="connsiteX6" fmla="*/ 9779 w 10888"/>
              <a:gd name="connsiteY6" fmla="*/ 3141 h 10947"/>
              <a:gd name="connsiteX7" fmla="*/ 10666 w 10888"/>
              <a:gd name="connsiteY7" fmla="*/ 5973 h 10947"/>
              <a:gd name="connsiteX8" fmla="*/ 8702 w 10888"/>
              <a:gd name="connsiteY8" fmla="*/ 9465 h 10947"/>
              <a:gd name="connsiteX9" fmla="*/ 6368 w 10888"/>
              <a:gd name="connsiteY9" fmla="*/ 10947 h 10947"/>
              <a:gd name="connsiteX10" fmla="*/ 4525 w 10888"/>
              <a:gd name="connsiteY10" fmla="*/ 10865 h 10947"/>
              <a:gd name="connsiteX11" fmla="*/ 2351 w 10888"/>
              <a:gd name="connsiteY11" fmla="*/ 8910 h 10947"/>
              <a:gd name="connsiteX12" fmla="*/ 0 w 10888"/>
              <a:gd name="connsiteY12" fmla="*/ 4902 h 10947"/>
              <a:gd name="connsiteX0" fmla="*/ 0 w 10888"/>
              <a:gd name="connsiteY0" fmla="*/ 4902 h 10947"/>
              <a:gd name="connsiteX1" fmla="*/ 2484 w 10888"/>
              <a:gd name="connsiteY1" fmla="*/ 1178 h 10947"/>
              <a:gd name="connsiteX2" fmla="*/ 5517 w 10888"/>
              <a:gd name="connsiteY2" fmla="*/ 86 h 10947"/>
              <a:gd name="connsiteX3" fmla="*/ 6828 w 10888"/>
              <a:gd name="connsiteY3" fmla="*/ 467 h 10947"/>
              <a:gd name="connsiteX4" fmla="*/ 7568 w 10888"/>
              <a:gd name="connsiteY4" fmla="*/ 528 h 10947"/>
              <a:gd name="connsiteX5" fmla="*/ 8393 w 10888"/>
              <a:gd name="connsiteY5" fmla="*/ 1068 h 10947"/>
              <a:gd name="connsiteX6" fmla="*/ 9779 w 10888"/>
              <a:gd name="connsiteY6" fmla="*/ 3141 h 10947"/>
              <a:gd name="connsiteX7" fmla="*/ 10666 w 10888"/>
              <a:gd name="connsiteY7" fmla="*/ 5973 h 10947"/>
              <a:gd name="connsiteX8" fmla="*/ 8702 w 10888"/>
              <a:gd name="connsiteY8" fmla="*/ 9465 h 10947"/>
              <a:gd name="connsiteX9" fmla="*/ 6368 w 10888"/>
              <a:gd name="connsiteY9" fmla="*/ 10947 h 10947"/>
              <a:gd name="connsiteX10" fmla="*/ 4525 w 10888"/>
              <a:gd name="connsiteY10" fmla="*/ 10865 h 10947"/>
              <a:gd name="connsiteX11" fmla="*/ 2351 w 10888"/>
              <a:gd name="connsiteY11" fmla="*/ 8910 h 10947"/>
              <a:gd name="connsiteX12" fmla="*/ 0 w 10888"/>
              <a:gd name="connsiteY12" fmla="*/ 4902 h 10947"/>
              <a:gd name="connsiteX0" fmla="*/ 0 w 10888"/>
              <a:gd name="connsiteY0" fmla="*/ 5010 h 11055"/>
              <a:gd name="connsiteX1" fmla="*/ 2484 w 10888"/>
              <a:gd name="connsiteY1" fmla="*/ 1286 h 11055"/>
              <a:gd name="connsiteX2" fmla="*/ 5378 w 10888"/>
              <a:gd name="connsiteY2" fmla="*/ 77 h 11055"/>
              <a:gd name="connsiteX3" fmla="*/ 6828 w 10888"/>
              <a:gd name="connsiteY3" fmla="*/ 575 h 11055"/>
              <a:gd name="connsiteX4" fmla="*/ 7568 w 10888"/>
              <a:gd name="connsiteY4" fmla="*/ 636 h 11055"/>
              <a:gd name="connsiteX5" fmla="*/ 8393 w 10888"/>
              <a:gd name="connsiteY5" fmla="*/ 1176 h 11055"/>
              <a:gd name="connsiteX6" fmla="*/ 9779 w 10888"/>
              <a:gd name="connsiteY6" fmla="*/ 3249 h 11055"/>
              <a:gd name="connsiteX7" fmla="*/ 10666 w 10888"/>
              <a:gd name="connsiteY7" fmla="*/ 6081 h 11055"/>
              <a:gd name="connsiteX8" fmla="*/ 8702 w 10888"/>
              <a:gd name="connsiteY8" fmla="*/ 9573 h 11055"/>
              <a:gd name="connsiteX9" fmla="*/ 6368 w 10888"/>
              <a:gd name="connsiteY9" fmla="*/ 11055 h 11055"/>
              <a:gd name="connsiteX10" fmla="*/ 4525 w 10888"/>
              <a:gd name="connsiteY10" fmla="*/ 10973 h 11055"/>
              <a:gd name="connsiteX11" fmla="*/ 2351 w 10888"/>
              <a:gd name="connsiteY11" fmla="*/ 9018 h 11055"/>
              <a:gd name="connsiteX12" fmla="*/ 0 w 10888"/>
              <a:gd name="connsiteY12" fmla="*/ 5010 h 11055"/>
              <a:gd name="connsiteX0" fmla="*/ 0 w 10888"/>
              <a:gd name="connsiteY0" fmla="*/ 5010 h 11055"/>
              <a:gd name="connsiteX1" fmla="*/ 2484 w 10888"/>
              <a:gd name="connsiteY1" fmla="*/ 1286 h 11055"/>
              <a:gd name="connsiteX2" fmla="*/ 5378 w 10888"/>
              <a:gd name="connsiteY2" fmla="*/ 77 h 11055"/>
              <a:gd name="connsiteX3" fmla="*/ 6828 w 10888"/>
              <a:gd name="connsiteY3" fmla="*/ 575 h 11055"/>
              <a:gd name="connsiteX4" fmla="*/ 7568 w 10888"/>
              <a:gd name="connsiteY4" fmla="*/ 636 h 11055"/>
              <a:gd name="connsiteX5" fmla="*/ 8393 w 10888"/>
              <a:gd name="connsiteY5" fmla="*/ 1176 h 11055"/>
              <a:gd name="connsiteX6" fmla="*/ 9779 w 10888"/>
              <a:gd name="connsiteY6" fmla="*/ 3249 h 11055"/>
              <a:gd name="connsiteX7" fmla="*/ 10666 w 10888"/>
              <a:gd name="connsiteY7" fmla="*/ 6081 h 11055"/>
              <a:gd name="connsiteX8" fmla="*/ 8702 w 10888"/>
              <a:gd name="connsiteY8" fmla="*/ 9573 h 11055"/>
              <a:gd name="connsiteX9" fmla="*/ 6368 w 10888"/>
              <a:gd name="connsiteY9" fmla="*/ 11055 h 11055"/>
              <a:gd name="connsiteX10" fmla="*/ 4525 w 10888"/>
              <a:gd name="connsiteY10" fmla="*/ 10973 h 11055"/>
              <a:gd name="connsiteX11" fmla="*/ 2351 w 10888"/>
              <a:gd name="connsiteY11" fmla="*/ 9018 h 11055"/>
              <a:gd name="connsiteX12" fmla="*/ 0 w 10888"/>
              <a:gd name="connsiteY12" fmla="*/ 5010 h 11055"/>
              <a:gd name="connsiteX0" fmla="*/ 0 w 10888"/>
              <a:gd name="connsiteY0" fmla="*/ 5404 h 11449"/>
              <a:gd name="connsiteX1" fmla="*/ 2484 w 10888"/>
              <a:gd name="connsiteY1" fmla="*/ 1680 h 11449"/>
              <a:gd name="connsiteX2" fmla="*/ 5340 w 10888"/>
              <a:gd name="connsiteY2" fmla="*/ 57 h 11449"/>
              <a:gd name="connsiteX3" fmla="*/ 6828 w 10888"/>
              <a:gd name="connsiteY3" fmla="*/ 969 h 11449"/>
              <a:gd name="connsiteX4" fmla="*/ 7568 w 10888"/>
              <a:gd name="connsiteY4" fmla="*/ 1030 h 11449"/>
              <a:gd name="connsiteX5" fmla="*/ 8393 w 10888"/>
              <a:gd name="connsiteY5" fmla="*/ 1570 h 11449"/>
              <a:gd name="connsiteX6" fmla="*/ 9779 w 10888"/>
              <a:gd name="connsiteY6" fmla="*/ 3643 h 11449"/>
              <a:gd name="connsiteX7" fmla="*/ 10666 w 10888"/>
              <a:gd name="connsiteY7" fmla="*/ 6475 h 11449"/>
              <a:gd name="connsiteX8" fmla="*/ 8702 w 10888"/>
              <a:gd name="connsiteY8" fmla="*/ 9967 h 11449"/>
              <a:gd name="connsiteX9" fmla="*/ 6368 w 10888"/>
              <a:gd name="connsiteY9" fmla="*/ 11449 h 11449"/>
              <a:gd name="connsiteX10" fmla="*/ 4525 w 10888"/>
              <a:gd name="connsiteY10" fmla="*/ 11367 h 11449"/>
              <a:gd name="connsiteX11" fmla="*/ 2351 w 10888"/>
              <a:gd name="connsiteY11" fmla="*/ 9412 h 11449"/>
              <a:gd name="connsiteX12" fmla="*/ 0 w 10888"/>
              <a:gd name="connsiteY12" fmla="*/ 5404 h 11449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828 w 10888"/>
              <a:gd name="connsiteY3" fmla="*/ 760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828 w 10888"/>
              <a:gd name="connsiteY3" fmla="*/ 760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828 w 10888"/>
              <a:gd name="connsiteY3" fmla="*/ 760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828 w 10888"/>
              <a:gd name="connsiteY3" fmla="*/ 760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7803 h 13848"/>
              <a:gd name="connsiteX1" fmla="*/ 2484 w 10888"/>
              <a:gd name="connsiteY1" fmla="*/ 4079 h 13848"/>
              <a:gd name="connsiteX2" fmla="*/ 5477 w 10888"/>
              <a:gd name="connsiteY2" fmla="*/ 2675 h 13848"/>
              <a:gd name="connsiteX3" fmla="*/ 6853 w 10888"/>
              <a:gd name="connsiteY3" fmla="*/ 91 h 13848"/>
              <a:gd name="connsiteX4" fmla="*/ 7568 w 10888"/>
              <a:gd name="connsiteY4" fmla="*/ 3429 h 13848"/>
              <a:gd name="connsiteX5" fmla="*/ 8393 w 10888"/>
              <a:gd name="connsiteY5" fmla="*/ 3969 h 13848"/>
              <a:gd name="connsiteX6" fmla="*/ 9779 w 10888"/>
              <a:gd name="connsiteY6" fmla="*/ 6042 h 13848"/>
              <a:gd name="connsiteX7" fmla="*/ 10666 w 10888"/>
              <a:gd name="connsiteY7" fmla="*/ 8874 h 13848"/>
              <a:gd name="connsiteX8" fmla="*/ 8702 w 10888"/>
              <a:gd name="connsiteY8" fmla="*/ 12366 h 13848"/>
              <a:gd name="connsiteX9" fmla="*/ 6368 w 10888"/>
              <a:gd name="connsiteY9" fmla="*/ 13848 h 13848"/>
              <a:gd name="connsiteX10" fmla="*/ 4525 w 10888"/>
              <a:gd name="connsiteY10" fmla="*/ 13766 h 13848"/>
              <a:gd name="connsiteX11" fmla="*/ 2351 w 10888"/>
              <a:gd name="connsiteY11" fmla="*/ 11811 h 13848"/>
              <a:gd name="connsiteX12" fmla="*/ 0 w 10888"/>
              <a:gd name="connsiteY12" fmla="*/ 7803 h 13848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687 w 10888"/>
              <a:gd name="connsiteY3" fmla="*/ 745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687 w 10888"/>
              <a:gd name="connsiteY3" fmla="*/ 745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687 w 10888"/>
              <a:gd name="connsiteY3" fmla="*/ 745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741 w 10888"/>
              <a:gd name="connsiteY3" fmla="*/ 443 h 11240"/>
              <a:gd name="connsiteX4" fmla="*/ 7568 w 10888"/>
              <a:gd name="connsiteY4" fmla="*/ 821 h 11240"/>
              <a:gd name="connsiteX5" fmla="*/ 8393 w 10888"/>
              <a:gd name="connsiteY5" fmla="*/ 1361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741 w 10888"/>
              <a:gd name="connsiteY3" fmla="*/ 443 h 11240"/>
              <a:gd name="connsiteX4" fmla="*/ 7568 w 10888"/>
              <a:gd name="connsiteY4" fmla="*/ 821 h 11240"/>
              <a:gd name="connsiteX5" fmla="*/ 8711 w 10888"/>
              <a:gd name="connsiteY5" fmla="*/ 1907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741 w 10888"/>
              <a:gd name="connsiteY3" fmla="*/ 443 h 11240"/>
              <a:gd name="connsiteX4" fmla="*/ 7891 w 10888"/>
              <a:gd name="connsiteY4" fmla="*/ 1162 h 11240"/>
              <a:gd name="connsiteX5" fmla="*/ 8711 w 10888"/>
              <a:gd name="connsiteY5" fmla="*/ 1907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888"/>
              <a:gd name="connsiteY0" fmla="*/ 5195 h 11240"/>
              <a:gd name="connsiteX1" fmla="*/ 2484 w 10888"/>
              <a:gd name="connsiteY1" fmla="*/ 1471 h 11240"/>
              <a:gd name="connsiteX2" fmla="*/ 5477 w 10888"/>
              <a:gd name="connsiteY2" fmla="*/ 67 h 11240"/>
              <a:gd name="connsiteX3" fmla="*/ 6743 w 10888"/>
              <a:gd name="connsiteY3" fmla="*/ 341 h 11240"/>
              <a:gd name="connsiteX4" fmla="*/ 7891 w 10888"/>
              <a:gd name="connsiteY4" fmla="*/ 1162 h 11240"/>
              <a:gd name="connsiteX5" fmla="*/ 8711 w 10888"/>
              <a:gd name="connsiteY5" fmla="*/ 1907 h 11240"/>
              <a:gd name="connsiteX6" fmla="*/ 9779 w 10888"/>
              <a:gd name="connsiteY6" fmla="*/ 3434 h 11240"/>
              <a:gd name="connsiteX7" fmla="*/ 10666 w 10888"/>
              <a:gd name="connsiteY7" fmla="*/ 6266 h 11240"/>
              <a:gd name="connsiteX8" fmla="*/ 8702 w 10888"/>
              <a:gd name="connsiteY8" fmla="*/ 9758 h 11240"/>
              <a:gd name="connsiteX9" fmla="*/ 6368 w 10888"/>
              <a:gd name="connsiteY9" fmla="*/ 11240 h 11240"/>
              <a:gd name="connsiteX10" fmla="*/ 4525 w 10888"/>
              <a:gd name="connsiteY10" fmla="*/ 11158 h 11240"/>
              <a:gd name="connsiteX11" fmla="*/ 2351 w 10888"/>
              <a:gd name="connsiteY11" fmla="*/ 9203 h 11240"/>
              <a:gd name="connsiteX12" fmla="*/ 0 w 10888"/>
              <a:gd name="connsiteY12" fmla="*/ 5195 h 11240"/>
              <a:gd name="connsiteX0" fmla="*/ 0 w 10914"/>
              <a:gd name="connsiteY0" fmla="*/ 5195 h 11240"/>
              <a:gd name="connsiteX1" fmla="*/ 2484 w 10914"/>
              <a:gd name="connsiteY1" fmla="*/ 1471 h 11240"/>
              <a:gd name="connsiteX2" fmla="*/ 5477 w 10914"/>
              <a:gd name="connsiteY2" fmla="*/ 67 h 11240"/>
              <a:gd name="connsiteX3" fmla="*/ 6743 w 10914"/>
              <a:gd name="connsiteY3" fmla="*/ 341 h 11240"/>
              <a:gd name="connsiteX4" fmla="*/ 7891 w 10914"/>
              <a:gd name="connsiteY4" fmla="*/ 1162 h 11240"/>
              <a:gd name="connsiteX5" fmla="*/ 8711 w 10914"/>
              <a:gd name="connsiteY5" fmla="*/ 1907 h 11240"/>
              <a:gd name="connsiteX6" fmla="*/ 9864 w 10914"/>
              <a:gd name="connsiteY6" fmla="*/ 3853 h 11240"/>
              <a:gd name="connsiteX7" fmla="*/ 10666 w 10914"/>
              <a:gd name="connsiteY7" fmla="*/ 6266 h 11240"/>
              <a:gd name="connsiteX8" fmla="*/ 8702 w 10914"/>
              <a:gd name="connsiteY8" fmla="*/ 9758 h 11240"/>
              <a:gd name="connsiteX9" fmla="*/ 6368 w 10914"/>
              <a:gd name="connsiteY9" fmla="*/ 11240 h 11240"/>
              <a:gd name="connsiteX10" fmla="*/ 4525 w 10914"/>
              <a:gd name="connsiteY10" fmla="*/ 11158 h 11240"/>
              <a:gd name="connsiteX11" fmla="*/ 2351 w 10914"/>
              <a:gd name="connsiteY11" fmla="*/ 9203 h 11240"/>
              <a:gd name="connsiteX12" fmla="*/ 0 w 10914"/>
              <a:gd name="connsiteY12" fmla="*/ 5195 h 11240"/>
              <a:gd name="connsiteX0" fmla="*/ 0 w 10914"/>
              <a:gd name="connsiteY0" fmla="*/ 5195 h 11240"/>
              <a:gd name="connsiteX1" fmla="*/ 2484 w 10914"/>
              <a:gd name="connsiteY1" fmla="*/ 1471 h 11240"/>
              <a:gd name="connsiteX2" fmla="*/ 5477 w 10914"/>
              <a:gd name="connsiteY2" fmla="*/ 67 h 11240"/>
              <a:gd name="connsiteX3" fmla="*/ 6743 w 10914"/>
              <a:gd name="connsiteY3" fmla="*/ 341 h 11240"/>
              <a:gd name="connsiteX4" fmla="*/ 7891 w 10914"/>
              <a:gd name="connsiteY4" fmla="*/ 1162 h 11240"/>
              <a:gd name="connsiteX5" fmla="*/ 8888 w 10914"/>
              <a:gd name="connsiteY5" fmla="*/ 2438 h 11240"/>
              <a:gd name="connsiteX6" fmla="*/ 9864 w 10914"/>
              <a:gd name="connsiteY6" fmla="*/ 3853 h 11240"/>
              <a:gd name="connsiteX7" fmla="*/ 10666 w 10914"/>
              <a:gd name="connsiteY7" fmla="*/ 6266 h 11240"/>
              <a:gd name="connsiteX8" fmla="*/ 8702 w 10914"/>
              <a:gd name="connsiteY8" fmla="*/ 9758 h 11240"/>
              <a:gd name="connsiteX9" fmla="*/ 6368 w 10914"/>
              <a:gd name="connsiteY9" fmla="*/ 11240 h 11240"/>
              <a:gd name="connsiteX10" fmla="*/ 4525 w 10914"/>
              <a:gd name="connsiteY10" fmla="*/ 11158 h 11240"/>
              <a:gd name="connsiteX11" fmla="*/ 2351 w 10914"/>
              <a:gd name="connsiteY11" fmla="*/ 9203 h 11240"/>
              <a:gd name="connsiteX12" fmla="*/ 0 w 10914"/>
              <a:gd name="connsiteY12" fmla="*/ 5195 h 11240"/>
              <a:gd name="connsiteX0" fmla="*/ 0 w 10914"/>
              <a:gd name="connsiteY0" fmla="*/ 5195 h 11240"/>
              <a:gd name="connsiteX1" fmla="*/ 2484 w 10914"/>
              <a:gd name="connsiteY1" fmla="*/ 1471 h 11240"/>
              <a:gd name="connsiteX2" fmla="*/ 5477 w 10914"/>
              <a:gd name="connsiteY2" fmla="*/ 67 h 11240"/>
              <a:gd name="connsiteX3" fmla="*/ 6743 w 10914"/>
              <a:gd name="connsiteY3" fmla="*/ 341 h 11240"/>
              <a:gd name="connsiteX4" fmla="*/ 7936 w 10914"/>
              <a:gd name="connsiteY4" fmla="*/ 1269 h 11240"/>
              <a:gd name="connsiteX5" fmla="*/ 8888 w 10914"/>
              <a:gd name="connsiteY5" fmla="*/ 2438 h 11240"/>
              <a:gd name="connsiteX6" fmla="*/ 9864 w 10914"/>
              <a:gd name="connsiteY6" fmla="*/ 3853 h 11240"/>
              <a:gd name="connsiteX7" fmla="*/ 10666 w 10914"/>
              <a:gd name="connsiteY7" fmla="*/ 6266 h 11240"/>
              <a:gd name="connsiteX8" fmla="*/ 8702 w 10914"/>
              <a:gd name="connsiteY8" fmla="*/ 9758 h 11240"/>
              <a:gd name="connsiteX9" fmla="*/ 6368 w 10914"/>
              <a:gd name="connsiteY9" fmla="*/ 11240 h 11240"/>
              <a:gd name="connsiteX10" fmla="*/ 4525 w 10914"/>
              <a:gd name="connsiteY10" fmla="*/ 11158 h 11240"/>
              <a:gd name="connsiteX11" fmla="*/ 2351 w 10914"/>
              <a:gd name="connsiteY11" fmla="*/ 9203 h 11240"/>
              <a:gd name="connsiteX12" fmla="*/ 0 w 10914"/>
              <a:gd name="connsiteY12" fmla="*/ 5195 h 11240"/>
              <a:gd name="connsiteX0" fmla="*/ 0 w 10698"/>
              <a:gd name="connsiteY0" fmla="*/ 5195 h 11240"/>
              <a:gd name="connsiteX1" fmla="*/ 2484 w 10698"/>
              <a:gd name="connsiteY1" fmla="*/ 1471 h 11240"/>
              <a:gd name="connsiteX2" fmla="*/ 5477 w 10698"/>
              <a:gd name="connsiteY2" fmla="*/ 67 h 11240"/>
              <a:gd name="connsiteX3" fmla="*/ 6743 w 10698"/>
              <a:gd name="connsiteY3" fmla="*/ 341 h 11240"/>
              <a:gd name="connsiteX4" fmla="*/ 7936 w 10698"/>
              <a:gd name="connsiteY4" fmla="*/ 1269 h 11240"/>
              <a:gd name="connsiteX5" fmla="*/ 8888 w 10698"/>
              <a:gd name="connsiteY5" fmla="*/ 2438 h 11240"/>
              <a:gd name="connsiteX6" fmla="*/ 9864 w 10698"/>
              <a:gd name="connsiteY6" fmla="*/ 3853 h 11240"/>
              <a:gd name="connsiteX7" fmla="*/ 10666 w 10698"/>
              <a:gd name="connsiteY7" fmla="*/ 6266 h 11240"/>
              <a:gd name="connsiteX8" fmla="*/ 8702 w 10698"/>
              <a:gd name="connsiteY8" fmla="*/ 9758 h 11240"/>
              <a:gd name="connsiteX9" fmla="*/ 6368 w 10698"/>
              <a:gd name="connsiteY9" fmla="*/ 11240 h 11240"/>
              <a:gd name="connsiteX10" fmla="*/ 4525 w 10698"/>
              <a:gd name="connsiteY10" fmla="*/ 11158 h 11240"/>
              <a:gd name="connsiteX11" fmla="*/ 2351 w 10698"/>
              <a:gd name="connsiteY11" fmla="*/ 9203 h 11240"/>
              <a:gd name="connsiteX12" fmla="*/ 0 w 10698"/>
              <a:gd name="connsiteY12" fmla="*/ 5195 h 11240"/>
              <a:gd name="connsiteX0" fmla="*/ 0 w 10863"/>
              <a:gd name="connsiteY0" fmla="*/ 5195 h 11240"/>
              <a:gd name="connsiteX1" fmla="*/ 2484 w 10863"/>
              <a:gd name="connsiteY1" fmla="*/ 1471 h 11240"/>
              <a:gd name="connsiteX2" fmla="*/ 5477 w 10863"/>
              <a:gd name="connsiteY2" fmla="*/ 67 h 11240"/>
              <a:gd name="connsiteX3" fmla="*/ 6743 w 10863"/>
              <a:gd name="connsiteY3" fmla="*/ 341 h 11240"/>
              <a:gd name="connsiteX4" fmla="*/ 7936 w 10863"/>
              <a:gd name="connsiteY4" fmla="*/ 1269 h 11240"/>
              <a:gd name="connsiteX5" fmla="*/ 8888 w 10863"/>
              <a:gd name="connsiteY5" fmla="*/ 2438 h 11240"/>
              <a:gd name="connsiteX6" fmla="*/ 9864 w 10863"/>
              <a:gd name="connsiteY6" fmla="*/ 3853 h 11240"/>
              <a:gd name="connsiteX7" fmla="*/ 10863 w 10863"/>
              <a:gd name="connsiteY7" fmla="*/ 5877 h 11240"/>
              <a:gd name="connsiteX8" fmla="*/ 8702 w 10863"/>
              <a:gd name="connsiteY8" fmla="*/ 9758 h 11240"/>
              <a:gd name="connsiteX9" fmla="*/ 6368 w 10863"/>
              <a:gd name="connsiteY9" fmla="*/ 11240 h 11240"/>
              <a:gd name="connsiteX10" fmla="*/ 4525 w 10863"/>
              <a:gd name="connsiteY10" fmla="*/ 11158 h 11240"/>
              <a:gd name="connsiteX11" fmla="*/ 2351 w 10863"/>
              <a:gd name="connsiteY11" fmla="*/ 9203 h 11240"/>
              <a:gd name="connsiteX12" fmla="*/ 0 w 10863"/>
              <a:gd name="connsiteY12" fmla="*/ 5195 h 11240"/>
              <a:gd name="connsiteX0" fmla="*/ 0 w 10863"/>
              <a:gd name="connsiteY0" fmla="*/ 5195 h 11240"/>
              <a:gd name="connsiteX1" fmla="*/ 2484 w 10863"/>
              <a:gd name="connsiteY1" fmla="*/ 1471 h 11240"/>
              <a:gd name="connsiteX2" fmla="*/ 5477 w 10863"/>
              <a:gd name="connsiteY2" fmla="*/ 67 h 11240"/>
              <a:gd name="connsiteX3" fmla="*/ 6743 w 10863"/>
              <a:gd name="connsiteY3" fmla="*/ 341 h 11240"/>
              <a:gd name="connsiteX4" fmla="*/ 7936 w 10863"/>
              <a:gd name="connsiteY4" fmla="*/ 1269 h 11240"/>
              <a:gd name="connsiteX5" fmla="*/ 8888 w 10863"/>
              <a:gd name="connsiteY5" fmla="*/ 2438 h 11240"/>
              <a:gd name="connsiteX6" fmla="*/ 9873 w 10863"/>
              <a:gd name="connsiteY6" fmla="*/ 3444 h 11240"/>
              <a:gd name="connsiteX7" fmla="*/ 10863 w 10863"/>
              <a:gd name="connsiteY7" fmla="*/ 5877 h 11240"/>
              <a:gd name="connsiteX8" fmla="*/ 8702 w 10863"/>
              <a:gd name="connsiteY8" fmla="*/ 9758 h 11240"/>
              <a:gd name="connsiteX9" fmla="*/ 6368 w 10863"/>
              <a:gd name="connsiteY9" fmla="*/ 11240 h 11240"/>
              <a:gd name="connsiteX10" fmla="*/ 4525 w 10863"/>
              <a:gd name="connsiteY10" fmla="*/ 11158 h 11240"/>
              <a:gd name="connsiteX11" fmla="*/ 2351 w 10863"/>
              <a:gd name="connsiteY11" fmla="*/ 9203 h 11240"/>
              <a:gd name="connsiteX12" fmla="*/ 0 w 10863"/>
              <a:gd name="connsiteY12" fmla="*/ 5195 h 11240"/>
              <a:gd name="connsiteX0" fmla="*/ 0 w 10863"/>
              <a:gd name="connsiteY0" fmla="*/ 5195 h 11240"/>
              <a:gd name="connsiteX1" fmla="*/ 2484 w 10863"/>
              <a:gd name="connsiteY1" fmla="*/ 1471 h 11240"/>
              <a:gd name="connsiteX2" fmla="*/ 5477 w 10863"/>
              <a:gd name="connsiteY2" fmla="*/ 67 h 11240"/>
              <a:gd name="connsiteX3" fmla="*/ 6743 w 10863"/>
              <a:gd name="connsiteY3" fmla="*/ 341 h 11240"/>
              <a:gd name="connsiteX4" fmla="*/ 7936 w 10863"/>
              <a:gd name="connsiteY4" fmla="*/ 1269 h 11240"/>
              <a:gd name="connsiteX5" fmla="*/ 8899 w 10863"/>
              <a:gd name="connsiteY5" fmla="*/ 1927 h 11240"/>
              <a:gd name="connsiteX6" fmla="*/ 9873 w 10863"/>
              <a:gd name="connsiteY6" fmla="*/ 3444 h 11240"/>
              <a:gd name="connsiteX7" fmla="*/ 10863 w 10863"/>
              <a:gd name="connsiteY7" fmla="*/ 5877 h 11240"/>
              <a:gd name="connsiteX8" fmla="*/ 8702 w 10863"/>
              <a:gd name="connsiteY8" fmla="*/ 9758 h 11240"/>
              <a:gd name="connsiteX9" fmla="*/ 6368 w 10863"/>
              <a:gd name="connsiteY9" fmla="*/ 11240 h 11240"/>
              <a:gd name="connsiteX10" fmla="*/ 4525 w 10863"/>
              <a:gd name="connsiteY10" fmla="*/ 11158 h 11240"/>
              <a:gd name="connsiteX11" fmla="*/ 2351 w 10863"/>
              <a:gd name="connsiteY11" fmla="*/ 9203 h 11240"/>
              <a:gd name="connsiteX12" fmla="*/ 0 w 10863"/>
              <a:gd name="connsiteY12" fmla="*/ 5195 h 11240"/>
              <a:gd name="connsiteX0" fmla="*/ 0 w 10863"/>
              <a:gd name="connsiteY0" fmla="*/ 5195 h 11240"/>
              <a:gd name="connsiteX1" fmla="*/ 2484 w 10863"/>
              <a:gd name="connsiteY1" fmla="*/ 1471 h 11240"/>
              <a:gd name="connsiteX2" fmla="*/ 5477 w 10863"/>
              <a:gd name="connsiteY2" fmla="*/ 67 h 11240"/>
              <a:gd name="connsiteX3" fmla="*/ 6743 w 10863"/>
              <a:gd name="connsiteY3" fmla="*/ 341 h 11240"/>
              <a:gd name="connsiteX4" fmla="*/ 8122 w 10863"/>
              <a:gd name="connsiteY4" fmla="*/ 1391 h 11240"/>
              <a:gd name="connsiteX5" fmla="*/ 8899 w 10863"/>
              <a:gd name="connsiteY5" fmla="*/ 1927 h 11240"/>
              <a:gd name="connsiteX6" fmla="*/ 9873 w 10863"/>
              <a:gd name="connsiteY6" fmla="*/ 3444 h 11240"/>
              <a:gd name="connsiteX7" fmla="*/ 10863 w 10863"/>
              <a:gd name="connsiteY7" fmla="*/ 5877 h 11240"/>
              <a:gd name="connsiteX8" fmla="*/ 8702 w 10863"/>
              <a:gd name="connsiteY8" fmla="*/ 9758 h 11240"/>
              <a:gd name="connsiteX9" fmla="*/ 6368 w 10863"/>
              <a:gd name="connsiteY9" fmla="*/ 11240 h 11240"/>
              <a:gd name="connsiteX10" fmla="*/ 4525 w 10863"/>
              <a:gd name="connsiteY10" fmla="*/ 11158 h 11240"/>
              <a:gd name="connsiteX11" fmla="*/ 2351 w 10863"/>
              <a:gd name="connsiteY11" fmla="*/ 9203 h 11240"/>
              <a:gd name="connsiteX12" fmla="*/ 0 w 10863"/>
              <a:gd name="connsiteY12" fmla="*/ 5195 h 11240"/>
              <a:gd name="connsiteX0" fmla="*/ 0 w 10863"/>
              <a:gd name="connsiteY0" fmla="*/ 5163 h 11208"/>
              <a:gd name="connsiteX1" fmla="*/ 1372 w 10863"/>
              <a:gd name="connsiteY1" fmla="*/ 2656 h 11208"/>
              <a:gd name="connsiteX2" fmla="*/ 5477 w 10863"/>
              <a:gd name="connsiteY2" fmla="*/ 35 h 11208"/>
              <a:gd name="connsiteX3" fmla="*/ 6743 w 10863"/>
              <a:gd name="connsiteY3" fmla="*/ 309 h 11208"/>
              <a:gd name="connsiteX4" fmla="*/ 8122 w 10863"/>
              <a:gd name="connsiteY4" fmla="*/ 1359 h 11208"/>
              <a:gd name="connsiteX5" fmla="*/ 8899 w 10863"/>
              <a:gd name="connsiteY5" fmla="*/ 1895 h 11208"/>
              <a:gd name="connsiteX6" fmla="*/ 9873 w 10863"/>
              <a:gd name="connsiteY6" fmla="*/ 3412 h 11208"/>
              <a:gd name="connsiteX7" fmla="*/ 10863 w 10863"/>
              <a:gd name="connsiteY7" fmla="*/ 5845 h 11208"/>
              <a:gd name="connsiteX8" fmla="*/ 8702 w 10863"/>
              <a:gd name="connsiteY8" fmla="*/ 9726 h 11208"/>
              <a:gd name="connsiteX9" fmla="*/ 6368 w 10863"/>
              <a:gd name="connsiteY9" fmla="*/ 11208 h 11208"/>
              <a:gd name="connsiteX10" fmla="*/ 4525 w 10863"/>
              <a:gd name="connsiteY10" fmla="*/ 11126 h 11208"/>
              <a:gd name="connsiteX11" fmla="*/ 2351 w 10863"/>
              <a:gd name="connsiteY11" fmla="*/ 9171 h 11208"/>
              <a:gd name="connsiteX12" fmla="*/ 0 w 10863"/>
              <a:gd name="connsiteY12" fmla="*/ 5163 h 11208"/>
              <a:gd name="connsiteX0" fmla="*/ 0 w 10863"/>
              <a:gd name="connsiteY0" fmla="*/ 5082 h 11127"/>
              <a:gd name="connsiteX1" fmla="*/ 1372 w 10863"/>
              <a:gd name="connsiteY1" fmla="*/ 2575 h 11127"/>
              <a:gd name="connsiteX2" fmla="*/ 4296 w 10863"/>
              <a:gd name="connsiteY2" fmla="*/ 36 h 11127"/>
              <a:gd name="connsiteX3" fmla="*/ 6743 w 10863"/>
              <a:gd name="connsiteY3" fmla="*/ 228 h 11127"/>
              <a:gd name="connsiteX4" fmla="*/ 8122 w 10863"/>
              <a:gd name="connsiteY4" fmla="*/ 1278 h 11127"/>
              <a:gd name="connsiteX5" fmla="*/ 8899 w 10863"/>
              <a:gd name="connsiteY5" fmla="*/ 1814 h 11127"/>
              <a:gd name="connsiteX6" fmla="*/ 9873 w 10863"/>
              <a:gd name="connsiteY6" fmla="*/ 3331 h 11127"/>
              <a:gd name="connsiteX7" fmla="*/ 10863 w 10863"/>
              <a:gd name="connsiteY7" fmla="*/ 5764 h 11127"/>
              <a:gd name="connsiteX8" fmla="*/ 8702 w 10863"/>
              <a:gd name="connsiteY8" fmla="*/ 9645 h 11127"/>
              <a:gd name="connsiteX9" fmla="*/ 6368 w 10863"/>
              <a:gd name="connsiteY9" fmla="*/ 11127 h 11127"/>
              <a:gd name="connsiteX10" fmla="*/ 4525 w 10863"/>
              <a:gd name="connsiteY10" fmla="*/ 11045 h 11127"/>
              <a:gd name="connsiteX11" fmla="*/ 2351 w 10863"/>
              <a:gd name="connsiteY11" fmla="*/ 9090 h 11127"/>
              <a:gd name="connsiteX12" fmla="*/ 0 w 10863"/>
              <a:gd name="connsiteY12" fmla="*/ 5082 h 11127"/>
              <a:gd name="connsiteX0" fmla="*/ 0 w 10863"/>
              <a:gd name="connsiteY0" fmla="*/ 5105 h 11150"/>
              <a:gd name="connsiteX1" fmla="*/ 1372 w 10863"/>
              <a:gd name="connsiteY1" fmla="*/ 2598 h 11150"/>
              <a:gd name="connsiteX2" fmla="*/ 4296 w 10863"/>
              <a:gd name="connsiteY2" fmla="*/ 59 h 11150"/>
              <a:gd name="connsiteX3" fmla="*/ 6743 w 10863"/>
              <a:gd name="connsiteY3" fmla="*/ 251 h 11150"/>
              <a:gd name="connsiteX4" fmla="*/ 8122 w 10863"/>
              <a:gd name="connsiteY4" fmla="*/ 1301 h 11150"/>
              <a:gd name="connsiteX5" fmla="*/ 8899 w 10863"/>
              <a:gd name="connsiteY5" fmla="*/ 1837 h 11150"/>
              <a:gd name="connsiteX6" fmla="*/ 9873 w 10863"/>
              <a:gd name="connsiteY6" fmla="*/ 3354 h 11150"/>
              <a:gd name="connsiteX7" fmla="*/ 10863 w 10863"/>
              <a:gd name="connsiteY7" fmla="*/ 5787 h 11150"/>
              <a:gd name="connsiteX8" fmla="*/ 8702 w 10863"/>
              <a:gd name="connsiteY8" fmla="*/ 9668 h 11150"/>
              <a:gd name="connsiteX9" fmla="*/ 6368 w 10863"/>
              <a:gd name="connsiteY9" fmla="*/ 11150 h 11150"/>
              <a:gd name="connsiteX10" fmla="*/ 4525 w 10863"/>
              <a:gd name="connsiteY10" fmla="*/ 11068 h 11150"/>
              <a:gd name="connsiteX11" fmla="*/ 2351 w 10863"/>
              <a:gd name="connsiteY11" fmla="*/ 9113 h 11150"/>
              <a:gd name="connsiteX12" fmla="*/ 0 w 10863"/>
              <a:gd name="connsiteY12" fmla="*/ 5105 h 1115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22 w 10863"/>
              <a:gd name="connsiteY4" fmla="*/ 1671 h 11520"/>
              <a:gd name="connsiteX5" fmla="*/ 8899 w 10863"/>
              <a:gd name="connsiteY5" fmla="*/ 2207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22 w 10863"/>
              <a:gd name="connsiteY4" fmla="*/ 1671 h 11520"/>
              <a:gd name="connsiteX5" fmla="*/ 8896 w 10863"/>
              <a:gd name="connsiteY5" fmla="*/ 2360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22 w 10863"/>
              <a:gd name="connsiteY4" fmla="*/ 1671 h 11520"/>
              <a:gd name="connsiteX5" fmla="*/ 8896 w 10863"/>
              <a:gd name="connsiteY5" fmla="*/ 2360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03 w 10863"/>
              <a:gd name="connsiteY4" fmla="*/ 1464 h 11520"/>
              <a:gd name="connsiteX5" fmla="*/ 8896 w 10863"/>
              <a:gd name="connsiteY5" fmla="*/ 2360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03 w 10863"/>
              <a:gd name="connsiteY4" fmla="*/ 1464 h 11520"/>
              <a:gd name="connsiteX5" fmla="*/ 8896 w 10863"/>
              <a:gd name="connsiteY5" fmla="*/ 2360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75 h 11520"/>
              <a:gd name="connsiteX1" fmla="*/ 1372 w 10863"/>
              <a:gd name="connsiteY1" fmla="*/ 2968 h 11520"/>
              <a:gd name="connsiteX2" fmla="*/ 4399 w 10863"/>
              <a:gd name="connsiteY2" fmla="*/ 30 h 11520"/>
              <a:gd name="connsiteX3" fmla="*/ 6743 w 10863"/>
              <a:gd name="connsiteY3" fmla="*/ 621 h 11520"/>
              <a:gd name="connsiteX4" fmla="*/ 8103 w 10863"/>
              <a:gd name="connsiteY4" fmla="*/ 1464 h 11520"/>
              <a:gd name="connsiteX5" fmla="*/ 8896 w 10863"/>
              <a:gd name="connsiteY5" fmla="*/ 2360 h 11520"/>
              <a:gd name="connsiteX6" fmla="*/ 9873 w 10863"/>
              <a:gd name="connsiteY6" fmla="*/ 3724 h 11520"/>
              <a:gd name="connsiteX7" fmla="*/ 10863 w 10863"/>
              <a:gd name="connsiteY7" fmla="*/ 6157 h 11520"/>
              <a:gd name="connsiteX8" fmla="*/ 8702 w 10863"/>
              <a:gd name="connsiteY8" fmla="*/ 10038 h 11520"/>
              <a:gd name="connsiteX9" fmla="*/ 6368 w 10863"/>
              <a:gd name="connsiteY9" fmla="*/ 11520 h 11520"/>
              <a:gd name="connsiteX10" fmla="*/ 4525 w 10863"/>
              <a:gd name="connsiteY10" fmla="*/ 11438 h 11520"/>
              <a:gd name="connsiteX11" fmla="*/ 2351 w 10863"/>
              <a:gd name="connsiteY11" fmla="*/ 9483 h 11520"/>
              <a:gd name="connsiteX12" fmla="*/ 0 w 10863"/>
              <a:gd name="connsiteY12" fmla="*/ 5475 h 11520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2351 w 10863"/>
              <a:gd name="connsiteY11" fmla="*/ 9498 h 11535"/>
              <a:gd name="connsiteX12" fmla="*/ 0 w 10863"/>
              <a:gd name="connsiteY12" fmla="*/ 5490 h 11535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2351 w 10863"/>
              <a:gd name="connsiteY11" fmla="*/ 9498 h 11535"/>
              <a:gd name="connsiteX12" fmla="*/ 0 w 10863"/>
              <a:gd name="connsiteY12" fmla="*/ 5490 h 11535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2351 w 10863"/>
              <a:gd name="connsiteY11" fmla="*/ 9498 h 11535"/>
              <a:gd name="connsiteX12" fmla="*/ 0 w 10863"/>
              <a:gd name="connsiteY12" fmla="*/ 5490 h 11535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3729 w 10863"/>
              <a:gd name="connsiteY11" fmla="*/ 11178 h 11535"/>
              <a:gd name="connsiteX12" fmla="*/ 2351 w 10863"/>
              <a:gd name="connsiteY12" fmla="*/ 9498 h 11535"/>
              <a:gd name="connsiteX13" fmla="*/ 0 w 10863"/>
              <a:gd name="connsiteY13" fmla="*/ 5490 h 11535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3729 w 10863"/>
              <a:gd name="connsiteY11" fmla="*/ 11178 h 11535"/>
              <a:gd name="connsiteX12" fmla="*/ 2351 w 10863"/>
              <a:gd name="connsiteY12" fmla="*/ 9498 h 11535"/>
              <a:gd name="connsiteX13" fmla="*/ 0 w 10863"/>
              <a:gd name="connsiteY13" fmla="*/ 5490 h 11535"/>
              <a:gd name="connsiteX0" fmla="*/ 0 w 10863"/>
              <a:gd name="connsiteY0" fmla="*/ 5490 h 11535"/>
              <a:gd name="connsiteX1" fmla="*/ 1372 w 10863"/>
              <a:gd name="connsiteY1" fmla="*/ 2983 h 11535"/>
              <a:gd name="connsiteX2" fmla="*/ 4399 w 10863"/>
              <a:gd name="connsiteY2" fmla="*/ 45 h 11535"/>
              <a:gd name="connsiteX3" fmla="*/ 6743 w 10863"/>
              <a:gd name="connsiteY3" fmla="*/ 636 h 11535"/>
              <a:gd name="connsiteX4" fmla="*/ 8103 w 10863"/>
              <a:gd name="connsiteY4" fmla="*/ 1479 h 11535"/>
              <a:gd name="connsiteX5" fmla="*/ 8896 w 10863"/>
              <a:gd name="connsiteY5" fmla="*/ 2375 h 11535"/>
              <a:gd name="connsiteX6" fmla="*/ 9873 w 10863"/>
              <a:gd name="connsiteY6" fmla="*/ 3739 h 11535"/>
              <a:gd name="connsiteX7" fmla="*/ 10863 w 10863"/>
              <a:gd name="connsiteY7" fmla="*/ 6172 h 11535"/>
              <a:gd name="connsiteX8" fmla="*/ 8702 w 10863"/>
              <a:gd name="connsiteY8" fmla="*/ 10053 h 11535"/>
              <a:gd name="connsiteX9" fmla="*/ 6368 w 10863"/>
              <a:gd name="connsiteY9" fmla="*/ 11535 h 11535"/>
              <a:gd name="connsiteX10" fmla="*/ 4525 w 10863"/>
              <a:gd name="connsiteY10" fmla="*/ 11453 h 11535"/>
              <a:gd name="connsiteX11" fmla="*/ 3729 w 10863"/>
              <a:gd name="connsiteY11" fmla="*/ 11178 h 11535"/>
              <a:gd name="connsiteX12" fmla="*/ 2351 w 10863"/>
              <a:gd name="connsiteY12" fmla="*/ 9498 h 11535"/>
              <a:gd name="connsiteX13" fmla="*/ 0 w 10863"/>
              <a:gd name="connsiteY13" fmla="*/ 5490 h 11535"/>
              <a:gd name="connsiteX0" fmla="*/ 0 w 10863"/>
              <a:gd name="connsiteY0" fmla="*/ 5490 h 11635"/>
              <a:gd name="connsiteX1" fmla="*/ 1372 w 10863"/>
              <a:gd name="connsiteY1" fmla="*/ 2983 h 11635"/>
              <a:gd name="connsiteX2" fmla="*/ 4399 w 10863"/>
              <a:gd name="connsiteY2" fmla="*/ 45 h 11635"/>
              <a:gd name="connsiteX3" fmla="*/ 6743 w 10863"/>
              <a:gd name="connsiteY3" fmla="*/ 636 h 11635"/>
              <a:gd name="connsiteX4" fmla="*/ 8103 w 10863"/>
              <a:gd name="connsiteY4" fmla="*/ 1479 h 11635"/>
              <a:gd name="connsiteX5" fmla="*/ 8896 w 10863"/>
              <a:gd name="connsiteY5" fmla="*/ 2375 h 11635"/>
              <a:gd name="connsiteX6" fmla="*/ 9873 w 10863"/>
              <a:gd name="connsiteY6" fmla="*/ 3739 h 11635"/>
              <a:gd name="connsiteX7" fmla="*/ 10863 w 10863"/>
              <a:gd name="connsiteY7" fmla="*/ 6172 h 11635"/>
              <a:gd name="connsiteX8" fmla="*/ 8702 w 10863"/>
              <a:gd name="connsiteY8" fmla="*/ 10053 h 11635"/>
              <a:gd name="connsiteX9" fmla="*/ 6368 w 10863"/>
              <a:gd name="connsiteY9" fmla="*/ 11535 h 11635"/>
              <a:gd name="connsiteX10" fmla="*/ 4525 w 10863"/>
              <a:gd name="connsiteY10" fmla="*/ 11453 h 11635"/>
              <a:gd name="connsiteX11" fmla="*/ 3729 w 10863"/>
              <a:gd name="connsiteY11" fmla="*/ 11178 h 11635"/>
              <a:gd name="connsiteX12" fmla="*/ 2351 w 10863"/>
              <a:gd name="connsiteY12" fmla="*/ 9498 h 11635"/>
              <a:gd name="connsiteX13" fmla="*/ 0 w 10863"/>
              <a:gd name="connsiteY13" fmla="*/ 5490 h 11635"/>
              <a:gd name="connsiteX0" fmla="*/ 0 w 10863"/>
              <a:gd name="connsiteY0" fmla="*/ 5490 h 11635"/>
              <a:gd name="connsiteX1" fmla="*/ 1372 w 10863"/>
              <a:gd name="connsiteY1" fmla="*/ 2983 h 11635"/>
              <a:gd name="connsiteX2" fmla="*/ 4399 w 10863"/>
              <a:gd name="connsiteY2" fmla="*/ 45 h 11635"/>
              <a:gd name="connsiteX3" fmla="*/ 6743 w 10863"/>
              <a:gd name="connsiteY3" fmla="*/ 636 h 11635"/>
              <a:gd name="connsiteX4" fmla="*/ 8103 w 10863"/>
              <a:gd name="connsiteY4" fmla="*/ 1479 h 11635"/>
              <a:gd name="connsiteX5" fmla="*/ 8896 w 10863"/>
              <a:gd name="connsiteY5" fmla="*/ 2375 h 11635"/>
              <a:gd name="connsiteX6" fmla="*/ 9873 w 10863"/>
              <a:gd name="connsiteY6" fmla="*/ 3739 h 11635"/>
              <a:gd name="connsiteX7" fmla="*/ 10863 w 10863"/>
              <a:gd name="connsiteY7" fmla="*/ 6172 h 11635"/>
              <a:gd name="connsiteX8" fmla="*/ 8702 w 10863"/>
              <a:gd name="connsiteY8" fmla="*/ 10053 h 11635"/>
              <a:gd name="connsiteX9" fmla="*/ 6368 w 10863"/>
              <a:gd name="connsiteY9" fmla="*/ 11535 h 11635"/>
              <a:gd name="connsiteX10" fmla="*/ 4525 w 10863"/>
              <a:gd name="connsiteY10" fmla="*/ 11453 h 11635"/>
              <a:gd name="connsiteX11" fmla="*/ 3729 w 10863"/>
              <a:gd name="connsiteY11" fmla="*/ 11178 h 11635"/>
              <a:gd name="connsiteX12" fmla="*/ 2351 w 10863"/>
              <a:gd name="connsiteY12" fmla="*/ 9498 h 11635"/>
              <a:gd name="connsiteX13" fmla="*/ 0 w 10863"/>
              <a:gd name="connsiteY13" fmla="*/ 5490 h 11635"/>
              <a:gd name="connsiteX0" fmla="*/ 0 w 10863"/>
              <a:gd name="connsiteY0" fmla="*/ 5490 h 11635"/>
              <a:gd name="connsiteX1" fmla="*/ 1372 w 10863"/>
              <a:gd name="connsiteY1" fmla="*/ 2983 h 11635"/>
              <a:gd name="connsiteX2" fmla="*/ 4399 w 10863"/>
              <a:gd name="connsiteY2" fmla="*/ 45 h 11635"/>
              <a:gd name="connsiteX3" fmla="*/ 6743 w 10863"/>
              <a:gd name="connsiteY3" fmla="*/ 636 h 11635"/>
              <a:gd name="connsiteX4" fmla="*/ 8103 w 10863"/>
              <a:gd name="connsiteY4" fmla="*/ 1479 h 11635"/>
              <a:gd name="connsiteX5" fmla="*/ 8896 w 10863"/>
              <a:gd name="connsiteY5" fmla="*/ 2375 h 11635"/>
              <a:gd name="connsiteX6" fmla="*/ 9873 w 10863"/>
              <a:gd name="connsiteY6" fmla="*/ 3739 h 11635"/>
              <a:gd name="connsiteX7" fmla="*/ 10863 w 10863"/>
              <a:gd name="connsiteY7" fmla="*/ 6172 h 11635"/>
              <a:gd name="connsiteX8" fmla="*/ 8702 w 10863"/>
              <a:gd name="connsiteY8" fmla="*/ 10053 h 11635"/>
              <a:gd name="connsiteX9" fmla="*/ 6368 w 10863"/>
              <a:gd name="connsiteY9" fmla="*/ 11535 h 11635"/>
              <a:gd name="connsiteX10" fmla="*/ 4525 w 10863"/>
              <a:gd name="connsiteY10" fmla="*/ 11453 h 11635"/>
              <a:gd name="connsiteX11" fmla="*/ 3729 w 10863"/>
              <a:gd name="connsiteY11" fmla="*/ 11178 h 11635"/>
              <a:gd name="connsiteX12" fmla="*/ 2351 w 10863"/>
              <a:gd name="connsiteY12" fmla="*/ 9498 h 11635"/>
              <a:gd name="connsiteX13" fmla="*/ 0 w 10863"/>
              <a:gd name="connsiteY13" fmla="*/ 5490 h 11635"/>
              <a:gd name="connsiteX0" fmla="*/ 0 w 10863"/>
              <a:gd name="connsiteY0" fmla="*/ 5490 h 11635"/>
              <a:gd name="connsiteX1" fmla="*/ 1372 w 10863"/>
              <a:gd name="connsiteY1" fmla="*/ 2983 h 11635"/>
              <a:gd name="connsiteX2" fmla="*/ 4399 w 10863"/>
              <a:gd name="connsiteY2" fmla="*/ 45 h 11635"/>
              <a:gd name="connsiteX3" fmla="*/ 6743 w 10863"/>
              <a:gd name="connsiteY3" fmla="*/ 636 h 11635"/>
              <a:gd name="connsiteX4" fmla="*/ 8103 w 10863"/>
              <a:gd name="connsiteY4" fmla="*/ 1479 h 11635"/>
              <a:gd name="connsiteX5" fmla="*/ 8896 w 10863"/>
              <a:gd name="connsiteY5" fmla="*/ 2375 h 11635"/>
              <a:gd name="connsiteX6" fmla="*/ 9873 w 10863"/>
              <a:gd name="connsiteY6" fmla="*/ 3739 h 11635"/>
              <a:gd name="connsiteX7" fmla="*/ 10863 w 10863"/>
              <a:gd name="connsiteY7" fmla="*/ 6172 h 11635"/>
              <a:gd name="connsiteX8" fmla="*/ 8702 w 10863"/>
              <a:gd name="connsiteY8" fmla="*/ 10053 h 11635"/>
              <a:gd name="connsiteX9" fmla="*/ 6368 w 10863"/>
              <a:gd name="connsiteY9" fmla="*/ 11535 h 11635"/>
              <a:gd name="connsiteX10" fmla="*/ 4525 w 10863"/>
              <a:gd name="connsiteY10" fmla="*/ 11453 h 11635"/>
              <a:gd name="connsiteX11" fmla="*/ 3729 w 10863"/>
              <a:gd name="connsiteY11" fmla="*/ 11178 h 11635"/>
              <a:gd name="connsiteX12" fmla="*/ 2351 w 10863"/>
              <a:gd name="connsiteY12" fmla="*/ 9498 h 11635"/>
              <a:gd name="connsiteX13" fmla="*/ 0 w 10863"/>
              <a:gd name="connsiteY13" fmla="*/ 5490 h 11635"/>
              <a:gd name="connsiteX0" fmla="*/ 0 w 10863"/>
              <a:gd name="connsiteY0" fmla="*/ 5490 h 11635"/>
              <a:gd name="connsiteX1" fmla="*/ 1372 w 10863"/>
              <a:gd name="connsiteY1" fmla="*/ 2983 h 11635"/>
              <a:gd name="connsiteX2" fmla="*/ 4399 w 10863"/>
              <a:gd name="connsiteY2" fmla="*/ 45 h 11635"/>
              <a:gd name="connsiteX3" fmla="*/ 6743 w 10863"/>
              <a:gd name="connsiteY3" fmla="*/ 636 h 11635"/>
              <a:gd name="connsiteX4" fmla="*/ 8103 w 10863"/>
              <a:gd name="connsiteY4" fmla="*/ 1479 h 11635"/>
              <a:gd name="connsiteX5" fmla="*/ 8896 w 10863"/>
              <a:gd name="connsiteY5" fmla="*/ 2375 h 11635"/>
              <a:gd name="connsiteX6" fmla="*/ 9873 w 10863"/>
              <a:gd name="connsiteY6" fmla="*/ 3739 h 11635"/>
              <a:gd name="connsiteX7" fmla="*/ 10863 w 10863"/>
              <a:gd name="connsiteY7" fmla="*/ 6172 h 11635"/>
              <a:gd name="connsiteX8" fmla="*/ 8702 w 10863"/>
              <a:gd name="connsiteY8" fmla="*/ 10053 h 11635"/>
              <a:gd name="connsiteX9" fmla="*/ 6368 w 10863"/>
              <a:gd name="connsiteY9" fmla="*/ 11535 h 11635"/>
              <a:gd name="connsiteX10" fmla="*/ 4525 w 10863"/>
              <a:gd name="connsiteY10" fmla="*/ 11453 h 11635"/>
              <a:gd name="connsiteX11" fmla="*/ 3729 w 10863"/>
              <a:gd name="connsiteY11" fmla="*/ 11178 h 11635"/>
              <a:gd name="connsiteX12" fmla="*/ 2351 w 10863"/>
              <a:gd name="connsiteY12" fmla="*/ 9498 h 11635"/>
              <a:gd name="connsiteX13" fmla="*/ 0 w 10863"/>
              <a:gd name="connsiteY13" fmla="*/ 5490 h 11635"/>
              <a:gd name="connsiteX0" fmla="*/ 0 w 10863"/>
              <a:gd name="connsiteY0" fmla="*/ 5490 h 11664"/>
              <a:gd name="connsiteX1" fmla="*/ 1372 w 10863"/>
              <a:gd name="connsiteY1" fmla="*/ 2983 h 11664"/>
              <a:gd name="connsiteX2" fmla="*/ 4399 w 10863"/>
              <a:gd name="connsiteY2" fmla="*/ 45 h 11664"/>
              <a:gd name="connsiteX3" fmla="*/ 6743 w 10863"/>
              <a:gd name="connsiteY3" fmla="*/ 636 h 11664"/>
              <a:gd name="connsiteX4" fmla="*/ 8103 w 10863"/>
              <a:gd name="connsiteY4" fmla="*/ 1479 h 11664"/>
              <a:gd name="connsiteX5" fmla="*/ 8896 w 10863"/>
              <a:gd name="connsiteY5" fmla="*/ 2375 h 11664"/>
              <a:gd name="connsiteX6" fmla="*/ 9873 w 10863"/>
              <a:gd name="connsiteY6" fmla="*/ 3739 h 11664"/>
              <a:gd name="connsiteX7" fmla="*/ 10863 w 10863"/>
              <a:gd name="connsiteY7" fmla="*/ 6172 h 11664"/>
              <a:gd name="connsiteX8" fmla="*/ 8702 w 10863"/>
              <a:gd name="connsiteY8" fmla="*/ 10053 h 11664"/>
              <a:gd name="connsiteX9" fmla="*/ 6368 w 10863"/>
              <a:gd name="connsiteY9" fmla="*/ 11535 h 11664"/>
              <a:gd name="connsiteX10" fmla="*/ 4525 w 10863"/>
              <a:gd name="connsiteY10" fmla="*/ 11453 h 11664"/>
              <a:gd name="connsiteX11" fmla="*/ 3729 w 10863"/>
              <a:gd name="connsiteY11" fmla="*/ 11178 h 11664"/>
              <a:gd name="connsiteX12" fmla="*/ 2351 w 10863"/>
              <a:gd name="connsiteY12" fmla="*/ 9498 h 11664"/>
              <a:gd name="connsiteX13" fmla="*/ 0 w 10863"/>
              <a:gd name="connsiteY13" fmla="*/ 5490 h 11664"/>
              <a:gd name="connsiteX0" fmla="*/ 0 w 10863"/>
              <a:gd name="connsiteY0" fmla="*/ 5490 h 11664"/>
              <a:gd name="connsiteX1" fmla="*/ 1372 w 10863"/>
              <a:gd name="connsiteY1" fmla="*/ 2983 h 11664"/>
              <a:gd name="connsiteX2" fmla="*/ 4399 w 10863"/>
              <a:gd name="connsiteY2" fmla="*/ 45 h 11664"/>
              <a:gd name="connsiteX3" fmla="*/ 6743 w 10863"/>
              <a:gd name="connsiteY3" fmla="*/ 636 h 11664"/>
              <a:gd name="connsiteX4" fmla="*/ 8103 w 10863"/>
              <a:gd name="connsiteY4" fmla="*/ 1479 h 11664"/>
              <a:gd name="connsiteX5" fmla="*/ 8896 w 10863"/>
              <a:gd name="connsiteY5" fmla="*/ 2375 h 11664"/>
              <a:gd name="connsiteX6" fmla="*/ 9873 w 10863"/>
              <a:gd name="connsiteY6" fmla="*/ 3739 h 11664"/>
              <a:gd name="connsiteX7" fmla="*/ 10863 w 10863"/>
              <a:gd name="connsiteY7" fmla="*/ 6172 h 11664"/>
              <a:gd name="connsiteX8" fmla="*/ 8702 w 10863"/>
              <a:gd name="connsiteY8" fmla="*/ 10053 h 11664"/>
              <a:gd name="connsiteX9" fmla="*/ 6368 w 10863"/>
              <a:gd name="connsiteY9" fmla="*/ 11535 h 11664"/>
              <a:gd name="connsiteX10" fmla="*/ 4525 w 10863"/>
              <a:gd name="connsiteY10" fmla="*/ 11453 h 11664"/>
              <a:gd name="connsiteX11" fmla="*/ 3523 w 10863"/>
              <a:gd name="connsiteY11" fmla="*/ 10900 h 11664"/>
              <a:gd name="connsiteX12" fmla="*/ 2351 w 10863"/>
              <a:gd name="connsiteY12" fmla="*/ 9498 h 11664"/>
              <a:gd name="connsiteX13" fmla="*/ 0 w 10863"/>
              <a:gd name="connsiteY13" fmla="*/ 5490 h 11664"/>
              <a:gd name="connsiteX0" fmla="*/ 0 w 10863"/>
              <a:gd name="connsiteY0" fmla="*/ 5490 h 11664"/>
              <a:gd name="connsiteX1" fmla="*/ 1372 w 10863"/>
              <a:gd name="connsiteY1" fmla="*/ 2983 h 11664"/>
              <a:gd name="connsiteX2" fmla="*/ 3399 w 10863"/>
              <a:gd name="connsiteY2" fmla="*/ 486 h 11664"/>
              <a:gd name="connsiteX3" fmla="*/ 4399 w 10863"/>
              <a:gd name="connsiteY3" fmla="*/ 45 h 11664"/>
              <a:gd name="connsiteX4" fmla="*/ 6743 w 10863"/>
              <a:gd name="connsiteY4" fmla="*/ 636 h 11664"/>
              <a:gd name="connsiteX5" fmla="*/ 8103 w 10863"/>
              <a:gd name="connsiteY5" fmla="*/ 1479 h 11664"/>
              <a:gd name="connsiteX6" fmla="*/ 8896 w 10863"/>
              <a:gd name="connsiteY6" fmla="*/ 2375 h 11664"/>
              <a:gd name="connsiteX7" fmla="*/ 9873 w 10863"/>
              <a:gd name="connsiteY7" fmla="*/ 3739 h 11664"/>
              <a:gd name="connsiteX8" fmla="*/ 10863 w 10863"/>
              <a:gd name="connsiteY8" fmla="*/ 6172 h 11664"/>
              <a:gd name="connsiteX9" fmla="*/ 8702 w 10863"/>
              <a:gd name="connsiteY9" fmla="*/ 10053 h 11664"/>
              <a:gd name="connsiteX10" fmla="*/ 6368 w 10863"/>
              <a:gd name="connsiteY10" fmla="*/ 11535 h 11664"/>
              <a:gd name="connsiteX11" fmla="*/ 4525 w 10863"/>
              <a:gd name="connsiteY11" fmla="*/ 11453 h 11664"/>
              <a:gd name="connsiteX12" fmla="*/ 3523 w 10863"/>
              <a:gd name="connsiteY12" fmla="*/ 10900 h 11664"/>
              <a:gd name="connsiteX13" fmla="*/ 2351 w 10863"/>
              <a:gd name="connsiteY13" fmla="*/ 9498 h 11664"/>
              <a:gd name="connsiteX14" fmla="*/ 0 w 10863"/>
              <a:gd name="connsiteY14" fmla="*/ 5490 h 11664"/>
              <a:gd name="connsiteX0" fmla="*/ 0 w 10970"/>
              <a:gd name="connsiteY0" fmla="*/ 5490 h 11664"/>
              <a:gd name="connsiteX1" fmla="*/ 1372 w 10970"/>
              <a:gd name="connsiteY1" fmla="*/ 2983 h 11664"/>
              <a:gd name="connsiteX2" fmla="*/ 3399 w 10970"/>
              <a:gd name="connsiteY2" fmla="*/ 486 h 11664"/>
              <a:gd name="connsiteX3" fmla="*/ 4399 w 10970"/>
              <a:gd name="connsiteY3" fmla="*/ 45 h 11664"/>
              <a:gd name="connsiteX4" fmla="*/ 6743 w 10970"/>
              <a:gd name="connsiteY4" fmla="*/ 636 h 11664"/>
              <a:gd name="connsiteX5" fmla="*/ 8103 w 10970"/>
              <a:gd name="connsiteY5" fmla="*/ 1479 h 11664"/>
              <a:gd name="connsiteX6" fmla="*/ 8896 w 10970"/>
              <a:gd name="connsiteY6" fmla="*/ 2375 h 11664"/>
              <a:gd name="connsiteX7" fmla="*/ 9873 w 10970"/>
              <a:gd name="connsiteY7" fmla="*/ 3739 h 11664"/>
              <a:gd name="connsiteX8" fmla="*/ 10451 w 10970"/>
              <a:gd name="connsiteY8" fmla="*/ 4704 h 11664"/>
              <a:gd name="connsiteX9" fmla="*/ 10863 w 10970"/>
              <a:gd name="connsiteY9" fmla="*/ 6172 h 11664"/>
              <a:gd name="connsiteX10" fmla="*/ 8702 w 10970"/>
              <a:gd name="connsiteY10" fmla="*/ 10053 h 11664"/>
              <a:gd name="connsiteX11" fmla="*/ 6368 w 10970"/>
              <a:gd name="connsiteY11" fmla="*/ 11535 h 11664"/>
              <a:gd name="connsiteX12" fmla="*/ 4525 w 10970"/>
              <a:gd name="connsiteY12" fmla="*/ 11453 h 11664"/>
              <a:gd name="connsiteX13" fmla="*/ 3523 w 10970"/>
              <a:gd name="connsiteY13" fmla="*/ 10900 h 11664"/>
              <a:gd name="connsiteX14" fmla="*/ 2351 w 10970"/>
              <a:gd name="connsiteY14" fmla="*/ 9498 h 11664"/>
              <a:gd name="connsiteX15" fmla="*/ 0 w 10970"/>
              <a:gd name="connsiteY15" fmla="*/ 5490 h 11664"/>
              <a:gd name="connsiteX0" fmla="*/ 0 w 10863"/>
              <a:gd name="connsiteY0" fmla="*/ 5490 h 11664"/>
              <a:gd name="connsiteX1" fmla="*/ 1372 w 10863"/>
              <a:gd name="connsiteY1" fmla="*/ 2983 h 11664"/>
              <a:gd name="connsiteX2" fmla="*/ 3399 w 10863"/>
              <a:gd name="connsiteY2" fmla="*/ 486 h 11664"/>
              <a:gd name="connsiteX3" fmla="*/ 4399 w 10863"/>
              <a:gd name="connsiteY3" fmla="*/ 45 h 11664"/>
              <a:gd name="connsiteX4" fmla="*/ 6743 w 10863"/>
              <a:gd name="connsiteY4" fmla="*/ 636 h 11664"/>
              <a:gd name="connsiteX5" fmla="*/ 8103 w 10863"/>
              <a:gd name="connsiteY5" fmla="*/ 1479 h 11664"/>
              <a:gd name="connsiteX6" fmla="*/ 8896 w 10863"/>
              <a:gd name="connsiteY6" fmla="*/ 2375 h 11664"/>
              <a:gd name="connsiteX7" fmla="*/ 9873 w 10863"/>
              <a:gd name="connsiteY7" fmla="*/ 3739 h 11664"/>
              <a:gd name="connsiteX8" fmla="*/ 10451 w 10863"/>
              <a:gd name="connsiteY8" fmla="*/ 4704 h 11664"/>
              <a:gd name="connsiteX9" fmla="*/ 10863 w 10863"/>
              <a:gd name="connsiteY9" fmla="*/ 6172 h 11664"/>
              <a:gd name="connsiteX10" fmla="*/ 8702 w 10863"/>
              <a:gd name="connsiteY10" fmla="*/ 10053 h 11664"/>
              <a:gd name="connsiteX11" fmla="*/ 6368 w 10863"/>
              <a:gd name="connsiteY11" fmla="*/ 11535 h 11664"/>
              <a:gd name="connsiteX12" fmla="*/ 4525 w 10863"/>
              <a:gd name="connsiteY12" fmla="*/ 11453 h 11664"/>
              <a:gd name="connsiteX13" fmla="*/ 3523 w 10863"/>
              <a:gd name="connsiteY13" fmla="*/ 10900 h 11664"/>
              <a:gd name="connsiteX14" fmla="*/ 2351 w 10863"/>
              <a:gd name="connsiteY14" fmla="*/ 9498 h 11664"/>
              <a:gd name="connsiteX15" fmla="*/ 0 w 10863"/>
              <a:gd name="connsiteY15" fmla="*/ 5490 h 11664"/>
              <a:gd name="connsiteX0" fmla="*/ 0 w 10863"/>
              <a:gd name="connsiteY0" fmla="*/ 5490 h 11664"/>
              <a:gd name="connsiteX1" fmla="*/ 1372 w 10863"/>
              <a:gd name="connsiteY1" fmla="*/ 2983 h 11664"/>
              <a:gd name="connsiteX2" fmla="*/ 2629 w 10863"/>
              <a:gd name="connsiteY2" fmla="*/ 1174 h 11664"/>
              <a:gd name="connsiteX3" fmla="*/ 4399 w 10863"/>
              <a:gd name="connsiteY3" fmla="*/ 45 h 11664"/>
              <a:gd name="connsiteX4" fmla="*/ 6743 w 10863"/>
              <a:gd name="connsiteY4" fmla="*/ 636 h 11664"/>
              <a:gd name="connsiteX5" fmla="*/ 8103 w 10863"/>
              <a:gd name="connsiteY5" fmla="*/ 1479 h 11664"/>
              <a:gd name="connsiteX6" fmla="*/ 8896 w 10863"/>
              <a:gd name="connsiteY6" fmla="*/ 2375 h 11664"/>
              <a:gd name="connsiteX7" fmla="*/ 9873 w 10863"/>
              <a:gd name="connsiteY7" fmla="*/ 3739 h 11664"/>
              <a:gd name="connsiteX8" fmla="*/ 10451 w 10863"/>
              <a:gd name="connsiteY8" fmla="*/ 4704 h 11664"/>
              <a:gd name="connsiteX9" fmla="*/ 10863 w 10863"/>
              <a:gd name="connsiteY9" fmla="*/ 6172 h 11664"/>
              <a:gd name="connsiteX10" fmla="*/ 8702 w 10863"/>
              <a:gd name="connsiteY10" fmla="*/ 10053 h 11664"/>
              <a:gd name="connsiteX11" fmla="*/ 6368 w 10863"/>
              <a:gd name="connsiteY11" fmla="*/ 11535 h 11664"/>
              <a:gd name="connsiteX12" fmla="*/ 4525 w 10863"/>
              <a:gd name="connsiteY12" fmla="*/ 11453 h 11664"/>
              <a:gd name="connsiteX13" fmla="*/ 3523 w 10863"/>
              <a:gd name="connsiteY13" fmla="*/ 10900 h 11664"/>
              <a:gd name="connsiteX14" fmla="*/ 2351 w 10863"/>
              <a:gd name="connsiteY14" fmla="*/ 9498 h 11664"/>
              <a:gd name="connsiteX15" fmla="*/ 0 w 10863"/>
              <a:gd name="connsiteY15" fmla="*/ 5490 h 11664"/>
              <a:gd name="connsiteX0" fmla="*/ 0 w 10863"/>
              <a:gd name="connsiteY0" fmla="*/ 5612 h 11786"/>
              <a:gd name="connsiteX1" fmla="*/ 1372 w 10863"/>
              <a:gd name="connsiteY1" fmla="*/ 3105 h 11786"/>
              <a:gd name="connsiteX2" fmla="*/ 2629 w 10863"/>
              <a:gd name="connsiteY2" fmla="*/ 1296 h 11786"/>
              <a:gd name="connsiteX3" fmla="*/ 4399 w 10863"/>
              <a:gd name="connsiteY3" fmla="*/ 167 h 11786"/>
              <a:gd name="connsiteX4" fmla="*/ 6743 w 10863"/>
              <a:gd name="connsiteY4" fmla="*/ 758 h 11786"/>
              <a:gd name="connsiteX5" fmla="*/ 8103 w 10863"/>
              <a:gd name="connsiteY5" fmla="*/ 1601 h 11786"/>
              <a:gd name="connsiteX6" fmla="*/ 8896 w 10863"/>
              <a:gd name="connsiteY6" fmla="*/ 2497 h 11786"/>
              <a:gd name="connsiteX7" fmla="*/ 9873 w 10863"/>
              <a:gd name="connsiteY7" fmla="*/ 3861 h 11786"/>
              <a:gd name="connsiteX8" fmla="*/ 10451 w 10863"/>
              <a:gd name="connsiteY8" fmla="*/ 4826 h 11786"/>
              <a:gd name="connsiteX9" fmla="*/ 10863 w 10863"/>
              <a:gd name="connsiteY9" fmla="*/ 6294 h 11786"/>
              <a:gd name="connsiteX10" fmla="*/ 8702 w 10863"/>
              <a:gd name="connsiteY10" fmla="*/ 10175 h 11786"/>
              <a:gd name="connsiteX11" fmla="*/ 6368 w 10863"/>
              <a:gd name="connsiteY11" fmla="*/ 11657 h 11786"/>
              <a:gd name="connsiteX12" fmla="*/ 4525 w 10863"/>
              <a:gd name="connsiteY12" fmla="*/ 11575 h 11786"/>
              <a:gd name="connsiteX13" fmla="*/ 3523 w 10863"/>
              <a:gd name="connsiteY13" fmla="*/ 11022 h 11786"/>
              <a:gd name="connsiteX14" fmla="*/ 2351 w 10863"/>
              <a:gd name="connsiteY14" fmla="*/ 9620 h 11786"/>
              <a:gd name="connsiteX15" fmla="*/ 0 w 10863"/>
              <a:gd name="connsiteY15" fmla="*/ 5612 h 1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63" h="11786">
                <a:moveTo>
                  <a:pt x="0" y="5612"/>
                </a:moveTo>
                <a:cubicBezTo>
                  <a:pt x="529" y="4378"/>
                  <a:pt x="856" y="3868"/>
                  <a:pt x="1372" y="3105"/>
                </a:cubicBezTo>
                <a:cubicBezTo>
                  <a:pt x="1935" y="2236"/>
                  <a:pt x="2125" y="1786"/>
                  <a:pt x="2629" y="1296"/>
                </a:cubicBezTo>
                <a:cubicBezTo>
                  <a:pt x="5192" y="-568"/>
                  <a:pt x="3839" y="108"/>
                  <a:pt x="4399" y="167"/>
                </a:cubicBezTo>
                <a:cubicBezTo>
                  <a:pt x="5294" y="-6"/>
                  <a:pt x="5955" y="336"/>
                  <a:pt x="6743" y="758"/>
                </a:cubicBezTo>
                <a:cubicBezTo>
                  <a:pt x="7461" y="1172"/>
                  <a:pt x="7514" y="1297"/>
                  <a:pt x="8103" y="1601"/>
                </a:cubicBezTo>
                <a:cubicBezTo>
                  <a:pt x="8638" y="2207"/>
                  <a:pt x="8382" y="2095"/>
                  <a:pt x="8896" y="2497"/>
                </a:cubicBezTo>
                <a:cubicBezTo>
                  <a:pt x="9286" y="3193"/>
                  <a:pt x="9707" y="3406"/>
                  <a:pt x="9873" y="3861"/>
                </a:cubicBezTo>
                <a:cubicBezTo>
                  <a:pt x="10190" y="4298"/>
                  <a:pt x="10286" y="4421"/>
                  <a:pt x="10451" y="4826"/>
                </a:cubicBezTo>
                <a:cubicBezTo>
                  <a:pt x="10616" y="5231"/>
                  <a:pt x="10696" y="5346"/>
                  <a:pt x="10863" y="6294"/>
                </a:cubicBezTo>
                <a:cubicBezTo>
                  <a:pt x="10237" y="8662"/>
                  <a:pt x="9773" y="8948"/>
                  <a:pt x="8702" y="10175"/>
                </a:cubicBezTo>
                <a:cubicBezTo>
                  <a:pt x="8300" y="10366"/>
                  <a:pt x="7979" y="11182"/>
                  <a:pt x="6368" y="11657"/>
                </a:cubicBezTo>
                <a:cubicBezTo>
                  <a:pt x="4114" y="11869"/>
                  <a:pt x="5614" y="11805"/>
                  <a:pt x="4525" y="11575"/>
                </a:cubicBezTo>
                <a:cubicBezTo>
                  <a:pt x="4144" y="11522"/>
                  <a:pt x="3932" y="11353"/>
                  <a:pt x="3523" y="11022"/>
                </a:cubicBezTo>
                <a:cubicBezTo>
                  <a:pt x="3161" y="10696"/>
                  <a:pt x="3031" y="10574"/>
                  <a:pt x="2351" y="9620"/>
                </a:cubicBezTo>
                <a:cubicBezTo>
                  <a:pt x="1496" y="8582"/>
                  <a:pt x="435" y="6846"/>
                  <a:pt x="0" y="5612"/>
                </a:cubicBezTo>
                <a:close/>
              </a:path>
            </a:pathLst>
          </a:cu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ешение 21"/>
          <p:cNvSpPr/>
          <p:nvPr/>
        </p:nvSpPr>
        <p:spPr>
          <a:xfrm rot="2122619">
            <a:off x="4230767" y="4640971"/>
            <a:ext cx="1517622" cy="66773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7246 h 12246"/>
              <a:gd name="connsiteX1" fmla="*/ 4809 w 10000"/>
              <a:gd name="connsiteY1" fmla="*/ 0 h 12246"/>
              <a:gd name="connsiteX2" fmla="*/ 10000 w 10000"/>
              <a:gd name="connsiteY2" fmla="*/ 7246 h 12246"/>
              <a:gd name="connsiteX3" fmla="*/ 5000 w 10000"/>
              <a:gd name="connsiteY3" fmla="*/ 12246 h 12246"/>
              <a:gd name="connsiteX4" fmla="*/ 0 w 10000"/>
              <a:gd name="connsiteY4" fmla="*/ 7246 h 12246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000"/>
              <a:gd name="connsiteY0" fmla="*/ 7246 h 12981"/>
              <a:gd name="connsiteX1" fmla="*/ 4809 w 10000"/>
              <a:gd name="connsiteY1" fmla="*/ 0 h 12981"/>
              <a:gd name="connsiteX2" fmla="*/ 10000 w 10000"/>
              <a:gd name="connsiteY2" fmla="*/ 7246 h 12981"/>
              <a:gd name="connsiteX3" fmla="*/ 5084 w 10000"/>
              <a:gd name="connsiteY3" fmla="*/ 12981 h 12981"/>
              <a:gd name="connsiteX4" fmla="*/ 0 w 10000"/>
              <a:gd name="connsiteY4" fmla="*/ 7246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0 w 10163"/>
              <a:gd name="connsiteY0" fmla="*/ 7252 h 12981"/>
              <a:gd name="connsiteX1" fmla="*/ 4972 w 10163"/>
              <a:gd name="connsiteY1" fmla="*/ 0 h 12981"/>
              <a:gd name="connsiteX2" fmla="*/ 10163 w 10163"/>
              <a:gd name="connsiteY2" fmla="*/ 7246 h 12981"/>
              <a:gd name="connsiteX3" fmla="*/ 5247 w 10163"/>
              <a:gd name="connsiteY3" fmla="*/ 12981 h 12981"/>
              <a:gd name="connsiteX4" fmla="*/ 0 w 10163"/>
              <a:gd name="connsiteY4" fmla="*/ 7252 h 12981"/>
              <a:gd name="connsiteX0" fmla="*/ 54 w 10217"/>
              <a:gd name="connsiteY0" fmla="*/ 7568 h 13297"/>
              <a:gd name="connsiteX1" fmla="*/ 2069 w 10217"/>
              <a:gd name="connsiteY1" fmla="*/ 1896 h 13297"/>
              <a:gd name="connsiteX2" fmla="*/ 5026 w 10217"/>
              <a:gd name="connsiteY2" fmla="*/ 316 h 13297"/>
              <a:gd name="connsiteX3" fmla="*/ 10217 w 10217"/>
              <a:gd name="connsiteY3" fmla="*/ 7562 h 13297"/>
              <a:gd name="connsiteX4" fmla="*/ 5301 w 10217"/>
              <a:gd name="connsiteY4" fmla="*/ 13297 h 13297"/>
              <a:gd name="connsiteX5" fmla="*/ 54 w 10217"/>
              <a:gd name="connsiteY5" fmla="*/ 7568 h 13297"/>
              <a:gd name="connsiteX0" fmla="*/ 46 w 10209"/>
              <a:gd name="connsiteY0" fmla="*/ 7568 h 13297"/>
              <a:gd name="connsiteX1" fmla="*/ 2061 w 10209"/>
              <a:gd name="connsiteY1" fmla="*/ 1896 h 13297"/>
              <a:gd name="connsiteX2" fmla="*/ 5018 w 10209"/>
              <a:gd name="connsiteY2" fmla="*/ 316 h 13297"/>
              <a:gd name="connsiteX3" fmla="*/ 10209 w 10209"/>
              <a:gd name="connsiteY3" fmla="*/ 7562 h 13297"/>
              <a:gd name="connsiteX4" fmla="*/ 5293 w 10209"/>
              <a:gd name="connsiteY4" fmla="*/ 13297 h 13297"/>
              <a:gd name="connsiteX5" fmla="*/ 46 w 10209"/>
              <a:gd name="connsiteY5" fmla="*/ 7568 h 13297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5293 w 10209"/>
              <a:gd name="connsiteY4" fmla="*/ 13343 h 13343"/>
              <a:gd name="connsiteX5" fmla="*/ 46 w 10209"/>
              <a:gd name="connsiteY5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209"/>
              <a:gd name="connsiteY0" fmla="*/ 7614 h 13343"/>
              <a:gd name="connsiteX1" fmla="*/ 2041 w 10209"/>
              <a:gd name="connsiteY1" fmla="*/ 1659 h 13343"/>
              <a:gd name="connsiteX2" fmla="*/ 5018 w 10209"/>
              <a:gd name="connsiteY2" fmla="*/ 362 h 13343"/>
              <a:gd name="connsiteX3" fmla="*/ 10209 w 10209"/>
              <a:gd name="connsiteY3" fmla="*/ 7608 h 13343"/>
              <a:gd name="connsiteX4" fmla="*/ 8002 w 10209"/>
              <a:gd name="connsiteY4" fmla="*/ 12356 h 13343"/>
              <a:gd name="connsiteX5" fmla="*/ 5293 w 10209"/>
              <a:gd name="connsiteY5" fmla="*/ 13343 h 13343"/>
              <a:gd name="connsiteX6" fmla="*/ 46 w 10209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475"/>
              <a:gd name="connsiteY0" fmla="*/ 7614 h 13343"/>
              <a:gd name="connsiteX1" fmla="*/ 2041 w 10475"/>
              <a:gd name="connsiteY1" fmla="*/ 1659 h 13343"/>
              <a:gd name="connsiteX2" fmla="*/ 5018 w 10475"/>
              <a:gd name="connsiteY2" fmla="*/ 362 h 13343"/>
              <a:gd name="connsiteX3" fmla="*/ 10475 w 10475"/>
              <a:gd name="connsiteY3" fmla="*/ 8129 h 13343"/>
              <a:gd name="connsiteX4" fmla="*/ 8002 w 10475"/>
              <a:gd name="connsiteY4" fmla="*/ 12356 h 13343"/>
              <a:gd name="connsiteX5" fmla="*/ 5293 w 10475"/>
              <a:gd name="connsiteY5" fmla="*/ 13343 h 13343"/>
              <a:gd name="connsiteX6" fmla="*/ 46 w 10475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5293 w 10391"/>
              <a:gd name="connsiteY5" fmla="*/ 13343 h 13343"/>
              <a:gd name="connsiteX6" fmla="*/ 46 w 10391"/>
              <a:gd name="connsiteY6" fmla="*/ 7614 h 13343"/>
              <a:gd name="connsiteX0" fmla="*/ 46 w 10391"/>
              <a:gd name="connsiteY0" fmla="*/ 7614 h 13343"/>
              <a:gd name="connsiteX1" fmla="*/ 2041 w 10391"/>
              <a:gd name="connsiteY1" fmla="*/ 1659 h 13343"/>
              <a:gd name="connsiteX2" fmla="*/ 5018 w 10391"/>
              <a:gd name="connsiteY2" fmla="*/ 362 h 13343"/>
              <a:gd name="connsiteX3" fmla="*/ 10391 w 10391"/>
              <a:gd name="connsiteY3" fmla="*/ 7394 h 13343"/>
              <a:gd name="connsiteX4" fmla="*/ 8002 w 10391"/>
              <a:gd name="connsiteY4" fmla="*/ 12356 h 13343"/>
              <a:gd name="connsiteX5" fmla="*/ 6805 w 10391"/>
              <a:gd name="connsiteY5" fmla="*/ 13268 h 13343"/>
              <a:gd name="connsiteX6" fmla="*/ 5293 w 10391"/>
              <a:gd name="connsiteY6" fmla="*/ 13343 h 13343"/>
              <a:gd name="connsiteX7" fmla="*/ 46 w 10391"/>
              <a:gd name="connsiteY7" fmla="*/ 7614 h 13343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805 w 10391"/>
              <a:gd name="connsiteY5" fmla="*/ 13268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8002 w 10391"/>
              <a:gd name="connsiteY4" fmla="*/ 1235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00 w 10391"/>
              <a:gd name="connsiteY4" fmla="*/ 120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552"/>
              <a:gd name="connsiteX1" fmla="*/ 2041 w 10391"/>
              <a:gd name="connsiteY1" fmla="*/ 1659 h 13552"/>
              <a:gd name="connsiteX2" fmla="*/ 5018 w 10391"/>
              <a:gd name="connsiteY2" fmla="*/ 362 h 13552"/>
              <a:gd name="connsiteX3" fmla="*/ 10391 w 10391"/>
              <a:gd name="connsiteY3" fmla="*/ 7394 h 13552"/>
              <a:gd name="connsiteX4" fmla="*/ 7970 w 10391"/>
              <a:gd name="connsiteY4" fmla="*/ 12376 h 13552"/>
              <a:gd name="connsiteX5" fmla="*/ 6691 w 10391"/>
              <a:gd name="connsiteY5" fmla="*/ 13045 h 13552"/>
              <a:gd name="connsiteX6" fmla="*/ 5275 w 10391"/>
              <a:gd name="connsiteY6" fmla="*/ 13552 h 13552"/>
              <a:gd name="connsiteX7" fmla="*/ 46 w 10391"/>
              <a:gd name="connsiteY7" fmla="*/ 7614 h 1355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10391 w 10391"/>
              <a:gd name="connsiteY3" fmla="*/ 7394 h 13212"/>
              <a:gd name="connsiteX4" fmla="*/ 7970 w 10391"/>
              <a:gd name="connsiteY4" fmla="*/ 12376 h 13212"/>
              <a:gd name="connsiteX5" fmla="*/ 6691 w 10391"/>
              <a:gd name="connsiteY5" fmla="*/ 13045 h 13212"/>
              <a:gd name="connsiteX6" fmla="*/ 5267 w 10391"/>
              <a:gd name="connsiteY6" fmla="*/ 13212 h 13212"/>
              <a:gd name="connsiteX7" fmla="*/ 46 w 10391"/>
              <a:gd name="connsiteY7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7764 w 10391"/>
              <a:gd name="connsiteY3" fmla="*/ 2692 h 13212"/>
              <a:gd name="connsiteX4" fmla="*/ 10391 w 10391"/>
              <a:gd name="connsiteY4" fmla="*/ 7394 h 13212"/>
              <a:gd name="connsiteX5" fmla="*/ 7970 w 10391"/>
              <a:gd name="connsiteY5" fmla="*/ 12376 h 13212"/>
              <a:gd name="connsiteX6" fmla="*/ 6691 w 10391"/>
              <a:gd name="connsiteY6" fmla="*/ 13045 h 13212"/>
              <a:gd name="connsiteX7" fmla="*/ 5267 w 10391"/>
              <a:gd name="connsiteY7" fmla="*/ 13212 h 13212"/>
              <a:gd name="connsiteX8" fmla="*/ 46 w 10391"/>
              <a:gd name="connsiteY8" fmla="*/ 7614 h 13212"/>
              <a:gd name="connsiteX0" fmla="*/ 46 w 10391"/>
              <a:gd name="connsiteY0" fmla="*/ 7614 h 13212"/>
              <a:gd name="connsiteX1" fmla="*/ 2041 w 10391"/>
              <a:gd name="connsiteY1" fmla="*/ 1659 h 13212"/>
              <a:gd name="connsiteX2" fmla="*/ 5018 w 10391"/>
              <a:gd name="connsiteY2" fmla="*/ 362 h 13212"/>
              <a:gd name="connsiteX3" fmla="*/ 6596 w 10391"/>
              <a:gd name="connsiteY3" fmla="*/ 1218 h 13212"/>
              <a:gd name="connsiteX4" fmla="*/ 7764 w 10391"/>
              <a:gd name="connsiteY4" fmla="*/ 2692 h 13212"/>
              <a:gd name="connsiteX5" fmla="*/ 10391 w 10391"/>
              <a:gd name="connsiteY5" fmla="*/ 7394 h 13212"/>
              <a:gd name="connsiteX6" fmla="*/ 7970 w 10391"/>
              <a:gd name="connsiteY6" fmla="*/ 12376 h 13212"/>
              <a:gd name="connsiteX7" fmla="*/ 6691 w 10391"/>
              <a:gd name="connsiteY7" fmla="*/ 13045 h 13212"/>
              <a:gd name="connsiteX8" fmla="*/ 5267 w 10391"/>
              <a:gd name="connsiteY8" fmla="*/ 13212 h 13212"/>
              <a:gd name="connsiteX9" fmla="*/ 46 w 10391"/>
              <a:gd name="connsiteY9" fmla="*/ 7614 h 13212"/>
              <a:gd name="connsiteX0" fmla="*/ 46 w 10391"/>
              <a:gd name="connsiteY0" fmla="*/ 7788 h 13386"/>
              <a:gd name="connsiteX1" fmla="*/ 2041 w 10391"/>
              <a:gd name="connsiteY1" fmla="*/ 1833 h 13386"/>
              <a:gd name="connsiteX2" fmla="*/ 5036 w 10391"/>
              <a:gd name="connsiteY2" fmla="*/ 327 h 13386"/>
              <a:gd name="connsiteX3" fmla="*/ 6596 w 10391"/>
              <a:gd name="connsiteY3" fmla="*/ 1392 h 13386"/>
              <a:gd name="connsiteX4" fmla="*/ 7764 w 10391"/>
              <a:gd name="connsiteY4" fmla="*/ 2866 h 13386"/>
              <a:gd name="connsiteX5" fmla="*/ 10391 w 10391"/>
              <a:gd name="connsiteY5" fmla="*/ 7568 h 13386"/>
              <a:gd name="connsiteX6" fmla="*/ 7970 w 10391"/>
              <a:gd name="connsiteY6" fmla="*/ 12550 h 13386"/>
              <a:gd name="connsiteX7" fmla="*/ 6691 w 10391"/>
              <a:gd name="connsiteY7" fmla="*/ 13219 h 13386"/>
              <a:gd name="connsiteX8" fmla="*/ 5267 w 10391"/>
              <a:gd name="connsiteY8" fmla="*/ 13386 h 13386"/>
              <a:gd name="connsiteX9" fmla="*/ 46 w 10391"/>
              <a:gd name="connsiteY9" fmla="*/ 7788 h 13386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596 w 10391"/>
              <a:gd name="connsiteY3" fmla="*/ 1157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764 w 10391"/>
              <a:gd name="connsiteY4" fmla="*/ 2631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869 w 10391"/>
              <a:gd name="connsiteY4" fmla="*/ 2022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391"/>
              <a:gd name="connsiteY0" fmla="*/ 7553 h 13151"/>
              <a:gd name="connsiteX1" fmla="*/ 2041 w 10391"/>
              <a:gd name="connsiteY1" fmla="*/ 1598 h 13151"/>
              <a:gd name="connsiteX2" fmla="*/ 5036 w 10391"/>
              <a:gd name="connsiteY2" fmla="*/ 92 h 13151"/>
              <a:gd name="connsiteX3" fmla="*/ 6670 w 10391"/>
              <a:gd name="connsiteY3" fmla="*/ 814 h 13151"/>
              <a:gd name="connsiteX4" fmla="*/ 7906 w 10391"/>
              <a:gd name="connsiteY4" fmla="*/ 1850 h 13151"/>
              <a:gd name="connsiteX5" fmla="*/ 10391 w 10391"/>
              <a:gd name="connsiteY5" fmla="*/ 7333 h 13151"/>
              <a:gd name="connsiteX6" fmla="*/ 7970 w 10391"/>
              <a:gd name="connsiteY6" fmla="*/ 12315 h 13151"/>
              <a:gd name="connsiteX7" fmla="*/ 6691 w 10391"/>
              <a:gd name="connsiteY7" fmla="*/ 12984 h 13151"/>
              <a:gd name="connsiteX8" fmla="*/ 5267 w 10391"/>
              <a:gd name="connsiteY8" fmla="*/ 13151 h 13151"/>
              <a:gd name="connsiteX9" fmla="*/ 46 w 10391"/>
              <a:gd name="connsiteY9" fmla="*/ 7553 h 13151"/>
              <a:gd name="connsiteX0" fmla="*/ 46 w 10429"/>
              <a:gd name="connsiteY0" fmla="*/ 7553 h 13151"/>
              <a:gd name="connsiteX1" fmla="*/ 2041 w 10429"/>
              <a:gd name="connsiteY1" fmla="*/ 1598 h 13151"/>
              <a:gd name="connsiteX2" fmla="*/ 5036 w 10429"/>
              <a:gd name="connsiteY2" fmla="*/ 92 h 13151"/>
              <a:gd name="connsiteX3" fmla="*/ 6670 w 10429"/>
              <a:gd name="connsiteY3" fmla="*/ 814 h 13151"/>
              <a:gd name="connsiteX4" fmla="*/ 7906 w 10429"/>
              <a:gd name="connsiteY4" fmla="*/ 1850 h 13151"/>
              <a:gd name="connsiteX5" fmla="*/ 9393 w 10429"/>
              <a:gd name="connsiteY5" fmla="*/ 4600 h 13151"/>
              <a:gd name="connsiteX6" fmla="*/ 10391 w 10429"/>
              <a:gd name="connsiteY6" fmla="*/ 7333 h 13151"/>
              <a:gd name="connsiteX7" fmla="*/ 7970 w 10429"/>
              <a:gd name="connsiteY7" fmla="*/ 12315 h 13151"/>
              <a:gd name="connsiteX8" fmla="*/ 6691 w 10429"/>
              <a:gd name="connsiteY8" fmla="*/ 12984 h 13151"/>
              <a:gd name="connsiteX9" fmla="*/ 5267 w 10429"/>
              <a:gd name="connsiteY9" fmla="*/ 13151 h 13151"/>
              <a:gd name="connsiteX10" fmla="*/ 46 w 10429"/>
              <a:gd name="connsiteY10" fmla="*/ 7553 h 13151"/>
              <a:gd name="connsiteX0" fmla="*/ 46 w 10431"/>
              <a:gd name="connsiteY0" fmla="*/ 7553 h 13151"/>
              <a:gd name="connsiteX1" fmla="*/ 2041 w 10431"/>
              <a:gd name="connsiteY1" fmla="*/ 1598 h 13151"/>
              <a:gd name="connsiteX2" fmla="*/ 5036 w 10431"/>
              <a:gd name="connsiteY2" fmla="*/ 92 h 13151"/>
              <a:gd name="connsiteX3" fmla="*/ 6670 w 10431"/>
              <a:gd name="connsiteY3" fmla="*/ 814 h 13151"/>
              <a:gd name="connsiteX4" fmla="*/ 7906 w 10431"/>
              <a:gd name="connsiteY4" fmla="*/ 1850 h 13151"/>
              <a:gd name="connsiteX5" fmla="*/ 9393 w 10431"/>
              <a:gd name="connsiteY5" fmla="*/ 4600 h 13151"/>
              <a:gd name="connsiteX6" fmla="*/ 8184 w 10431"/>
              <a:gd name="connsiteY6" fmla="*/ 2314 h 13151"/>
              <a:gd name="connsiteX7" fmla="*/ 10391 w 10431"/>
              <a:gd name="connsiteY7" fmla="*/ 7333 h 13151"/>
              <a:gd name="connsiteX8" fmla="*/ 7970 w 10431"/>
              <a:gd name="connsiteY8" fmla="*/ 12315 h 13151"/>
              <a:gd name="connsiteX9" fmla="*/ 6691 w 10431"/>
              <a:gd name="connsiteY9" fmla="*/ 12984 h 13151"/>
              <a:gd name="connsiteX10" fmla="*/ 5267 w 10431"/>
              <a:gd name="connsiteY10" fmla="*/ 13151 h 13151"/>
              <a:gd name="connsiteX11" fmla="*/ 46 w 10431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393 w 10457"/>
              <a:gd name="connsiteY5" fmla="*/ 4600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6 w 10457"/>
              <a:gd name="connsiteY0" fmla="*/ 7553 h 13151"/>
              <a:gd name="connsiteX1" fmla="*/ 2041 w 10457"/>
              <a:gd name="connsiteY1" fmla="*/ 1598 h 13151"/>
              <a:gd name="connsiteX2" fmla="*/ 5036 w 10457"/>
              <a:gd name="connsiteY2" fmla="*/ 92 h 13151"/>
              <a:gd name="connsiteX3" fmla="*/ 6670 w 10457"/>
              <a:gd name="connsiteY3" fmla="*/ 814 h 13151"/>
              <a:gd name="connsiteX4" fmla="*/ 7906 w 10457"/>
              <a:gd name="connsiteY4" fmla="*/ 1850 h 13151"/>
              <a:gd name="connsiteX5" fmla="*/ 9220 w 10457"/>
              <a:gd name="connsiteY5" fmla="*/ 3773 h 13151"/>
              <a:gd name="connsiteX6" fmla="*/ 8184 w 10457"/>
              <a:gd name="connsiteY6" fmla="*/ 2314 h 13151"/>
              <a:gd name="connsiteX7" fmla="*/ 10391 w 10457"/>
              <a:gd name="connsiteY7" fmla="*/ 7333 h 13151"/>
              <a:gd name="connsiteX8" fmla="*/ 7970 w 10457"/>
              <a:gd name="connsiteY8" fmla="*/ 12315 h 13151"/>
              <a:gd name="connsiteX9" fmla="*/ 6691 w 10457"/>
              <a:gd name="connsiteY9" fmla="*/ 12984 h 13151"/>
              <a:gd name="connsiteX10" fmla="*/ 5267 w 10457"/>
              <a:gd name="connsiteY10" fmla="*/ 13151 h 13151"/>
              <a:gd name="connsiteX11" fmla="*/ 46 w 10457"/>
              <a:gd name="connsiteY11" fmla="*/ 7553 h 13151"/>
              <a:gd name="connsiteX0" fmla="*/ 47 w 10458"/>
              <a:gd name="connsiteY0" fmla="*/ 7553 h 13151"/>
              <a:gd name="connsiteX1" fmla="*/ 2042 w 10458"/>
              <a:gd name="connsiteY1" fmla="*/ 1598 h 13151"/>
              <a:gd name="connsiteX2" fmla="*/ 5037 w 10458"/>
              <a:gd name="connsiteY2" fmla="*/ 92 h 13151"/>
              <a:gd name="connsiteX3" fmla="*/ 6671 w 10458"/>
              <a:gd name="connsiteY3" fmla="*/ 814 h 13151"/>
              <a:gd name="connsiteX4" fmla="*/ 7907 w 10458"/>
              <a:gd name="connsiteY4" fmla="*/ 1850 h 13151"/>
              <a:gd name="connsiteX5" fmla="*/ 9221 w 10458"/>
              <a:gd name="connsiteY5" fmla="*/ 3773 h 13151"/>
              <a:gd name="connsiteX6" fmla="*/ 8185 w 10458"/>
              <a:gd name="connsiteY6" fmla="*/ 2314 h 13151"/>
              <a:gd name="connsiteX7" fmla="*/ 10392 w 10458"/>
              <a:gd name="connsiteY7" fmla="*/ 7333 h 13151"/>
              <a:gd name="connsiteX8" fmla="*/ 7971 w 10458"/>
              <a:gd name="connsiteY8" fmla="*/ 12315 h 13151"/>
              <a:gd name="connsiteX9" fmla="*/ 6692 w 10458"/>
              <a:gd name="connsiteY9" fmla="*/ 12984 h 13151"/>
              <a:gd name="connsiteX10" fmla="*/ 5268 w 10458"/>
              <a:gd name="connsiteY10" fmla="*/ 13151 h 13151"/>
              <a:gd name="connsiteX11" fmla="*/ 47 w 10458"/>
              <a:gd name="connsiteY11" fmla="*/ 7553 h 13151"/>
              <a:gd name="connsiteX0" fmla="*/ 46 w 10495"/>
              <a:gd name="connsiteY0" fmla="*/ 7479 h 13151"/>
              <a:gd name="connsiteX1" fmla="*/ 2079 w 10495"/>
              <a:gd name="connsiteY1" fmla="*/ 1598 h 13151"/>
              <a:gd name="connsiteX2" fmla="*/ 5074 w 10495"/>
              <a:gd name="connsiteY2" fmla="*/ 92 h 13151"/>
              <a:gd name="connsiteX3" fmla="*/ 6708 w 10495"/>
              <a:gd name="connsiteY3" fmla="*/ 814 h 13151"/>
              <a:gd name="connsiteX4" fmla="*/ 7944 w 10495"/>
              <a:gd name="connsiteY4" fmla="*/ 1850 h 13151"/>
              <a:gd name="connsiteX5" fmla="*/ 9258 w 10495"/>
              <a:gd name="connsiteY5" fmla="*/ 3773 h 13151"/>
              <a:gd name="connsiteX6" fmla="*/ 8222 w 10495"/>
              <a:gd name="connsiteY6" fmla="*/ 2314 h 13151"/>
              <a:gd name="connsiteX7" fmla="*/ 10429 w 10495"/>
              <a:gd name="connsiteY7" fmla="*/ 7333 h 13151"/>
              <a:gd name="connsiteX8" fmla="*/ 8008 w 10495"/>
              <a:gd name="connsiteY8" fmla="*/ 12315 h 13151"/>
              <a:gd name="connsiteX9" fmla="*/ 6729 w 10495"/>
              <a:gd name="connsiteY9" fmla="*/ 12984 h 13151"/>
              <a:gd name="connsiteX10" fmla="*/ 5305 w 10495"/>
              <a:gd name="connsiteY10" fmla="*/ 13151 h 13151"/>
              <a:gd name="connsiteX11" fmla="*/ 46 w 10495"/>
              <a:gd name="connsiteY11" fmla="*/ 7479 h 13151"/>
              <a:gd name="connsiteX0" fmla="*/ 0 w 10449"/>
              <a:gd name="connsiteY0" fmla="*/ 7479 h 13151"/>
              <a:gd name="connsiteX1" fmla="*/ 2033 w 10449"/>
              <a:gd name="connsiteY1" fmla="*/ 1598 h 13151"/>
              <a:gd name="connsiteX2" fmla="*/ 5028 w 10449"/>
              <a:gd name="connsiteY2" fmla="*/ 92 h 13151"/>
              <a:gd name="connsiteX3" fmla="*/ 6662 w 10449"/>
              <a:gd name="connsiteY3" fmla="*/ 814 h 13151"/>
              <a:gd name="connsiteX4" fmla="*/ 7898 w 10449"/>
              <a:gd name="connsiteY4" fmla="*/ 1850 h 13151"/>
              <a:gd name="connsiteX5" fmla="*/ 9212 w 10449"/>
              <a:gd name="connsiteY5" fmla="*/ 3773 h 13151"/>
              <a:gd name="connsiteX6" fmla="*/ 8176 w 10449"/>
              <a:gd name="connsiteY6" fmla="*/ 2314 h 13151"/>
              <a:gd name="connsiteX7" fmla="*/ 10383 w 10449"/>
              <a:gd name="connsiteY7" fmla="*/ 7333 h 13151"/>
              <a:gd name="connsiteX8" fmla="*/ 7962 w 10449"/>
              <a:gd name="connsiteY8" fmla="*/ 12315 h 13151"/>
              <a:gd name="connsiteX9" fmla="*/ 6683 w 10449"/>
              <a:gd name="connsiteY9" fmla="*/ 12984 h 13151"/>
              <a:gd name="connsiteX10" fmla="*/ 5259 w 10449"/>
              <a:gd name="connsiteY10" fmla="*/ 13151 h 13151"/>
              <a:gd name="connsiteX11" fmla="*/ 0 w 10449"/>
              <a:gd name="connsiteY11" fmla="*/ 7479 h 13151"/>
              <a:gd name="connsiteX0" fmla="*/ 0 w 10632"/>
              <a:gd name="connsiteY0" fmla="*/ 7201 h 13151"/>
              <a:gd name="connsiteX1" fmla="*/ 2216 w 10632"/>
              <a:gd name="connsiteY1" fmla="*/ 1598 h 13151"/>
              <a:gd name="connsiteX2" fmla="*/ 5211 w 10632"/>
              <a:gd name="connsiteY2" fmla="*/ 92 h 13151"/>
              <a:gd name="connsiteX3" fmla="*/ 6845 w 10632"/>
              <a:gd name="connsiteY3" fmla="*/ 814 h 13151"/>
              <a:gd name="connsiteX4" fmla="*/ 8081 w 10632"/>
              <a:gd name="connsiteY4" fmla="*/ 1850 h 13151"/>
              <a:gd name="connsiteX5" fmla="*/ 9395 w 10632"/>
              <a:gd name="connsiteY5" fmla="*/ 3773 h 13151"/>
              <a:gd name="connsiteX6" fmla="*/ 8359 w 10632"/>
              <a:gd name="connsiteY6" fmla="*/ 2314 h 13151"/>
              <a:gd name="connsiteX7" fmla="*/ 10566 w 10632"/>
              <a:gd name="connsiteY7" fmla="*/ 7333 h 13151"/>
              <a:gd name="connsiteX8" fmla="*/ 8145 w 10632"/>
              <a:gd name="connsiteY8" fmla="*/ 12315 h 13151"/>
              <a:gd name="connsiteX9" fmla="*/ 6866 w 10632"/>
              <a:gd name="connsiteY9" fmla="*/ 12984 h 13151"/>
              <a:gd name="connsiteX10" fmla="*/ 5442 w 10632"/>
              <a:gd name="connsiteY10" fmla="*/ 13151 h 13151"/>
              <a:gd name="connsiteX11" fmla="*/ 0 w 10632"/>
              <a:gd name="connsiteY11" fmla="*/ 7201 h 13151"/>
              <a:gd name="connsiteX0" fmla="*/ 0 w 10568"/>
              <a:gd name="connsiteY0" fmla="*/ 7407 h 13151"/>
              <a:gd name="connsiteX1" fmla="*/ 2152 w 10568"/>
              <a:gd name="connsiteY1" fmla="*/ 1598 h 13151"/>
              <a:gd name="connsiteX2" fmla="*/ 5147 w 10568"/>
              <a:gd name="connsiteY2" fmla="*/ 92 h 13151"/>
              <a:gd name="connsiteX3" fmla="*/ 6781 w 10568"/>
              <a:gd name="connsiteY3" fmla="*/ 814 h 13151"/>
              <a:gd name="connsiteX4" fmla="*/ 8017 w 10568"/>
              <a:gd name="connsiteY4" fmla="*/ 1850 h 13151"/>
              <a:gd name="connsiteX5" fmla="*/ 9331 w 10568"/>
              <a:gd name="connsiteY5" fmla="*/ 3773 h 13151"/>
              <a:gd name="connsiteX6" fmla="*/ 8295 w 10568"/>
              <a:gd name="connsiteY6" fmla="*/ 2314 h 13151"/>
              <a:gd name="connsiteX7" fmla="*/ 10502 w 10568"/>
              <a:gd name="connsiteY7" fmla="*/ 7333 h 13151"/>
              <a:gd name="connsiteX8" fmla="*/ 8081 w 10568"/>
              <a:gd name="connsiteY8" fmla="*/ 12315 h 13151"/>
              <a:gd name="connsiteX9" fmla="*/ 6802 w 10568"/>
              <a:gd name="connsiteY9" fmla="*/ 12984 h 13151"/>
              <a:gd name="connsiteX10" fmla="*/ 5378 w 10568"/>
              <a:gd name="connsiteY10" fmla="*/ 13151 h 13151"/>
              <a:gd name="connsiteX11" fmla="*/ 0 w 10568"/>
              <a:gd name="connsiteY11" fmla="*/ 7407 h 13151"/>
              <a:gd name="connsiteX0" fmla="*/ 0 w 10905"/>
              <a:gd name="connsiteY0" fmla="*/ 7407 h 13151"/>
              <a:gd name="connsiteX1" fmla="*/ 2152 w 10905"/>
              <a:gd name="connsiteY1" fmla="*/ 1598 h 13151"/>
              <a:gd name="connsiteX2" fmla="*/ 5147 w 10905"/>
              <a:gd name="connsiteY2" fmla="*/ 92 h 13151"/>
              <a:gd name="connsiteX3" fmla="*/ 6781 w 10905"/>
              <a:gd name="connsiteY3" fmla="*/ 814 h 13151"/>
              <a:gd name="connsiteX4" fmla="*/ 8017 w 10905"/>
              <a:gd name="connsiteY4" fmla="*/ 1850 h 13151"/>
              <a:gd name="connsiteX5" fmla="*/ 9331 w 10905"/>
              <a:gd name="connsiteY5" fmla="*/ 3773 h 13151"/>
              <a:gd name="connsiteX6" fmla="*/ 8295 w 10905"/>
              <a:gd name="connsiteY6" fmla="*/ 2314 h 13151"/>
              <a:gd name="connsiteX7" fmla="*/ 10851 w 10905"/>
              <a:gd name="connsiteY7" fmla="*/ 5749 h 13151"/>
              <a:gd name="connsiteX8" fmla="*/ 8081 w 10905"/>
              <a:gd name="connsiteY8" fmla="*/ 12315 h 13151"/>
              <a:gd name="connsiteX9" fmla="*/ 6802 w 10905"/>
              <a:gd name="connsiteY9" fmla="*/ 12984 h 13151"/>
              <a:gd name="connsiteX10" fmla="*/ 5378 w 10905"/>
              <a:gd name="connsiteY10" fmla="*/ 13151 h 13151"/>
              <a:gd name="connsiteX11" fmla="*/ 0 w 10905"/>
              <a:gd name="connsiteY11" fmla="*/ 7407 h 13151"/>
              <a:gd name="connsiteX0" fmla="*/ 0 w 10905"/>
              <a:gd name="connsiteY0" fmla="*/ 7407 h 13151"/>
              <a:gd name="connsiteX1" fmla="*/ 2152 w 10905"/>
              <a:gd name="connsiteY1" fmla="*/ 1598 h 13151"/>
              <a:gd name="connsiteX2" fmla="*/ 5147 w 10905"/>
              <a:gd name="connsiteY2" fmla="*/ 92 h 13151"/>
              <a:gd name="connsiteX3" fmla="*/ 6781 w 10905"/>
              <a:gd name="connsiteY3" fmla="*/ 814 h 13151"/>
              <a:gd name="connsiteX4" fmla="*/ 8017 w 10905"/>
              <a:gd name="connsiteY4" fmla="*/ 1850 h 13151"/>
              <a:gd name="connsiteX5" fmla="*/ 9381 w 10905"/>
              <a:gd name="connsiteY5" fmla="*/ 1156 h 13151"/>
              <a:gd name="connsiteX6" fmla="*/ 8295 w 10905"/>
              <a:gd name="connsiteY6" fmla="*/ 2314 h 13151"/>
              <a:gd name="connsiteX7" fmla="*/ 10851 w 10905"/>
              <a:gd name="connsiteY7" fmla="*/ 5749 h 13151"/>
              <a:gd name="connsiteX8" fmla="*/ 8081 w 10905"/>
              <a:gd name="connsiteY8" fmla="*/ 12315 h 13151"/>
              <a:gd name="connsiteX9" fmla="*/ 6802 w 10905"/>
              <a:gd name="connsiteY9" fmla="*/ 12984 h 13151"/>
              <a:gd name="connsiteX10" fmla="*/ 5378 w 10905"/>
              <a:gd name="connsiteY10" fmla="*/ 13151 h 13151"/>
              <a:gd name="connsiteX11" fmla="*/ 0 w 10905"/>
              <a:gd name="connsiteY11" fmla="*/ 7407 h 13151"/>
              <a:gd name="connsiteX0" fmla="*/ 0 w 10913"/>
              <a:gd name="connsiteY0" fmla="*/ 7407 h 13151"/>
              <a:gd name="connsiteX1" fmla="*/ 2152 w 10913"/>
              <a:gd name="connsiteY1" fmla="*/ 1598 h 13151"/>
              <a:gd name="connsiteX2" fmla="*/ 5147 w 10913"/>
              <a:gd name="connsiteY2" fmla="*/ 92 h 13151"/>
              <a:gd name="connsiteX3" fmla="*/ 6781 w 10913"/>
              <a:gd name="connsiteY3" fmla="*/ 814 h 13151"/>
              <a:gd name="connsiteX4" fmla="*/ 8017 w 10913"/>
              <a:gd name="connsiteY4" fmla="*/ 1850 h 13151"/>
              <a:gd name="connsiteX5" fmla="*/ 9381 w 10913"/>
              <a:gd name="connsiteY5" fmla="*/ 1156 h 13151"/>
              <a:gd name="connsiteX6" fmla="*/ 8529 w 10913"/>
              <a:gd name="connsiteY6" fmla="*/ 476 h 13151"/>
              <a:gd name="connsiteX7" fmla="*/ 10851 w 10913"/>
              <a:gd name="connsiteY7" fmla="*/ 5749 h 13151"/>
              <a:gd name="connsiteX8" fmla="*/ 8081 w 10913"/>
              <a:gd name="connsiteY8" fmla="*/ 12315 h 13151"/>
              <a:gd name="connsiteX9" fmla="*/ 6802 w 10913"/>
              <a:gd name="connsiteY9" fmla="*/ 12984 h 13151"/>
              <a:gd name="connsiteX10" fmla="*/ 5378 w 10913"/>
              <a:gd name="connsiteY10" fmla="*/ 13151 h 13151"/>
              <a:gd name="connsiteX11" fmla="*/ 0 w 10913"/>
              <a:gd name="connsiteY11" fmla="*/ 7407 h 13151"/>
              <a:gd name="connsiteX0" fmla="*/ 0 w 10913"/>
              <a:gd name="connsiteY0" fmla="*/ 7733 h 13477"/>
              <a:gd name="connsiteX1" fmla="*/ 2152 w 10913"/>
              <a:gd name="connsiteY1" fmla="*/ 1924 h 13477"/>
              <a:gd name="connsiteX2" fmla="*/ 5147 w 10913"/>
              <a:gd name="connsiteY2" fmla="*/ 418 h 13477"/>
              <a:gd name="connsiteX3" fmla="*/ 6781 w 10913"/>
              <a:gd name="connsiteY3" fmla="*/ 1140 h 13477"/>
              <a:gd name="connsiteX4" fmla="*/ 7871 w 10913"/>
              <a:gd name="connsiteY4" fmla="*/ 144 h 13477"/>
              <a:gd name="connsiteX5" fmla="*/ 9381 w 10913"/>
              <a:gd name="connsiteY5" fmla="*/ 1482 h 13477"/>
              <a:gd name="connsiteX6" fmla="*/ 8529 w 10913"/>
              <a:gd name="connsiteY6" fmla="*/ 802 h 13477"/>
              <a:gd name="connsiteX7" fmla="*/ 10851 w 10913"/>
              <a:gd name="connsiteY7" fmla="*/ 6075 h 13477"/>
              <a:gd name="connsiteX8" fmla="*/ 8081 w 10913"/>
              <a:gd name="connsiteY8" fmla="*/ 12641 h 13477"/>
              <a:gd name="connsiteX9" fmla="*/ 6802 w 10913"/>
              <a:gd name="connsiteY9" fmla="*/ 13310 h 13477"/>
              <a:gd name="connsiteX10" fmla="*/ 5378 w 10913"/>
              <a:gd name="connsiteY10" fmla="*/ 13477 h 13477"/>
              <a:gd name="connsiteX11" fmla="*/ 0 w 10913"/>
              <a:gd name="connsiteY11" fmla="*/ 7733 h 13477"/>
              <a:gd name="connsiteX0" fmla="*/ 0 w 10913"/>
              <a:gd name="connsiteY0" fmla="*/ 8449 h 14193"/>
              <a:gd name="connsiteX1" fmla="*/ 2152 w 10913"/>
              <a:gd name="connsiteY1" fmla="*/ 2640 h 14193"/>
              <a:gd name="connsiteX2" fmla="*/ 5147 w 10913"/>
              <a:gd name="connsiteY2" fmla="*/ 1134 h 14193"/>
              <a:gd name="connsiteX3" fmla="*/ 6525 w 10913"/>
              <a:gd name="connsiteY3" fmla="*/ 61 h 14193"/>
              <a:gd name="connsiteX4" fmla="*/ 7871 w 10913"/>
              <a:gd name="connsiteY4" fmla="*/ 860 h 14193"/>
              <a:gd name="connsiteX5" fmla="*/ 9381 w 10913"/>
              <a:gd name="connsiteY5" fmla="*/ 2198 h 14193"/>
              <a:gd name="connsiteX6" fmla="*/ 8529 w 10913"/>
              <a:gd name="connsiteY6" fmla="*/ 1518 h 14193"/>
              <a:gd name="connsiteX7" fmla="*/ 10851 w 10913"/>
              <a:gd name="connsiteY7" fmla="*/ 6791 h 14193"/>
              <a:gd name="connsiteX8" fmla="*/ 8081 w 10913"/>
              <a:gd name="connsiteY8" fmla="*/ 13357 h 14193"/>
              <a:gd name="connsiteX9" fmla="*/ 6802 w 10913"/>
              <a:gd name="connsiteY9" fmla="*/ 14026 h 14193"/>
              <a:gd name="connsiteX10" fmla="*/ 5378 w 10913"/>
              <a:gd name="connsiteY10" fmla="*/ 14193 h 14193"/>
              <a:gd name="connsiteX11" fmla="*/ 0 w 10913"/>
              <a:gd name="connsiteY11" fmla="*/ 8449 h 14193"/>
              <a:gd name="connsiteX0" fmla="*/ 0 w 10913"/>
              <a:gd name="connsiteY0" fmla="*/ 8526 h 14270"/>
              <a:gd name="connsiteX1" fmla="*/ 2152 w 10913"/>
              <a:gd name="connsiteY1" fmla="*/ 2717 h 14270"/>
              <a:gd name="connsiteX2" fmla="*/ 5627 w 10913"/>
              <a:gd name="connsiteY2" fmla="*/ 184 h 14270"/>
              <a:gd name="connsiteX3" fmla="*/ 6525 w 10913"/>
              <a:gd name="connsiteY3" fmla="*/ 138 h 14270"/>
              <a:gd name="connsiteX4" fmla="*/ 7871 w 10913"/>
              <a:gd name="connsiteY4" fmla="*/ 937 h 14270"/>
              <a:gd name="connsiteX5" fmla="*/ 9381 w 10913"/>
              <a:gd name="connsiteY5" fmla="*/ 2275 h 14270"/>
              <a:gd name="connsiteX6" fmla="*/ 8529 w 10913"/>
              <a:gd name="connsiteY6" fmla="*/ 1595 h 14270"/>
              <a:gd name="connsiteX7" fmla="*/ 10851 w 10913"/>
              <a:gd name="connsiteY7" fmla="*/ 6868 h 14270"/>
              <a:gd name="connsiteX8" fmla="*/ 8081 w 10913"/>
              <a:gd name="connsiteY8" fmla="*/ 13434 h 14270"/>
              <a:gd name="connsiteX9" fmla="*/ 6802 w 10913"/>
              <a:gd name="connsiteY9" fmla="*/ 14103 h 14270"/>
              <a:gd name="connsiteX10" fmla="*/ 5378 w 10913"/>
              <a:gd name="connsiteY10" fmla="*/ 14270 h 14270"/>
              <a:gd name="connsiteX11" fmla="*/ 0 w 10913"/>
              <a:gd name="connsiteY11" fmla="*/ 8526 h 14270"/>
              <a:gd name="connsiteX0" fmla="*/ 0 w 10913"/>
              <a:gd name="connsiteY0" fmla="*/ 8683 h 14427"/>
              <a:gd name="connsiteX1" fmla="*/ 2152 w 10913"/>
              <a:gd name="connsiteY1" fmla="*/ 2874 h 14427"/>
              <a:gd name="connsiteX2" fmla="*/ 5611 w 10913"/>
              <a:gd name="connsiteY2" fmla="*/ 39 h 14427"/>
              <a:gd name="connsiteX3" fmla="*/ 6525 w 10913"/>
              <a:gd name="connsiteY3" fmla="*/ 295 h 14427"/>
              <a:gd name="connsiteX4" fmla="*/ 7871 w 10913"/>
              <a:gd name="connsiteY4" fmla="*/ 1094 h 14427"/>
              <a:gd name="connsiteX5" fmla="*/ 9381 w 10913"/>
              <a:gd name="connsiteY5" fmla="*/ 2432 h 14427"/>
              <a:gd name="connsiteX6" fmla="*/ 8529 w 10913"/>
              <a:gd name="connsiteY6" fmla="*/ 1752 h 14427"/>
              <a:gd name="connsiteX7" fmla="*/ 10851 w 10913"/>
              <a:gd name="connsiteY7" fmla="*/ 7025 h 14427"/>
              <a:gd name="connsiteX8" fmla="*/ 8081 w 10913"/>
              <a:gd name="connsiteY8" fmla="*/ 13591 h 14427"/>
              <a:gd name="connsiteX9" fmla="*/ 6802 w 10913"/>
              <a:gd name="connsiteY9" fmla="*/ 14260 h 14427"/>
              <a:gd name="connsiteX10" fmla="*/ 5378 w 10913"/>
              <a:gd name="connsiteY10" fmla="*/ 14427 h 14427"/>
              <a:gd name="connsiteX11" fmla="*/ 0 w 10913"/>
              <a:gd name="connsiteY11" fmla="*/ 8683 h 14427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381 w 10913"/>
              <a:gd name="connsiteY5" fmla="*/ 2393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81 w 10913"/>
              <a:gd name="connsiteY8" fmla="*/ 13552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81 w 10913"/>
              <a:gd name="connsiteY8" fmla="*/ 13552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55 w 10913"/>
              <a:gd name="connsiteY8" fmla="*/ 13441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55 w 10913"/>
              <a:gd name="connsiteY8" fmla="*/ 13441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55 w 10913"/>
              <a:gd name="connsiteY8" fmla="*/ 13441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6291"/>
              <a:gd name="connsiteX1" fmla="*/ 2152 w 10913"/>
              <a:gd name="connsiteY1" fmla="*/ 2835 h 16291"/>
              <a:gd name="connsiteX2" fmla="*/ 5611 w 10913"/>
              <a:gd name="connsiteY2" fmla="*/ 0 h 16291"/>
              <a:gd name="connsiteX3" fmla="*/ 6525 w 10913"/>
              <a:gd name="connsiteY3" fmla="*/ 256 h 16291"/>
              <a:gd name="connsiteX4" fmla="*/ 7871 w 10913"/>
              <a:gd name="connsiteY4" fmla="*/ 1055 h 16291"/>
              <a:gd name="connsiteX5" fmla="*/ 9270 w 10913"/>
              <a:gd name="connsiteY5" fmla="*/ 2630 h 16291"/>
              <a:gd name="connsiteX6" fmla="*/ 8529 w 10913"/>
              <a:gd name="connsiteY6" fmla="*/ 1713 h 16291"/>
              <a:gd name="connsiteX7" fmla="*/ 10851 w 10913"/>
              <a:gd name="connsiteY7" fmla="*/ 6986 h 16291"/>
              <a:gd name="connsiteX8" fmla="*/ 8055 w 10913"/>
              <a:gd name="connsiteY8" fmla="*/ 13441 h 16291"/>
              <a:gd name="connsiteX9" fmla="*/ 6802 w 10913"/>
              <a:gd name="connsiteY9" fmla="*/ 14221 h 16291"/>
              <a:gd name="connsiteX10" fmla="*/ 5378 w 10913"/>
              <a:gd name="connsiteY10" fmla="*/ 14388 h 16291"/>
              <a:gd name="connsiteX11" fmla="*/ 0 w 10913"/>
              <a:gd name="connsiteY11" fmla="*/ 8644 h 16291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8055 w 10913"/>
              <a:gd name="connsiteY8" fmla="*/ 13441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7472 w 10913"/>
              <a:gd name="connsiteY8" fmla="*/ 11675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7472 w 10913"/>
              <a:gd name="connsiteY8" fmla="*/ 11675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7519 w 10913"/>
              <a:gd name="connsiteY8" fmla="*/ 12580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7519 w 10913"/>
              <a:gd name="connsiteY8" fmla="*/ 12580 h 14388"/>
              <a:gd name="connsiteX9" fmla="*/ 6802 w 10913"/>
              <a:gd name="connsiteY9" fmla="*/ 14221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388"/>
              <a:gd name="connsiteX1" fmla="*/ 2152 w 10913"/>
              <a:gd name="connsiteY1" fmla="*/ 2835 h 14388"/>
              <a:gd name="connsiteX2" fmla="*/ 5611 w 10913"/>
              <a:gd name="connsiteY2" fmla="*/ 0 h 14388"/>
              <a:gd name="connsiteX3" fmla="*/ 6525 w 10913"/>
              <a:gd name="connsiteY3" fmla="*/ 256 h 14388"/>
              <a:gd name="connsiteX4" fmla="*/ 7871 w 10913"/>
              <a:gd name="connsiteY4" fmla="*/ 1055 h 14388"/>
              <a:gd name="connsiteX5" fmla="*/ 9270 w 10913"/>
              <a:gd name="connsiteY5" fmla="*/ 2630 h 14388"/>
              <a:gd name="connsiteX6" fmla="*/ 8529 w 10913"/>
              <a:gd name="connsiteY6" fmla="*/ 1713 h 14388"/>
              <a:gd name="connsiteX7" fmla="*/ 10851 w 10913"/>
              <a:gd name="connsiteY7" fmla="*/ 6986 h 14388"/>
              <a:gd name="connsiteX8" fmla="*/ 7519 w 10913"/>
              <a:gd name="connsiteY8" fmla="*/ 12580 h 14388"/>
              <a:gd name="connsiteX9" fmla="*/ 5959 w 10913"/>
              <a:gd name="connsiteY9" fmla="*/ 14182 h 14388"/>
              <a:gd name="connsiteX10" fmla="*/ 5378 w 10913"/>
              <a:gd name="connsiteY10" fmla="*/ 14388 h 14388"/>
              <a:gd name="connsiteX11" fmla="*/ 0 w 10913"/>
              <a:gd name="connsiteY11" fmla="*/ 8644 h 14388"/>
              <a:gd name="connsiteX0" fmla="*/ 0 w 10913"/>
              <a:gd name="connsiteY0" fmla="*/ 8644 h 14182"/>
              <a:gd name="connsiteX1" fmla="*/ 2152 w 10913"/>
              <a:gd name="connsiteY1" fmla="*/ 2835 h 14182"/>
              <a:gd name="connsiteX2" fmla="*/ 5611 w 10913"/>
              <a:gd name="connsiteY2" fmla="*/ 0 h 14182"/>
              <a:gd name="connsiteX3" fmla="*/ 6525 w 10913"/>
              <a:gd name="connsiteY3" fmla="*/ 256 h 14182"/>
              <a:gd name="connsiteX4" fmla="*/ 7871 w 10913"/>
              <a:gd name="connsiteY4" fmla="*/ 1055 h 14182"/>
              <a:gd name="connsiteX5" fmla="*/ 9270 w 10913"/>
              <a:gd name="connsiteY5" fmla="*/ 2630 h 14182"/>
              <a:gd name="connsiteX6" fmla="*/ 8529 w 10913"/>
              <a:gd name="connsiteY6" fmla="*/ 1713 h 14182"/>
              <a:gd name="connsiteX7" fmla="*/ 10851 w 10913"/>
              <a:gd name="connsiteY7" fmla="*/ 6986 h 14182"/>
              <a:gd name="connsiteX8" fmla="*/ 7519 w 10913"/>
              <a:gd name="connsiteY8" fmla="*/ 12580 h 14182"/>
              <a:gd name="connsiteX9" fmla="*/ 5959 w 10913"/>
              <a:gd name="connsiteY9" fmla="*/ 14182 h 14182"/>
              <a:gd name="connsiteX10" fmla="*/ 4920 w 10913"/>
              <a:gd name="connsiteY10" fmla="*/ 13861 h 14182"/>
              <a:gd name="connsiteX11" fmla="*/ 0 w 10913"/>
              <a:gd name="connsiteY11" fmla="*/ 8644 h 14182"/>
              <a:gd name="connsiteX0" fmla="*/ 0 w 10913"/>
              <a:gd name="connsiteY0" fmla="*/ 8644 h 14182"/>
              <a:gd name="connsiteX1" fmla="*/ 2152 w 10913"/>
              <a:gd name="connsiteY1" fmla="*/ 2835 h 14182"/>
              <a:gd name="connsiteX2" fmla="*/ 5611 w 10913"/>
              <a:gd name="connsiteY2" fmla="*/ 0 h 14182"/>
              <a:gd name="connsiteX3" fmla="*/ 6525 w 10913"/>
              <a:gd name="connsiteY3" fmla="*/ 256 h 14182"/>
              <a:gd name="connsiteX4" fmla="*/ 7871 w 10913"/>
              <a:gd name="connsiteY4" fmla="*/ 1055 h 14182"/>
              <a:gd name="connsiteX5" fmla="*/ 9270 w 10913"/>
              <a:gd name="connsiteY5" fmla="*/ 2630 h 14182"/>
              <a:gd name="connsiteX6" fmla="*/ 8529 w 10913"/>
              <a:gd name="connsiteY6" fmla="*/ 1713 h 14182"/>
              <a:gd name="connsiteX7" fmla="*/ 10851 w 10913"/>
              <a:gd name="connsiteY7" fmla="*/ 6986 h 14182"/>
              <a:gd name="connsiteX8" fmla="*/ 7519 w 10913"/>
              <a:gd name="connsiteY8" fmla="*/ 12580 h 14182"/>
              <a:gd name="connsiteX9" fmla="*/ 5959 w 10913"/>
              <a:gd name="connsiteY9" fmla="*/ 14182 h 14182"/>
              <a:gd name="connsiteX10" fmla="*/ 4920 w 10913"/>
              <a:gd name="connsiteY10" fmla="*/ 13861 h 14182"/>
              <a:gd name="connsiteX11" fmla="*/ 0 w 10913"/>
              <a:gd name="connsiteY11" fmla="*/ 8644 h 14182"/>
              <a:gd name="connsiteX0" fmla="*/ 0 w 10913"/>
              <a:gd name="connsiteY0" fmla="*/ 8644 h 13945"/>
              <a:gd name="connsiteX1" fmla="*/ 2152 w 10913"/>
              <a:gd name="connsiteY1" fmla="*/ 2835 h 13945"/>
              <a:gd name="connsiteX2" fmla="*/ 5611 w 10913"/>
              <a:gd name="connsiteY2" fmla="*/ 0 h 13945"/>
              <a:gd name="connsiteX3" fmla="*/ 6525 w 10913"/>
              <a:gd name="connsiteY3" fmla="*/ 256 h 13945"/>
              <a:gd name="connsiteX4" fmla="*/ 7871 w 10913"/>
              <a:gd name="connsiteY4" fmla="*/ 1055 h 13945"/>
              <a:gd name="connsiteX5" fmla="*/ 9270 w 10913"/>
              <a:gd name="connsiteY5" fmla="*/ 2630 h 13945"/>
              <a:gd name="connsiteX6" fmla="*/ 8529 w 10913"/>
              <a:gd name="connsiteY6" fmla="*/ 1713 h 13945"/>
              <a:gd name="connsiteX7" fmla="*/ 10851 w 10913"/>
              <a:gd name="connsiteY7" fmla="*/ 6986 h 13945"/>
              <a:gd name="connsiteX8" fmla="*/ 7519 w 10913"/>
              <a:gd name="connsiteY8" fmla="*/ 12580 h 13945"/>
              <a:gd name="connsiteX9" fmla="*/ 6070 w 10913"/>
              <a:gd name="connsiteY9" fmla="*/ 13945 h 13945"/>
              <a:gd name="connsiteX10" fmla="*/ 4920 w 10913"/>
              <a:gd name="connsiteY10" fmla="*/ 13861 h 13945"/>
              <a:gd name="connsiteX11" fmla="*/ 0 w 10913"/>
              <a:gd name="connsiteY11" fmla="*/ 8644 h 13945"/>
              <a:gd name="connsiteX0" fmla="*/ 0 w 10913"/>
              <a:gd name="connsiteY0" fmla="*/ 8644 h 13945"/>
              <a:gd name="connsiteX1" fmla="*/ 2152 w 10913"/>
              <a:gd name="connsiteY1" fmla="*/ 2835 h 13945"/>
              <a:gd name="connsiteX2" fmla="*/ 5611 w 10913"/>
              <a:gd name="connsiteY2" fmla="*/ 0 h 13945"/>
              <a:gd name="connsiteX3" fmla="*/ 6525 w 10913"/>
              <a:gd name="connsiteY3" fmla="*/ 256 h 13945"/>
              <a:gd name="connsiteX4" fmla="*/ 7871 w 10913"/>
              <a:gd name="connsiteY4" fmla="*/ 1055 h 13945"/>
              <a:gd name="connsiteX5" fmla="*/ 9270 w 10913"/>
              <a:gd name="connsiteY5" fmla="*/ 2630 h 13945"/>
              <a:gd name="connsiteX6" fmla="*/ 8529 w 10913"/>
              <a:gd name="connsiteY6" fmla="*/ 1713 h 13945"/>
              <a:gd name="connsiteX7" fmla="*/ 10851 w 10913"/>
              <a:gd name="connsiteY7" fmla="*/ 6986 h 13945"/>
              <a:gd name="connsiteX8" fmla="*/ 7519 w 10913"/>
              <a:gd name="connsiteY8" fmla="*/ 12580 h 13945"/>
              <a:gd name="connsiteX9" fmla="*/ 6070 w 10913"/>
              <a:gd name="connsiteY9" fmla="*/ 13945 h 13945"/>
              <a:gd name="connsiteX10" fmla="*/ 4920 w 10913"/>
              <a:gd name="connsiteY10" fmla="*/ 13861 h 13945"/>
              <a:gd name="connsiteX11" fmla="*/ 0 w 10913"/>
              <a:gd name="connsiteY11" fmla="*/ 8644 h 13945"/>
              <a:gd name="connsiteX0" fmla="*/ 0 w 10921"/>
              <a:gd name="connsiteY0" fmla="*/ 8644 h 13945"/>
              <a:gd name="connsiteX1" fmla="*/ 2152 w 10921"/>
              <a:gd name="connsiteY1" fmla="*/ 2835 h 13945"/>
              <a:gd name="connsiteX2" fmla="*/ 5611 w 10921"/>
              <a:gd name="connsiteY2" fmla="*/ 0 h 13945"/>
              <a:gd name="connsiteX3" fmla="*/ 6525 w 10921"/>
              <a:gd name="connsiteY3" fmla="*/ 256 h 13945"/>
              <a:gd name="connsiteX4" fmla="*/ 7871 w 10921"/>
              <a:gd name="connsiteY4" fmla="*/ 1055 h 13945"/>
              <a:gd name="connsiteX5" fmla="*/ 9270 w 10921"/>
              <a:gd name="connsiteY5" fmla="*/ 2630 h 13945"/>
              <a:gd name="connsiteX6" fmla="*/ 8529 w 10921"/>
              <a:gd name="connsiteY6" fmla="*/ 1713 h 13945"/>
              <a:gd name="connsiteX7" fmla="*/ 10851 w 10921"/>
              <a:gd name="connsiteY7" fmla="*/ 6986 h 13945"/>
              <a:gd name="connsiteX8" fmla="*/ 7519 w 10921"/>
              <a:gd name="connsiteY8" fmla="*/ 12580 h 13945"/>
              <a:gd name="connsiteX9" fmla="*/ 6070 w 10921"/>
              <a:gd name="connsiteY9" fmla="*/ 13945 h 13945"/>
              <a:gd name="connsiteX10" fmla="*/ 4920 w 10921"/>
              <a:gd name="connsiteY10" fmla="*/ 13861 h 13945"/>
              <a:gd name="connsiteX11" fmla="*/ 0 w 10921"/>
              <a:gd name="connsiteY11" fmla="*/ 8644 h 13945"/>
              <a:gd name="connsiteX0" fmla="*/ 0 w 10921"/>
              <a:gd name="connsiteY0" fmla="*/ 8644 h 13945"/>
              <a:gd name="connsiteX1" fmla="*/ 2152 w 10921"/>
              <a:gd name="connsiteY1" fmla="*/ 2835 h 13945"/>
              <a:gd name="connsiteX2" fmla="*/ 5611 w 10921"/>
              <a:gd name="connsiteY2" fmla="*/ 0 h 13945"/>
              <a:gd name="connsiteX3" fmla="*/ 6525 w 10921"/>
              <a:gd name="connsiteY3" fmla="*/ 256 h 13945"/>
              <a:gd name="connsiteX4" fmla="*/ 7791 w 10921"/>
              <a:gd name="connsiteY4" fmla="*/ 721 h 13945"/>
              <a:gd name="connsiteX5" fmla="*/ 9270 w 10921"/>
              <a:gd name="connsiteY5" fmla="*/ 2630 h 13945"/>
              <a:gd name="connsiteX6" fmla="*/ 8529 w 10921"/>
              <a:gd name="connsiteY6" fmla="*/ 1713 h 13945"/>
              <a:gd name="connsiteX7" fmla="*/ 10851 w 10921"/>
              <a:gd name="connsiteY7" fmla="*/ 6986 h 13945"/>
              <a:gd name="connsiteX8" fmla="*/ 7519 w 10921"/>
              <a:gd name="connsiteY8" fmla="*/ 12580 h 13945"/>
              <a:gd name="connsiteX9" fmla="*/ 6070 w 10921"/>
              <a:gd name="connsiteY9" fmla="*/ 13945 h 13945"/>
              <a:gd name="connsiteX10" fmla="*/ 4920 w 10921"/>
              <a:gd name="connsiteY10" fmla="*/ 13861 h 13945"/>
              <a:gd name="connsiteX11" fmla="*/ 0 w 10921"/>
              <a:gd name="connsiteY11" fmla="*/ 8644 h 13945"/>
              <a:gd name="connsiteX0" fmla="*/ 0 w 10921"/>
              <a:gd name="connsiteY0" fmla="*/ 8644 h 13945"/>
              <a:gd name="connsiteX1" fmla="*/ 2152 w 10921"/>
              <a:gd name="connsiteY1" fmla="*/ 2835 h 13945"/>
              <a:gd name="connsiteX2" fmla="*/ 5611 w 10921"/>
              <a:gd name="connsiteY2" fmla="*/ 0 h 13945"/>
              <a:gd name="connsiteX3" fmla="*/ 6525 w 10921"/>
              <a:gd name="connsiteY3" fmla="*/ 256 h 13945"/>
              <a:gd name="connsiteX4" fmla="*/ 7791 w 10921"/>
              <a:gd name="connsiteY4" fmla="*/ 721 h 13945"/>
              <a:gd name="connsiteX5" fmla="*/ 9270 w 10921"/>
              <a:gd name="connsiteY5" fmla="*/ 2630 h 13945"/>
              <a:gd name="connsiteX6" fmla="*/ 8529 w 10921"/>
              <a:gd name="connsiteY6" fmla="*/ 1713 h 13945"/>
              <a:gd name="connsiteX7" fmla="*/ 10851 w 10921"/>
              <a:gd name="connsiteY7" fmla="*/ 6986 h 13945"/>
              <a:gd name="connsiteX8" fmla="*/ 7519 w 10921"/>
              <a:gd name="connsiteY8" fmla="*/ 12580 h 13945"/>
              <a:gd name="connsiteX9" fmla="*/ 6070 w 10921"/>
              <a:gd name="connsiteY9" fmla="*/ 13945 h 13945"/>
              <a:gd name="connsiteX10" fmla="*/ 4920 w 10921"/>
              <a:gd name="connsiteY10" fmla="*/ 13861 h 13945"/>
              <a:gd name="connsiteX11" fmla="*/ 0 w 10921"/>
              <a:gd name="connsiteY11" fmla="*/ 8644 h 13945"/>
              <a:gd name="connsiteX0" fmla="*/ 1 w 10922"/>
              <a:gd name="connsiteY0" fmla="*/ 8644 h 13945"/>
              <a:gd name="connsiteX1" fmla="*/ 2153 w 10922"/>
              <a:gd name="connsiteY1" fmla="*/ 2835 h 13945"/>
              <a:gd name="connsiteX2" fmla="*/ 5612 w 10922"/>
              <a:gd name="connsiteY2" fmla="*/ 0 h 13945"/>
              <a:gd name="connsiteX3" fmla="*/ 6526 w 10922"/>
              <a:gd name="connsiteY3" fmla="*/ 256 h 13945"/>
              <a:gd name="connsiteX4" fmla="*/ 7792 w 10922"/>
              <a:gd name="connsiteY4" fmla="*/ 721 h 13945"/>
              <a:gd name="connsiteX5" fmla="*/ 9271 w 10922"/>
              <a:gd name="connsiteY5" fmla="*/ 2630 h 13945"/>
              <a:gd name="connsiteX6" fmla="*/ 8530 w 10922"/>
              <a:gd name="connsiteY6" fmla="*/ 1713 h 13945"/>
              <a:gd name="connsiteX7" fmla="*/ 10852 w 10922"/>
              <a:gd name="connsiteY7" fmla="*/ 6986 h 13945"/>
              <a:gd name="connsiteX8" fmla="*/ 7520 w 10922"/>
              <a:gd name="connsiteY8" fmla="*/ 12580 h 13945"/>
              <a:gd name="connsiteX9" fmla="*/ 6071 w 10922"/>
              <a:gd name="connsiteY9" fmla="*/ 13945 h 13945"/>
              <a:gd name="connsiteX10" fmla="*/ 4921 w 10922"/>
              <a:gd name="connsiteY10" fmla="*/ 13861 h 13945"/>
              <a:gd name="connsiteX11" fmla="*/ 1843 w 10922"/>
              <a:gd name="connsiteY11" fmla="*/ 12177 h 13945"/>
              <a:gd name="connsiteX12" fmla="*/ 1 w 10922"/>
              <a:gd name="connsiteY12" fmla="*/ 8644 h 13945"/>
              <a:gd name="connsiteX0" fmla="*/ 1 w 10922"/>
              <a:gd name="connsiteY0" fmla="*/ 8644 h 13945"/>
              <a:gd name="connsiteX1" fmla="*/ 2153 w 10922"/>
              <a:gd name="connsiteY1" fmla="*/ 2835 h 13945"/>
              <a:gd name="connsiteX2" fmla="*/ 5612 w 10922"/>
              <a:gd name="connsiteY2" fmla="*/ 0 h 13945"/>
              <a:gd name="connsiteX3" fmla="*/ 6526 w 10922"/>
              <a:gd name="connsiteY3" fmla="*/ 256 h 13945"/>
              <a:gd name="connsiteX4" fmla="*/ 7792 w 10922"/>
              <a:gd name="connsiteY4" fmla="*/ 721 h 13945"/>
              <a:gd name="connsiteX5" fmla="*/ 9271 w 10922"/>
              <a:gd name="connsiteY5" fmla="*/ 2630 h 13945"/>
              <a:gd name="connsiteX6" fmla="*/ 8530 w 10922"/>
              <a:gd name="connsiteY6" fmla="*/ 1713 h 13945"/>
              <a:gd name="connsiteX7" fmla="*/ 10852 w 10922"/>
              <a:gd name="connsiteY7" fmla="*/ 6986 h 13945"/>
              <a:gd name="connsiteX8" fmla="*/ 7520 w 10922"/>
              <a:gd name="connsiteY8" fmla="*/ 12580 h 13945"/>
              <a:gd name="connsiteX9" fmla="*/ 6071 w 10922"/>
              <a:gd name="connsiteY9" fmla="*/ 13945 h 13945"/>
              <a:gd name="connsiteX10" fmla="*/ 4921 w 10922"/>
              <a:gd name="connsiteY10" fmla="*/ 13861 h 13945"/>
              <a:gd name="connsiteX11" fmla="*/ 3173 w 10922"/>
              <a:gd name="connsiteY11" fmla="*/ 13468 h 13945"/>
              <a:gd name="connsiteX12" fmla="*/ 1843 w 10922"/>
              <a:gd name="connsiteY12" fmla="*/ 12177 h 13945"/>
              <a:gd name="connsiteX13" fmla="*/ 1 w 10922"/>
              <a:gd name="connsiteY13" fmla="*/ 8644 h 13945"/>
              <a:gd name="connsiteX0" fmla="*/ 1 w 10922"/>
              <a:gd name="connsiteY0" fmla="*/ 8644 h 14050"/>
              <a:gd name="connsiteX1" fmla="*/ 2153 w 10922"/>
              <a:gd name="connsiteY1" fmla="*/ 2835 h 14050"/>
              <a:gd name="connsiteX2" fmla="*/ 5612 w 10922"/>
              <a:gd name="connsiteY2" fmla="*/ 0 h 14050"/>
              <a:gd name="connsiteX3" fmla="*/ 6526 w 10922"/>
              <a:gd name="connsiteY3" fmla="*/ 256 h 14050"/>
              <a:gd name="connsiteX4" fmla="*/ 7792 w 10922"/>
              <a:gd name="connsiteY4" fmla="*/ 721 h 14050"/>
              <a:gd name="connsiteX5" fmla="*/ 9271 w 10922"/>
              <a:gd name="connsiteY5" fmla="*/ 2630 h 14050"/>
              <a:gd name="connsiteX6" fmla="*/ 8530 w 10922"/>
              <a:gd name="connsiteY6" fmla="*/ 1713 h 14050"/>
              <a:gd name="connsiteX7" fmla="*/ 10852 w 10922"/>
              <a:gd name="connsiteY7" fmla="*/ 6986 h 14050"/>
              <a:gd name="connsiteX8" fmla="*/ 7520 w 10922"/>
              <a:gd name="connsiteY8" fmla="*/ 12580 h 14050"/>
              <a:gd name="connsiteX9" fmla="*/ 6071 w 10922"/>
              <a:gd name="connsiteY9" fmla="*/ 13945 h 14050"/>
              <a:gd name="connsiteX10" fmla="*/ 4921 w 10922"/>
              <a:gd name="connsiteY10" fmla="*/ 13861 h 14050"/>
              <a:gd name="connsiteX11" fmla="*/ 4097 w 10922"/>
              <a:gd name="connsiteY11" fmla="*/ 14041 h 14050"/>
              <a:gd name="connsiteX12" fmla="*/ 3173 w 10922"/>
              <a:gd name="connsiteY12" fmla="*/ 13468 h 14050"/>
              <a:gd name="connsiteX13" fmla="*/ 1843 w 10922"/>
              <a:gd name="connsiteY13" fmla="*/ 12177 h 14050"/>
              <a:gd name="connsiteX14" fmla="*/ 1 w 10922"/>
              <a:gd name="connsiteY14" fmla="*/ 8644 h 14050"/>
              <a:gd name="connsiteX0" fmla="*/ 1 w 10922"/>
              <a:gd name="connsiteY0" fmla="*/ 8644 h 14313"/>
              <a:gd name="connsiteX1" fmla="*/ 2153 w 10922"/>
              <a:gd name="connsiteY1" fmla="*/ 2835 h 14313"/>
              <a:gd name="connsiteX2" fmla="*/ 5612 w 10922"/>
              <a:gd name="connsiteY2" fmla="*/ 0 h 14313"/>
              <a:gd name="connsiteX3" fmla="*/ 6526 w 10922"/>
              <a:gd name="connsiteY3" fmla="*/ 256 h 14313"/>
              <a:gd name="connsiteX4" fmla="*/ 7792 w 10922"/>
              <a:gd name="connsiteY4" fmla="*/ 721 h 14313"/>
              <a:gd name="connsiteX5" fmla="*/ 9271 w 10922"/>
              <a:gd name="connsiteY5" fmla="*/ 2630 h 14313"/>
              <a:gd name="connsiteX6" fmla="*/ 8530 w 10922"/>
              <a:gd name="connsiteY6" fmla="*/ 1713 h 14313"/>
              <a:gd name="connsiteX7" fmla="*/ 10852 w 10922"/>
              <a:gd name="connsiteY7" fmla="*/ 6986 h 14313"/>
              <a:gd name="connsiteX8" fmla="*/ 7520 w 10922"/>
              <a:gd name="connsiteY8" fmla="*/ 12580 h 14313"/>
              <a:gd name="connsiteX9" fmla="*/ 6071 w 10922"/>
              <a:gd name="connsiteY9" fmla="*/ 13945 h 14313"/>
              <a:gd name="connsiteX10" fmla="*/ 4945 w 10922"/>
              <a:gd name="connsiteY10" fmla="*/ 14313 h 14313"/>
              <a:gd name="connsiteX11" fmla="*/ 4097 w 10922"/>
              <a:gd name="connsiteY11" fmla="*/ 14041 h 14313"/>
              <a:gd name="connsiteX12" fmla="*/ 3173 w 10922"/>
              <a:gd name="connsiteY12" fmla="*/ 13468 h 14313"/>
              <a:gd name="connsiteX13" fmla="*/ 1843 w 10922"/>
              <a:gd name="connsiteY13" fmla="*/ 12177 h 14313"/>
              <a:gd name="connsiteX14" fmla="*/ 1 w 10922"/>
              <a:gd name="connsiteY14" fmla="*/ 8644 h 14313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520 w 10922"/>
              <a:gd name="connsiteY8" fmla="*/ 12580 h 14352"/>
              <a:gd name="connsiteX9" fmla="*/ 6071 w 10922"/>
              <a:gd name="connsiteY9" fmla="*/ 13945 h 14352"/>
              <a:gd name="connsiteX10" fmla="*/ 5744 w 10922"/>
              <a:gd name="connsiteY10" fmla="*/ 14352 h 14352"/>
              <a:gd name="connsiteX11" fmla="*/ 4945 w 10922"/>
              <a:gd name="connsiteY11" fmla="*/ 14313 h 14352"/>
              <a:gd name="connsiteX12" fmla="*/ 4097 w 10922"/>
              <a:gd name="connsiteY12" fmla="*/ 14041 h 14352"/>
              <a:gd name="connsiteX13" fmla="*/ 3173 w 10922"/>
              <a:gd name="connsiteY13" fmla="*/ 13468 h 14352"/>
              <a:gd name="connsiteX14" fmla="*/ 1843 w 10922"/>
              <a:gd name="connsiteY14" fmla="*/ 12177 h 14352"/>
              <a:gd name="connsiteX15" fmla="*/ 1 w 10922"/>
              <a:gd name="connsiteY15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520 w 10922"/>
              <a:gd name="connsiteY8" fmla="*/ 12580 h 14352"/>
              <a:gd name="connsiteX9" fmla="*/ 6349 w 10922"/>
              <a:gd name="connsiteY9" fmla="*/ 13864 h 14352"/>
              <a:gd name="connsiteX10" fmla="*/ 5744 w 10922"/>
              <a:gd name="connsiteY10" fmla="*/ 14352 h 14352"/>
              <a:gd name="connsiteX11" fmla="*/ 4945 w 10922"/>
              <a:gd name="connsiteY11" fmla="*/ 14313 h 14352"/>
              <a:gd name="connsiteX12" fmla="*/ 4097 w 10922"/>
              <a:gd name="connsiteY12" fmla="*/ 14041 h 14352"/>
              <a:gd name="connsiteX13" fmla="*/ 3173 w 10922"/>
              <a:gd name="connsiteY13" fmla="*/ 13468 h 14352"/>
              <a:gd name="connsiteX14" fmla="*/ 1843 w 10922"/>
              <a:gd name="connsiteY14" fmla="*/ 12177 h 14352"/>
              <a:gd name="connsiteX15" fmla="*/ 1 w 10922"/>
              <a:gd name="connsiteY15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520 w 10922"/>
              <a:gd name="connsiteY8" fmla="*/ 12580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935 w 10922"/>
              <a:gd name="connsiteY8" fmla="*/ 12274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935 w 10922"/>
              <a:gd name="connsiteY8" fmla="*/ 12274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935 w 10922"/>
              <a:gd name="connsiteY8" fmla="*/ 12274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935 w 10922"/>
              <a:gd name="connsiteY8" fmla="*/ 12274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1 w 10922"/>
              <a:gd name="connsiteY0" fmla="*/ 8644 h 14352"/>
              <a:gd name="connsiteX1" fmla="*/ 2153 w 10922"/>
              <a:gd name="connsiteY1" fmla="*/ 2835 h 14352"/>
              <a:gd name="connsiteX2" fmla="*/ 5612 w 10922"/>
              <a:gd name="connsiteY2" fmla="*/ 0 h 14352"/>
              <a:gd name="connsiteX3" fmla="*/ 6526 w 10922"/>
              <a:gd name="connsiteY3" fmla="*/ 256 h 14352"/>
              <a:gd name="connsiteX4" fmla="*/ 7792 w 10922"/>
              <a:gd name="connsiteY4" fmla="*/ 721 h 14352"/>
              <a:gd name="connsiteX5" fmla="*/ 9271 w 10922"/>
              <a:gd name="connsiteY5" fmla="*/ 2630 h 14352"/>
              <a:gd name="connsiteX6" fmla="*/ 8530 w 10922"/>
              <a:gd name="connsiteY6" fmla="*/ 1713 h 14352"/>
              <a:gd name="connsiteX7" fmla="*/ 10852 w 10922"/>
              <a:gd name="connsiteY7" fmla="*/ 6986 h 14352"/>
              <a:gd name="connsiteX8" fmla="*/ 7935 w 10922"/>
              <a:gd name="connsiteY8" fmla="*/ 12274 h 14352"/>
              <a:gd name="connsiteX9" fmla="*/ 7059 w 10922"/>
              <a:gd name="connsiteY9" fmla="*/ 13101 h 14352"/>
              <a:gd name="connsiteX10" fmla="*/ 6349 w 10922"/>
              <a:gd name="connsiteY10" fmla="*/ 13864 h 14352"/>
              <a:gd name="connsiteX11" fmla="*/ 5744 w 10922"/>
              <a:gd name="connsiteY11" fmla="*/ 14352 h 14352"/>
              <a:gd name="connsiteX12" fmla="*/ 4945 w 10922"/>
              <a:gd name="connsiteY12" fmla="*/ 14313 h 14352"/>
              <a:gd name="connsiteX13" fmla="*/ 4097 w 10922"/>
              <a:gd name="connsiteY13" fmla="*/ 14041 h 14352"/>
              <a:gd name="connsiteX14" fmla="*/ 3173 w 10922"/>
              <a:gd name="connsiteY14" fmla="*/ 13468 h 14352"/>
              <a:gd name="connsiteX15" fmla="*/ 1843 w 10922"/>
              <a:gd name="connsiteY15" fmla="*/ 12177 h 14352"/>
              <a:gd name="connsiteX16" fmla="*/ 1 w 10922"/>
              <a:gd name="connsiteY16" fmla="*/ 8644 h 14352"/>
              <a:gd name="connsiteX0" fmla="*/ 0 w 10921"/>
              <a:gd name="connsiteY0" fmla="*/ 8644 h 14352"/>
              <a:gd name="connsiteX1" fmla="*/ 2152 w 10921"/>
              <a:gd name="connsiteY1" fmla="*/ 2835 h 14352"/>
              <a:gd name="connsiteX2" fmla="*/ 5611 w 10921"/>
              <a:gd name="connsiteY2" fmla="*/ 0 h 14352"/>
              <a:gd name="connsiteX3" fmla="*/ 6525 w 10921"/>
              <a:gd name="connsiteY3" fmla="*/ 256 h 14352"/>
              <a:gd name="connsiteX4" fmla="*/ 7791 w 10921"/>
              <a:gd name="connsiteY4" fmla="*/ 721 h 14352"/>
              <a:gd name="connsiteX5" fmla="*/ 9270 w 10921"/>
              <a:gd name="connsiteY5" fmla="*/ 2630 h 14352"/>
              <a:gd name="connsiteX6" fmla="*/ 8529 w 10921"/>
              <a:gd name="connsiteY6" fmla="*/ 1713 h 14352"/>
              <a:gd name="connsiteX7" fmla="*/ 10851 w 10921"/>
              <a:gd name="connsiteY7" fmla="*/ 6986 h 14352"/>
              <a:gd name="connsiteX8" fmla="*/ 7934 w 10921"/>
              <a:gd name="connsiteY8" fmla="*/ 12274 h 14352"/>
              <a:gd name="connsiteX9" fmla="*/ 7058 w 10921"/>
              <a:gd name="connsiteY9" fmla="*/ 13101 h 14352"/>
              <a:gd name="connsiteX10" fmla="*/ 6348 w 10921"/>
              <a:gd name="connsiteY10" fmla="*/ 13864 h 14352"/>
              <a:gd name="connsiteX11" fmla="*/ 5743 w 10921"/>
              <a:gd name="connsiteY11" fmla="*/ 14352 h 14352"/>
              <a:gd name="connsiteX12" fmla="*/ 4944 w 10921"/>
              <a:gd name="connsiteY12" fmla="*/ 14313 h 14352"/>
              <a:gd name="connsiteX13" fmla="*/ 4096 w 10921"/>
              <a:gd name="connsiteY13" fmla="*/ 14041 h 14352"/>
              <a:gd name="connsiteX14" fmla="*/ 3172 w 10921"/>
              <a:gd name="connsiteY14" fmla="*/ 13468 h 14352"/>
              <a:gd name="connsiteX15" fmla="*/ 1842 w 10921"/>
              <a:gd name="connsiteY15" fmla="*/ 12177 h 14352"/>
              <a:gd name="connsiteX16" fmla="*/ 0 w 10921"/>
              <a:gd name="connsiteY16" fmla="*/ 8644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363 w 11014"/>
              <a:gd name="connsiteY5" fmla="*/ 263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438 w 11014"/>
              <a:gd name="connsiteY5" fmla="*/ 241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9438 w 11014"/>
              <a:gd name="connsiteY5" fmla="*/ 2410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14"/>
              <a:gd name="connsiteY0" fmla="*/ 8965 h 14352"/>
              <a:gd name="connsiteX1" fmla="*/ 2245 w 11014"/>
              <a:gd name="connsiteY1" fmla="*/ 2835 h 14352"/>
              <a:gd name="connsiteX2" fmla="*/ 5704 w 11014"/>
              <a:gd name="connsiteY2" fmla="*/ 0 h 14352"/>
              <a:gd name="connsiteX3" fmla="*/ 6618 w 11014"/>
              <a:gd name="connsiteY3" fmla="*/ 256 h 14352"/>
              <a:gd name="connsiteX4" fmla="*/ 7884 w 11014"/>
              <a:gd name="connsiteY4" fmla="*/ 721 h 14352"/>
              <a:gd name="connsiteX5" fmla="*/ 8194 w 11014"/>
              <a:gd name="connsiteY5" fmla="*/ 1126 h 14352"/>
              <a:gd name="connsiteX6" fmla="*/ 8622 w 11014"/>
              <a:gd name="connsiteY6" fmla="*/ 1713 h 14352"/>
              <a:gd name="connsiteX7" fmla="*/ 10944 w 11014"/>
              <a:gd name="connsiteY7" fmla="*/ 6986 h 14352"/>
              <a:gd name="connsiteX8" fmla="*/ 8027 w 11014"/>
              <a:gd name="connsiteY8" fmla="*/ 12274 h 14352"/>
              <a:gd name="connsiteX9" fmla="*/ 7151 w 11014"/>
              <a:gd name="connsiteY9" fmla="*/ 13101 h 14352"/>
              <a:gd name="connsiteX10" fmla="*/ 6441 w 11014"/>
              <a:gd name="connsiteY10" fmla="*/ 13864 h 14352"/>
              <a:gd name="connsiteX11" fmla="*/ 5836 w 11014"/>
              <a:gd name="connsiteY11" fmla="*/ 14352 h 14352"/>
              <a:gd name="connsiteX12" fmla="*/ 5037 w 11014"/>
              <a:gd name="connsiteY12" fmla="*/ 14313 h 14352"/>
              <a:gd name="connsiteX13" fmla="*/ 4189 w 11014"/>
              <a:gd name="connsiteY13" fmla="*/ 14041 h 14352"/>
              <a:gd name="connsiteX14" fmla="*/ 3265 w 11014"/>
              <a:gd name="connsiteY14" fmla="*/ 13468 h 14352"/>
              <a:gd name="connsiteX15" fmla="*/ 1935 w 11014"/>
              <a:gd name="connsiteY15" fmla="*/ 12177 h 14352"/>
              <a:gd name="connsiteX16" fmla="*/ 0 w 11014"/>
              <a:gd name="connsiteY16" fmla="*/ 8965 h 14352"/>
              <a:gd name="connsiteX0" fmla="*/ 0 w 11047"/>
              <a:gd name="connsiteY0" fmla="*/ 8965 h 14352"/>
              <a:gd name="connsiteX1" fmla="*/ 2245 w 11047"/>
              <a:gd name="connsiteY1" fmla="*/ 2835 h 14352"/>
              <a:gd name="connsiteX2" fmla="*/ 5704 w 11047"/>
              <a:gd name="connsiteY2" fmla="*/ 0 h 14352"/>
              <a:gd name="connsiteX3" fmla="*/ 6618 w 11047"/>
              <a:gd name="connsiteY3" fmla="*/ 256 h 14352"/>
              <a:gd name="connsiteX4" fmla="*/ 7884 w 11047"/>
              <a:gd name="connsiteY4" fmla="*/ 721 h 14352"/>
              <a:gd name="connsiteX5" fmla="*/ 8194 w 11047"/>
              <a:gd name="connsiteY5" fmla="*/ 1126 h 14352"/>
              <a:gd name="connsiteX6" fmla="*/ 9149 w 11047"/>
              <a:gd name="connsiteY6" fmla="*/ 2051 h 14352"/>
              <a:gd name="connsiteX7" fmla="*/ 10944 w 11047"/>
              <a:gd name="connsiteY7" fmla="*/ 6986 h 14352"/>
              <a:gd name="connsiteX8" fmla="*/ 8027 w 11047"/>
              <a:gd name="connsiteY8" fmla="*/ 12274 h 14352"/>
              <a:gd name="connsiteX9" fmla="*/ 7151 w 11047"/>
              <a:gd name="connsiteY9" fmla="*/ 13101 h 14352"/>
              <a:gd name="connsiteX10" fmla="*/ 6441 w 11047"/>
              <a:gd name="connsiteY10" fmla="*/ 13864 h 14352"/>
              <a:gd name="connsiteX11" fmla="*/ 5836 w 11047"/>
              <a:gd name="connsiteY11" fmla="*/ 14352 h 14352"/>
              <a:gd name="connsiteX12" fmla="*/ 5037 w 11047"/>
              <a:gd name="connsiteY12" fmla="*/ 14313 h 14352"/>
              <a:gd name="connsiteX13" fmla="*/ 4189 w 11047"/>
              <a:gd name="connsiteY13" fmla="*/ 14041 h 14352"/>
              <a:gd name="connsiteX14" fmla="*/ 3265 w 11047"/>
              <a:gd name="connsiteY14" fmla="*/ 13468 h 14352"/>
              <a:gd name="connsiteX15" fmla="*/ 1935 w 11047"/>
              <a:gd name="connsiteY15" fmla="*/ 12177 h 14352"/>
              <a:gd name="connsiteX16" fmla="*/ 0 w 11047"/>
              <a:gd name="connsiteY16" fmla="*/ 8965 h 14352"/>
              <a:gd name="connsiteX0" fmla="*/ 0 w 11047"/>
              <a:gd name="connsiteY0" fmla="*/ 8965 h 14352"/>
              <a:gd name="connsiteX1" fmla="*/ 2245 w 11047"/>
              <a:gd name="connsiteY1" fmla="*/ 2835 h 14352"/>
              <a:gd name="connsiteX2" fmla="*/ 5704 w 11047"/>
              <a:gd name="connsiteY2" fmla="*/ 0 h 14352"/>
              <a:gd name="connsiteX3" fmla="*/ 6618 w 11047"/>
              <a:gd name="connsiteY3" fmla="*/ 256 h 14352"/>
              <a:gd name="connsiteX4" fmla="*/ 7884 w 11047"/>
              <a:gd name="connsiteY4" fmla="*/ 721 h 14352"/>
              <a:gd name="connsiteX5" fmla="*/ 8194 w 11047"/>
              <a:gd name="connsiteY5" fmla="*/ 1126 h 14352"/>
              <a:gd name="connsiteX6" fmla="*/ 9149 w 11047"/>
              <a:gd name="connsiteY6" fmla="*/ 2051 h 14352"/>
              <a:gd name="connsiteX7" fmla="*/ 10944 w 11047"/>
              <a:gd name="connsiteY7" fmla="*/ 6986 h 14352"/>
              <a:gd name="connsiteX8" fmla="*/ 8027 w 11047"/>
              <a:gd name="connsiteY8" fmla="*/ 12274 h 14352"/>
              <a:gd name="connsiteX9" fmla="*/ 7151 w 11047"/>
              <a:gd name="connsiteY9" fmla="*/ 13101 h 14352"/>
              <a:gd name="connsiteX10" fmla="*/ 6441 w 11047"/>
              <a:gd name="connsiteY10" fmla="*/ 13864 h 14352"/>
              <a:gd name="connsiteX11" fmla="*/ 5836 w 11047"/>
              <a:gd name="connsiteY11" fmla="*/ 14352 h 14352"/>
              <a:gd name="connsiteX12" fmla="*/ 5037 w 11047"/>
              <a:gd name="connsiteY12" fmla="*/ 14313 h 14352"/>
              <a:gd name="connsiteX13" fmla="*/ 4189 w 11047"/>
              <a:gd name="connsiteY13" fmla="*/ 14041 h 14352"/>
              <a:gd name="connsiteX14" fmla="*/ 3265 w 11047"/>
              <a:gd name="connsiteY14" fmla="*/ 13468 h 14352"/>
              <a:gd name="connsiteX15" fmla="*/ 1935 w 11047"/>
              <a:gd name="connsiteY15" fmla="*/ 12177 h 14352"/>
              <a:gd name="connsiteX16" fmla="*/ 0 w 11047"/>
              <a:gd name="connsiteY16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7884 w 11043"/>
              <a:gd name="connsiteY4" fmla="*/ 721 h 14352"/>
              <a:gd name="connsiteX5" fmla="*/ 8194 w 11043"/>
              <a:gd name="connsiteY5" fmla="*/ 1126 h 14352"/>
              <a:gd name="connsiteX6" fmla="*/ 9149 w 11043"/>
              <a:gd name="connsiteY6" fmla="*/ 2051 h 14352"/>
              <a:gd name="connsiteX7" fmla="*/ 10944 w 11043"/>
              <a:gd name="connsiteY7" fmla="*/ 6986 h 14352"/>
              <a:gd name="connsiteX8" fmla="*/ 8027 w 11043"/>
              <a:gd name="connsiteY8" fmla="*/ 12274 h 14352"/>
              <a:gd name="connsiteX9" fmla="*/ 7151 w 11043"/>
              <a:gd name="connsiteY9" fmla="*/ 13101 h 14352"/>
              <a:gd name="connsiteX10" fmla="*/ 6441 w 11043"/>
              <a:gd name="connsiteY10" fmla="*/ 13864 h 14352"/>
              <a:gd name="connsiteX11" fmla="*/ 5836 w 11043"/>
              <a:gd name="connsiteY11" fmla="*/ 14352 h 14352"/>
              <a:gd name="connsiteX12" fmla="*/ 5037 w 11043"/>
              <a:gd name="connsiteY12" fmla="*/ 14313 h 14352"/>
              <a:gd name="connsiteX13" fmla="*/ 4189 w 11043"/>
              <a:gd name="connsiteY13" fmla="*/ 14041 h 14352"/>
              <a:gd name="connsiteX14" fmla="*/ 3265 w 11043"/>
              <a:gd name="connsiteY14" fmla="*/ 13468 h 14352"/>
              <a:gd name="connsiteX15" fmla="*/ 1935 w 11043"/>
              <a:gd name="connsiteY15" fmla="*/ 12177 h 14352"/>
              <a:gd name="connsiteX16" fmla="*/ 0 w 11043"/>
              <a:gd name="connsiteY16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7884 w 11043"/>
              <a:gd name="connsiteY4" fmla="*/ 721 h 14352"/>
              <a:gd name="connsiteX5" fmla="*/ 8194 w 11043"/>
              <a:gd name="connsiteY5" fmla="*/ 1126 h 14352"/>
              <a:gd name="connsiteX6" fmla="*/ 9149 w 11043"/>
              <a:gd name="connsiteY6" fmla="*/ 2051 h 14352"/>
              <a:gd name="connsiteX7" fmla="*/ 10944 w 11043"/>
              <a:gd name="connsiteY7" fmla="*/ 6986 h 14352"/>
              <a:gd name="connsiteX8" fmla="*/ 8027 w 11043"/>
              <a:gd name="connsiteY8" fmla="*/ 12274 h 14352"/>
              <a:gd name="connsiteX9" fmla="*/ 7151 w 11043"/>
              <a:gd name="connsiteY9" fmla="*/ 13101 h 14352"/>
              <a:gd name="connsiteX10" fmla="*/ 6441 w 11043"/>
              <a:gd name="connsiteY10" fmla="*/ 13864 h 14352"/>
              <a:gd name="connsiteX11" fmla="*/ 5836 w 11043"/>
              <a:gd name="connsiteY11" fmla="*/ 14352 h 14352"/>
              <a:gd name="connsiteX12" fmla="*/ 5037 w 11043"/>
              <a:gd name="connsiteY12" fmla="*/ 14313 h 14352"/>
              <a:gd name="connsiteX13" fmla="*/ 4189 w 11043"/>
              <a:gd name="connsiteY13" fmla="*/ 14041 h 14352"/>
              <a:gd name="connsiteX14" fmla="*/ 3265 w 11043"/>
              <a:gd name="connsiteY14" fmla="*/ 13468 h 14352"/>
              <a:gd name="connsiteX15" fmla="*/ 1935 w 11043"/>
              <a:gd name="connsiteY15" fmla="*/ 12177 h 14352"/>
              <a:gd name="connsiteX16" fmla="*/ 0 w 11043"/>
              <a:gd name="connsiteY16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7884 w 11043"/>
              <a:gd name="connsiteY4" fmla="*/ 721 h 14352"/>
              <a:gd name="connsiteX5" fmla="*/ 8236 w 11043"/>
              <a:gd name="connsiteY5" fmla="*/ 1037 h 14352"/>
              <a:gd name="connsiteX6" fmla="*/ 9149 w 11043"/>
              <a:gd name="connsiteY6" fmla="*/ 2051 h 14352"/>
              <a:gd name="connsiteX7" fmla="*/ 10944 w 11043"/>
              <a:gd name="connsiteY7" fmla="*/ 6986 h 14352"/>
              <a:gd name="connsiteX8" fmla="*/ 8027 w 11043"/>
              <a:gd name="connsiteY8" fmla="*/ 12274 h 14352"/>
              <a:gd name="connsiteX9" fmla="*/ 7151 w 11043"/>
              <a:gd name="connsiteY9" fmla="*/ 13101 h 14352"/>
              <a:gd name="connsiteX10" fmla="*/ 6441 w 11043"/>
              <a:gd name="connsiteY10" fmla="*/ 13864 h 14352"/>
              <a:gd name="connsiteX11" fmla="*/ 5836 w 11043"/>
              <a:gd name="connsiteY11" fmla="*/ 14352 h 14352"/>
              <a:gd name="connsiteX12" fmla="*/ 5037 w 11043"/>
              <a:gd name="connsiteY12" fmla="*/ 14313 h 14352"/>
              <a:gd name="connsiteX13" fmla="*/ 4189 w 11043"/>
              <a:gd name="connsiteY13" fmla="*/ 14041 h 14352"/>
              <a:gd name="connsiteX14" fmla="*/ 3265 w 11043"/>
              <a:gd name="connsiteY14" fmla="*/ 13468 h 14352"/>
              <a:gd name="connsiteX15" fmla="*/ 1935 w 11043"/>
              <a:gd name="connsiteY15" fmla="*/ 12177 h 14352"/>
              <a:gd name="connsiteX16" fmla="*/ 0 w 11043"/>
              <a:gd name="connsiteY16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7884 w 11043"/>
              <a:gd name="connsiteY4" fmla="*/ 721 h 14352"/>
              <a:gd name="connsiteX5" fmla="*/ 8236 w 11043"/>
              <a:gd name="connsiteY5" fmla="*/ 1037 h 14352"/>
              <a:gd name="connsiteX6" fmla="*/ 9149 w 11043"/>
              <a:gd name="connsiteY6" fmla="*/ 2051 h 14352"/>
              <a:gd name="connsiteX7" fmla="*/ 10944 w 11043"/>
              <a:gd name="connsiteY7" fmla="*/ 6986 h 14352"/>
              <a:gd name="connsiteX8" fmla="*/ 8027 w 11043"/>
              <a:gd name="connsiteY8" fmla="*/ 12274 h 14352"/>
              <a:gd name="connsiteX9" fmla="*/ 7151 w 11043"/>
              <a:gd name="connsiteY9" fmla="*/ 13101 h 14352"/>
              <a:gd name="connsiteX10" fmla="*/ 6441 w 11043"/>
              <a:gd name="connsiteY10" fmla="*/ 13864 h 14352"/>
              <a:gd name="connsiteX11" fmla="*/ 5836 w 11043"/>
              <a:gd name="connsiteY11" fmla="*/ 14352 h 14352"/>
              <a:gd name="connsiteX12" fmla="*/ 5037 w 11043"/>
              <a:gd name="connsiteY12" fmla="*/ 14313 h 14352"/>
              <a:gd name="connsiteX13" fmla="*/ 4189 w 11043"/>
              <a:gd name="connsiteY13" fmla="*/ 14041 h 14352"/>
              <a:gd name="connsiteX14" fmla="*/ 3265 w 11043"/>
              <a:gd name="connsiteY14" fmla="*/ 13468 h 14352"/>
              <a:gd name="connsiteX15" fmla="*/ 1935 w 11043"/>
              <a:gd name="connsiteY15" fmla="*/ 12177 h 14352"/>
              <a:gd name="connsiteX16" fmla="*/ 0 w 11043"/>
              <a:gd name="connsiteY16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7056 w 11043"/>
              <a:gd name="connsiteY4" fmla="*/ 243 h 14352"/>
              <a:gd name="connsiteX5" fmla="*/ 7884 w 11043"/>
              <a:gd name="connsiteY5" fmla="*/ 721 h 14352"/>
              <a:gd name="connsiteX6" fmla="*/ 8236 w 11043"/>
              <a:gd name="connsiteY6" fmla="*/ 1037 h 14352"/>
              <a:gd name="connsiteX7" fmla="*/ 9149 w 11043"/>
              <a:gd name="connsiteY7" fmla="*/ 2051 h 14352"/>
              <a:gd name="connsiteX8" fmla="*/ 10944 w 11043"/>
              <a:gd name="connsiteY8" fmla="*/ 6986 h 14352"/>
              <a:gd name="connsiteX9" fmla="*/ 8027 w 11043"/>
              <a:gd name="connsiteY9" fmla="*/ 12274 h 14352"/>
              <a:gd name="connsiteX10" fmla="*/ 7151 w 11043"/>
              <a:gd name="connsiteY10" fmla="*/ 13101 h 14352"/>
              <a:gd name="connsiteX11" fmla="*/ 6441 w 11043"/>
              <a:gd name="connsiteY11" fmla="*/ 13864 h 14352"/>
              <a:gd name="connsiteX12" fmla="*/ 5836 w 11043"/>
              <a:gd name="connsiteY12" fmla="*/ 14352 h 14352"/>
              <a:gd name="connsiteX13" fmla="*/ 5037 w 11043"/>
              <a:gd name="connsiteY13" fmla="*/ 14313 h 14352"/>
              <a:gd name="connsiteX14" fmla="*/ 4189 w 11043"/>
              <a:gd name="connsiteY14" fmla="*/ 14041 h 14352"/>
              <a:gd name="connsiteX15" fmla="*/ 3265 w 11043"/>
              <a:gd name="connsiteY15" fmla="*/ 13468 h 14352"/>
              <a:gd name="connsiteX16" fmla="*/ 1935 w 11043"/>
              <a:gd name="connsiteY16" fmla="*/ 12177 h 14352"/>
              <a:gd name="connsiteX17" fmla="*/ 0 w 11043"/>
              <a:gd name="connsiteY17" fmla="*/ 8965 h 14352"/>
              <a:gd name="connsiteX0" fmla="*/ 0 w 11043"/>
              <a:gd name="connsiteY0" fmla="*/ 8965 h 14352"/>
              <a:gd name="connsiteX1" fmla="*/ 2245 w 11043"/>
              <a:gd name="connsiteY1" fmla="*/ 2835 h 14352"/>
              <a:gd name="connsiteX2" fmla="*/ 5704 w 11043"/>
              <a:gd name="connsiteY2" fmla="*/ 0 h 14352"/>
              <a:gd name="connsiteX3" fmla="*/ 6618 w 11043"/>
              <a:gd name="connsiteY3" fmla="*/ 256 h 14352"/>
              <a:gd name="connsiteX4" fmla="*/ 6506 w 11043"/>
              <a:gd name="connsiteY4" fmla="*/ 78 h 14352"/>
              <a:gd name="connsiteX5" fmla="*/ 7056 w 11043"/>
              <a:gd name="connsiteY5" fmla="*/ 243 h 14352"/>
              <a:gd name="connsiteX6" fmla="*/ 7884 w 11043"/>
              <a:gd name="connsiteY6" fmla="*/ 721 h 14352"/>
              <a:gd name="connsiteX7" fmla="*/ 8236 w 11043"/>
              <a:gd name="connsiteY7" fmla="*/ 1037 h 14352"/>
              <a:gd name="connsiteX8" fmla="*/ 9149 w 11043"/>
              <a:gd name="connsiteY8" fmla="*/ 2051 h 14352"/>
              <a:gd name="connsiteX9" fmla="*/ 10944 w 11043"/>
              <a:gd name="connsiteY9" fmla="*/ 6986 h 14352"/>
              <a:gd name="connsiteX10" fmla="*/ 8027 w 11043"/>
              <a:gd name="connsiteY10" fmla="*/ 12274 h 14352"/>
              <a:gd name="connsiteX11" fmla="*/ 7151 w 11043"/>
              <a:gd name="connsiteY11" fmla="*/ 13101 h 14352"/>
              <a:gd name="connsiteX12" fmla="*/ 6441 w 11043"/>
              <a:gd name="connsiteY12" fmla="*/ 13864 h 14352"/>
              <a:gd name="connsiteX13" fmla="*/ 5836 w 11043"/>
              <a:gd name="connsiteY13" fmla="*/ 14352 h 14352"/>
              <a:gd name="connsiteX14" fmla="*/ 5037 w 11043"/>
              <a:gd name="connsiteY14" fmla="*/ 14313 h 14352"/>
              <a:gd name="connsiteX15" fmla="*/ 4189 w 11043"/>
              <a:gd name="connsiteY15" fmla="*/ 14041 h 14352"/>
              <a:gd name="connsiteX16" fmla="*/ 3265 w 11043"/>
              <a:gd name="connsiteY16" fmla="*/ 13468 h 14352"/>
              <a:gd name="connsiteX17" fmla="*/ 1935 w 11043"/>
              <a:gd name="connsiteY17" fmla="*/ 12177 h 14352"/>
              <a:gd name="connsiteX18" fmla="*/ 0 w 11043"/>
              <a:gd name="connsiteY18" fmla="*/ 8965 h 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43" h="14352">
                <a:moveTo>
                  <a:pt x="0" y="8965"/>
                </a:moveTo>
                <a:cubicBezTo>
                  <a:pt x="307" y="7093"/>
                  <a:pt x="1729" y="3598"/>
                  <a:pt x="2245" y="2835"/>
                </a:cubicBezTo>
                <a:cubicBezTo>
                  <a:pt x="3074" y="1626"/>
                  <a:pt x="4388" y="118"/>
                  <a:pt x="5704" y="0"/>
                </a:cubicBezTo>
                <a:cubicBezTo>
                  <a:pt x="6545" y="129"/>
                  <a:pt x="6160" y="-132"/>
                  <a:pt x="6618" y="256"/>
                </a:cubicBezTo>
                <a:cubicBezTo>
                  <a:pt x="6782" y="309"/>
                  <a:pt x="6433" y="80"/>
                  <a:pt x="6506" y="78"/>
                </a:cubicBezTo>
                <a:cubicBezTo>
                  <a:pt x="6579" y="76"/>
                  <a:pt x="6857" y="176"/>
                  <a:pt x="7056" y="243"/>
                </a:cubicBezTo>
                <a:cubicBezTo>
                  <a:pt x="7255" y="310"/>
                  <a:pt x="7683" y="629"/>
                  <a:pt x="7884" y="721"/>
                </a:cubicBezTo>
                <a:cubicBezTo>
                  <a:pt x="8280" y="1006"/>
                  <a:pt x="7651" y="500"/>
                  <a:pt x="8236" y="1037"/>
                </a:cubicBezTo>
                <a:cubicBezTo>
                  <a:pt x="8641" y="1263"/>
                  <a:pt x="8541" y="995"/>
                  <a:pt x="9149" y="2051"/>
                </a:cubicBezTo>
                <a:cubicBezTo>
                  <a:pt x="10596" y="4219"/>
                  <a:pt x="11323" y="5938"/>
                  <a:pt x="10944" y="6986"/>
                </a:cubicBezTo>
                <a:cubicBezTo>
                  <a:pt x="10318" y="9354"/>
                  <a:pt x="9089" y="11386"/>
                  <a:pt x="8027" y="12274"/>
                </a:cubicBezTo>
                <a:cubicBezTo>
                  <a:pt x="7337" y="13007"/>
                  <a:pt x="7346" y="12887"/>
                  <a:pt x="7151" y="13101"/>
                </a:cubicBezTo>
                <a:cubicBezTo>
                  <a:pt x="6956" y="13315"/>
                  <a:pt x="6648" y="13650"/>
                  <a:pt x="6441" y="13864"/>
                </a:cubicBezTo>
                <a:cubicBezTo>
                  <a:pt x="6328" y="13924"/>
                  <a:pt x="6288" y="14021"/>
                  <a:pt x="5836" y="14352"/>
                </a:cubicBezTo>
                <a:lnTo>
                  <a:pt x="5037" y="14313"/>
                </a:lnTo>
                <a:cubicBezTo>
                  <a:pt x="4710" y="14263"/>
                  <a:pt x="4480" y="14106"/>
                  <a:pt x="4189" y="14041"/>
                </a:cubicBezTo>
                <a:cubicBezTo>
                  <a:pt x="3898" y="13976"/>
                  <a:pt x="3642" y="13712"/>
                  <a:pt x="3265" y="13468"/>
                </a:cubicBezTo>
                <a:cubicBezTo>
                  <a:pt x="2888" y="13224"/>
                  <a:pt x="2469" y="12916"/>
                  <a:pt x="1935" y="12177"/>
                </a:cubicBezTo>
                <a:cubicBezTo>
                  <a:pt x="1115" y="11307"/>
                  <a:pt x="225" y="10423"/>
                  <a:pt x="0" y="8965"/>
                </a:cubicBezTo>
                <a:close/>
              </a:path>
            </a:pathLst>
          </a:cu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2" grpId="1" animBg="1"/>
      <p:bldP spid="22" grpId="0" animBg="1"/>
      <p:bldP spid="22" grpId="1" animBg="1"/>
      <p:bldP spid="24" grpId="2" animBg="1"/>
      <p:bldP spid="24" grpId="3" animBg="1"/>
      <p:bldP spid="23" grpId="1" animBg="1"/>
      <p:bldP spid="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16632"/>
            <a:ext cx="3837204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третий: </a:t>
            </a:r>
            <a:r>
              <a:rPr lang="ru-RU" b="1" dirty="0"/>
              <a:t>Метод </a:t>
            </a:r>
            <a:r>
              <a:rPr lang="ru-RU" b="1" dirty="0" smtClean="0"/>
              <a:t>кругов Эйлера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11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В классе 36 человек. Ученики этого класса посещают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математический,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физический и химический кружки, причем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математический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кружок посещают 18 человек,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физический - 14, химический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- 10.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Кроме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того известно, что 2 человека посещают все три кружка, 8 человек - и математический и физический,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5 - и математический и химический,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- и физический и химический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</a:rPr>
              <a:t>Сколько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учеников класса не посещают никаких кружков?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45292" y="2856439"/>
            <a:ext cx="6912768" cy="3236857"/>
            <a:chOff x="1115616" y="2856439"/>
            <a:chExt cx="6912768" cy="3236857"/>
          </a:xfrm>
        </p:grpSpPr>
        <p:sp>
          <p:nvSpPr>
            <p:cNvPr id="3" name="Овал 2"/>
            <p:cNvSpPr/>
            <p:nvPr/>
          </p:nvSpPr>
          <p:spPr>
            <a:xfrm>
              <a:off x="1115616" y="2856439"/>
              <a:ext cx="6912768" cy="3236857"/>
            </a:xfrm>
            <a:prstGeom prst="ellipse">
              <a:avLst/>
            </a:prstGeom>
            <a:solidFill>
              <a:srgbClr val="FFFF00">
                <a:alpha val="1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480340" y="2974670"/>
              <a:ext cx="2304256" cy="20882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308254" y="2974670"/>
              <a:ext cx="2304256" cy="2088232"/>
            </a:xfrm>
            <a:prstGeom prst="ellipse">
              <a:avLst/>
            </a:prstGeom>
            <a:solidFill>
              <a:srgbClr val="92D050">
                <a:alpha val="39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577600" y="4120064"/>
              <a:ext cx="2016224" cy="1768842"/>
            </a:xfrm>
            <a:prstGeom prst="ellipse">
              <a:avLst/>
            </a:prstGeom>
            <a:solidFill>
              <a:srgbClr val="3399FF">
                <a:alpha val="41176"/>
              </a:srgbClr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1768" y="328498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3284984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Ф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5320" y="558924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Х</a:t>
              </a:r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19554" y="411990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6370" y="369358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44705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2450" y="447486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8566" y="365575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48232" y="362089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19554" y="515055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24328" y="2790004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Всего: 28,</a:t>
            </a:r>
          </a:p>
          <a:p>
            <a:r>
              <a:rPr lang="ru-RU" b="1" dirty="0" smtClean="0"/>
              <a:t>36-28=8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8674" y="5786442"/>
            <a:ext cx="2005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Ответ: 8 учеников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70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2925" y="116632"/>
            <a:ext cx="4749619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четвертый: </a:t>
            </a:r>
            <a:r>
              <a:rPr lang="ru-RU" b="1" dirty="0"/>
              <a:t>Метод </a:t>
            </a:r>
            <a:r>
              <a:rPr lang="ru-RU" b="1" dirty="0" smtClean="0"/>
              <a:t>алгебры логики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436" y="476672"/>
            <a:ext cx="8953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4. </a:t>
            </a:r>
            <a:r>
              <a:rPr lang="ru-RU" dirty="0"/>
              <a:t>Внимание Андрея, Дениса и Марата привлек промчавшийся мимо них автомобиль. </a:t>
            </a:r>
          </a:p>
          <a:p>
            <a:r>
              <a:rPr lang="ru-RU" dirty="0"/>
              <a:t>-Это английская машина марки "Феррари", - сказал Андрей</a:t>
            </a:r>
          </a:p>
          <a:p>
            <a:r>
              <a:rPr lang="ru-RU" dirty="0"/>
              <a:t>-Нет, машина </a:t>
            </a:r>
            <a:r>
              <a:rPr lang="ru-RU" dirty="0" smtClean="0"/>
              <a:t>итальянская </a:t>
            </a:r>
            <a:r>
              <a:rPr lang="ru-RU" dirty="0"/>
              <a:t>марки "Понтиак", - возразил Денис.</a:t>
            </a:r>
          </a:p>
          <a:p>
            <a:r>
              <a:rPr lang="ru-RU" dirty="0"/>
              <a:t>-Это "Сааб", и сделан он не в Англии, - сказал Марат.</a:t>
            </a:r>
          </a:p>
          <a:p>
            <a:r>
              <a:rPr lang="ru-RU" dirty="0"/>
              <a:t>Оказавшийся рядом знаток автомобилей сказал, что каждый из них </a:t>
            </a:r>
            <a:r>
              <a:rPr lang="ru-RU" b="1" dirty="0"/>
              <a:t>прав только в одном из двух высказанных предположений</a:t>
            </a:r>
            <a:r>
              <a:rPr lang="ru-RU" dirty="0"/>
              <a:t>. Какой же марки этот </a:t>
            </a:r>
            <a:r>
              <a:rPr lang="ru-RU" dirty="0" smtClean="0"/>
              <a:t>автомобиль, </a:t>
            </a:r>
            <a:r>
              <a:rPr lang="ru-RU" dirty="0"/>
              <a:t>и в какой стране изготовлен?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83" y="2619266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0436" y="2988598"/>
            <a:ext cx="406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Обозначим простые высказывания так: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0436" y="3366870"/>
            <a:ext cx="524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А=«Машина английская», </a:t>
            </a:r>
            <a:r>
              <a:rPr lang="en-US" dirty="0" smtClean="0"/>
              <a:t>I</a:t>
            </a:r>
            <a:r>
              <a:rPr lang="ru-RU" dirty="0" smtClean="0"/>
              <a:t>=«Машина итальянская»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0435" y="3736202"/>
            <a:ext cx="85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ru-RU" dirty="0" smtClean="0"/>
              <a:t>=«Машина марки Феррари», </a:t>
            </a:r>
            <a:r>
              <a:rPr lang="en-US" dirty="0" smtClean="0"/>
              <a:t>P</a:t>
            </a:r>
            <a:r>
              <a:rPr lang="ru-RU" dirty="0" smtClean="0"/>
              <a:t>=«Машина марки Понтиак», </a:t>
            </a:r>
            <a:r>
              <a:rPr lang="en-US" dirty="0" smtClean="0"/>
              <a:t>C=</a:t>
            </a:r>
            <a:r>
              <a:rPr lang="ru-RU" dirty="0" smtClean="0"/>
              <a:t>«машина марки Сааб»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10120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1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435" y="422108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Из 1: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605" y="42210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A&amp;¬F V ¬A&amp;F = 1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345" y="459741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Из </a:t>
            </a:r>
            <a:r>
              <a:rPr lang="en-US" b="1" dirty="0" smtClean="0">
                <a:solidFill>
                  <a:srgbClr val="0033CC"/>
                </a:solidFill>
              </a:rPr>
              <a:t>2</a:t>
            </a:r>
            <a:r>
              <a:rPr lang="ru-RU" b="1" dirty="0" smtClean="0">
                <a:solidFill>
                  <a:srgbClr val="0033CC"/>
                </a:solidFill>
              </a:rPr>
              <a:t>: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515" y="4597410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I &amp;¬P V ¬I &amp;P = 1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37264" y="1564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3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345" y="496674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Из </a:t>
            </a:r>
            <a:r>
              <a:rPr lang="en-US" b="1" dirty="0" smtClean="0">
                <a:solidFill>
                  <a:srgbClr val="0033CC"/>
                </a:solidFill>
              </a:rPr>
              <a:t>3</a:t>
            </a:r>
            <a:r>
              <a:rPr lang="ru-RU" b="1" dirty="0" smtClean="0">
                <a:solidFill>
                  <a:srgbClr val="0033CC"/>
                </a:solidFill>
              </a:rPr>
              <a:t>: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514" y="4995724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= C &amp;A V ¬C &amp; ¬ A = 1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6003" y="5445224"/>
            <a:ext cx="532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Найдем конъюнкцию этих истинный высказываний: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2" grpId="0"/>
      <p:bldP spid="14" grpId="0"/>
      <p:bldP spid="15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2925" y="116632"/>
            <a:ext cx="4749619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четвертый: </a:t>
            </a:r>
            <a:r>
              <a:rPr lang="ru-RU" b="1" dirty="0"/>
              <a:t>Метод </a:t>
            </a:r>
            <a:r>
              <a:rPr lang="ru-RU" b="1" dirty="0" smtClean="0"/>
              <a:t>алгебры логики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436" y="476672"/>
            <a:ext cx="8953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4. </a:t>
            </a:r>
            <a:r>
              <a:rPr lang="ru-RU" dirty="0"/>
              <a:t>Внимание Андрея, Дениса и Марата привлек промчавшийся мимо них автомобиль. </a:t>
            </a:r>
          </a:p>
          <a:p>
            <a:r>
              <a:rPr lang="ru-RU" dirty="0"/>
              <a:t>-Это английская машина марки "Феррари", - сказал Андрей</a:t>
            </a:r>
          </a:p>
          <a:p>
            <a:r>
              <a:rPr lang="ru-RU" dirty="0"/>
              <a:t>-Нет, машина </a:t>
            </a:r>
            <a:r>
              <a:rPr lang="ru-RU" dirty="0" smtClean="0"/>
              <a:t>итальянская </a:t>
            </a:r>
            <a:r>
              <a:rPr lang="ru-RU" dirty="0"/>
              <a:t>марки "Понтиак", - возразил Денис.</a:t>
            </a:r>
          </a:p>
          <a:p>
            <a:r>
              <a:rPr lang="ru-RU" dirty="0"/>
              <a:t>-Это "Сааб", и сделан он не в Англии, - сказал Марат.</a:t>
            </a:r>
          </a:p>
          <a:p>
            <a:r>
              <a:rPr lang="ru-RU" dirty="0"/>
              <a:t>Оказавшийся рядом знаток автомобилей сказал, что каждый из них </a:t>
            </a:r>
            <a:r>
              <a:rPr lang="ru-RU" b="1" dirty="0"/>
              <a:t>прав только в одном из двух высказанных предположений</a:t>
            </a:r>
            <a:r>
              <a:rPr lang="ru-RU" dirty="0"/>
              <a:t>. Какой же марки этот автомобиль и в какой стране изготовлен?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83" y="2619266"/>
            <a:ext cx="10835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0436" y="2988598"/>
            <a:ext cx="841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X&amp;Y&amp;Z= (A&amp;¬F  V  ¬A&amp;F )&amp;(</a:t>
            </a:r>
            <a:r>
              <a:rPr lang="en-US" sz="2400" dirty="0">
                <a:solidFill>
                  <a:prstClr val="black"/>
                </a:solidFill>
              </a:rPr>
              <a:t>I &amp;¬</a:t>
            </a:r>
            <a:r>
              <a:rPr lang="en-US" sz="2400" dirty="0" smtClean="0">
                <a:solidFill>
                  <a:prstClr val="black"/>
                </a:solidFill>
              </a:rPr>
              <a:t>P  </a:t>
            </a:r>
            <a:r>
              <a:rPr lang="en-US" sz="2400" dirty="0">
                <a:solidFill>
                  <a:prstClr val="black"/>
                </a:solidFill>
              </a:rPr>
              <a:t>V </a:t>
            </a:r>
            <a:r>
              <a:rPr lang="en-US" sz="2400" dirty="0" smtClean="0">
                <a:solidFill>
                  <a:prstClr val="black"/>
                </a:solidFill>
              </a:rPr>
              <a:t> ¬</a:t>
            </a:r>
            <a:r>
              <a:rPr lang="en-US" sz="2400" dirty="0">
                <a:solidFill>
                  <a:prstClr val="black"/>
                </a:solidFill>
              </a:rPr>
              <a:t>I &amp;P </a:t>
            </a:r>
            <a:r>
              <a:rPr lang="en-US" sz="2400" dirty="0" smtClean="0"/>
              <a:t>)&amp; (C &amp;A V ¬C &amp; ¬ A ) =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7312" y="3573016"/>
            <a:ext cx="846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=(</a:t>
            </a:r>
            <a:r>
              <a:rPr lang="en-US" sz="2400" dirty="0" smtClean="0">
                <a:solidFill>
                  <a:srgbClr val="C00000"/>
                </a:solidFill>
              </a:rPr>
              <a:t>A &amp;¬F &amp; </a:t>
            </a:r>
            <a:r>
              <a:rPr lang="en-US" sz="2400" dirty="0">
                <a:solidFill>
                  <a:srgbClr val="C00000"/>
                </a:solidFill>
              </a:rPr>
              <a:t>I &amp;¬P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V </a:t>
            </a:r>
            <a:r>
              <a:rPr lang="en-US" sz="2400" dirty="0" smtClean="0">
                <a:solidFill>
                  <a:srgbClr val="0070C0"/>
                </a:solidFill>
              </a:rPr>
              <a:t>A &amp;¬F &amp; </a:t>
            </a:r>
            <a:r>
              <a:rPr lang="en-US" sz="2400" dirty="0">
                <a:solidFill>
                  <a:srgbClr val="0070C0"/>
                </a:solidFill>
              </a:rPr>
              <a:t>¬I &amp;P </a:t>
            </a:r>
            <a:r>
              <a:rPr lang="en-US" sz="2400" dirty="0" smtClean="0"/>
              <a:t>V </a:t>
            </a:r>
            <a:r>
              <a:rPr lang="en-US" sz="2400" dirty="0" smtClean="0">
                <a:solidFill>
                  <a:srgbClr val="00B050"/>
                </a:solidFill>
              </a:rPr>
              <a:t>¬A&amp;F &amp;I </a:t>
            </a:r>
            <a:r>
              <a:rPr lang="en-US" sz="2400" dirty="0">
                <a:solidFill>
                  <a:srgbClr val="00B050"/>
                </a:solidFill>
              </a:rPr>
              <a:t>&amp;¬</a:t>
            </a:r>
            <a:r>
              <a:rPr lang="en-US" sz="2400" dirty="0" smtClean="0">
                <a:solidFill>
                  <a:srgbClr val="00B050"/>
                </a:solidFill>
              </a:rPr>
              <a:t>P  </a:t>
            </a:r>
            <a:r>
              <a:rPr lang="en-US" sz="2400" dirty="0">
                <a:solidFill>
                  <a:prstClr val="black"/>
                </a:solidFill>
              </a:rPr>
              <a:t>V </a:t>
            </a:r>
            <a:r>
              <a:rPr lang="en-US" sz="2400" dirty="0" smtClean="0">
                <a:solidFill>
                  <a:srgbClr val="7030A0"/>
                </a:solidFill>
              </a:rPr>
              <a:t>¬A&amp;F &amp;¬</a:t>
            </a:r>
            <a:r>
              <a:rPr lang="en-US" sz="2400" dirty="0">
                <a:solidFill>
                  <a:srgbClr val="7030A0"/>
                </a:solidFill>
              </a:rPr>
              <a:t>I &amp;P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&amp; (C &amp;A V ¬C &amp; ¬ A ) =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20394278">
            <a:off x="1281489" y="33883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394278">
            <a:off x="7490090" y="33723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3573016"/>
            <a:ext cx="1584176" cy="4154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458076" y="3609279"/>
            <a:ext cx="1584176" cy="4154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0436" y="4509120"/>
            <a:ext cx="70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(A &amp;¬F &amp; ¬I &amp;P </a:t>
            </a:r>
            <a:r>
              <a:rPr lang="en-US" sz="2400" dirty="0" smtClean="0"/>
              <a:t>V </a:t>
            </a:r>
            <a:r>
              <a:rPr lang="en-US" sz="2400" dirty="0" smtClean="0">
                <a:solidFill>
                  <a:srgbClr val="00B050"/>
                </a:solidFill>
              </a:rPr>
              <a:t>¬A&amp;F &amp;I &amp;¬P )</a:t>
            </a:r>
            <a:r>
              <a:rPr lang="en-US" sz="2400" dirty="0" smtClean="0"/>
              <a:t> &amp; (C &amp;A V ¬C &amp; ¬ A) =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8712" y="4992380"/>
            <a:ext cx="697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(A &amp;¬F &amp; ¬I &amp;P </a:t>
            </a:r>
            <a:r>
              <a:rPr lang="en-US" sz="2400" dirty="0" smtClean="0"/>
              <a:t>&amp; C &amp;A V </a:t>
            </a:r>
            <a:r>
              <a:rPr lang="en-US" sz="2400" dirty="0" smtClean="0">
                <a:solidFill>
                  <a:srgbClr val="0070C0"/>
                </a:solidFill>
              </a:rPr>
              <a:t>A &amp;¬F &amp; ¬I &amp;P</a:t>
            </a:r>
            <a:r>
              <a:rPr lang="en-US" sz="2400" dirty="0" smtClean="0"/>
              <a:t> &amp; ¬C &amp; ¬ 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V </a:t>
            </a:r>
          </a:p>
        </p:txBody>
      </p:sp>
      <p:sp>
        <p:nvSpPr>
          <p:cNvPr id="15" name="TextBox 14"/>
          <p:cNvSpPr txBox="1"/>
          <p:nvPr/>
        </p:nvSpPr>
        <p:spPr>
          <a:xfrm rot="20394278">
            <a:off x="1783500" y="480771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041563" y="4992380"/>
            <a:ext cx="1584176" cy="4154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394278">
            <a:off x="4919571" y="4853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77634" y="5038547"/>
            <a:ext cx="1584176" cy="4154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5607" y="5503163"/>
            <a:ext cx="660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B050"/>
                </a:solidFill>
              </a:rPr>
              <a:t>¬A&amp;F &amp;I &amp;¬P </a:t>
            </a:r>
            <a:r>
              <a:rPr lang="en-US" sz="2400" dirty="0" smtClean="0"/>
              <a:t>&amp; C &amp;A V </a:t>
            </a:r>
            <a:r>
              <a:rPr lang="en-US" sz="2400" dirty="0" smtClean="0">
                <a:solidFill>
                  <a:srgbClr val="00B050"/>
                </a:solidFill>
              </a:rPr>
              <a:t>¬A&amp;F &amp;I &amp;¬P </a:t>
            </a:r>
            <a:r>
              <a:rPr lang="en-US" sz="2400" dirty="0" smtClean="0"/>
              <a:t>&amp;¬C &amp; ¬ A ) =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20394278">
            <a:off x="2208595" y="53646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466658" y="5549330"/>
            <a:ext cx="1584176" cy="4154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3612" y="5964828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B050"/>
                </a:solidFill>
              </a:rPr>
              <a:t>¬A&amp;F &amp;I &amp;¬P </a:t>
            </a:r>
            <a:r>
              <a:rPr lang="en-US" sz="2400" dirty="0" smtClean="0"/>
              <a:t>&amp; ¬C &amp;¬A = </a:t>
            </a:r>
            <a:r>
              <a:rPr lang="en-US" sz="2400" dirty="0" smtClean="0">
                <a:solidFill>
                  <a:srgbClr val="00B050"/>
                </a:solidFill>
              </a:rPr>
              <a:t>F &amp; I 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44537" y="6309320"/>
            <a:ext cx="5999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Машина итальянская марки Феррари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51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3" grpId="0"/>
      <p:bldP spid="14" grpId="0"/>
      <p:bldP spid="15" grpId="0"/>
      <p:bldP spid="17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1575</Words>
  <Application>Microsoft Office PowerPoint</Application>
  <PresentationFormat>Экран (4:3)</PresentationFormat>
  <Paragraphs>336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Основные приемы и методы решения логических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Отвечаем на вопросы:</vt:lpstr>
      <vt:lpstr>Спасибо за внимание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приемы и методы решения логических задач</dc:title>
  <dc:creator>Елена</dc:creator>
  <cp:lastModifiedBy>Елена</cp:lastModifiedBy>
  <cp:revision>40</cp:revision>
  <dcterms:created xsi:type="dcterms:W3CDTF">2017-01-04T07:20:13Z</dcterms:created>
  <dcterms:modified xsi:type="dcterms:W3CDTF">2017-01-11T11:53:16Z</dcterms:modified>
</cp:coreProperties>
</file>