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59" r:id="rId4"/>
    <p:sldId id="257" r:id="rId5"/>
    <p:sldId id="266" r:id="rId6"/>
    <p:sldId id="283" r:id="rId7"/>
    <p:sldId id="285" r:id="rId8"/>
    <p:sldId id="286" r:id="rId9"/>
    <p:sldId id="261" r:id="rId10"/>
    <p:sldId id="287" r:id="rId11"/>
    <p:sldId id="291" r:id="rId12"/>
    <p:sldId id="277" r:id="rId13"/>
    <p:sldId id="268" r:id="rId14"/>
    <p:sldId id="263" r:id="rId15"/>
    <p:sldId id="294" r:id="rId16"/>
    <p:sldId id="274" r:id="rId17"/>
    <p:sldId id="270" r:id="rId18"/>
    <p:sldId id="288" r:id="rId19"/>
    <p:sldId id="290" r:id="rId20"/>
    <p:sldId id="281" r:id="rId21"/>
    <p:sldId id="29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24" autoAdjust="0"/>
  </p:normalViewPr>
  <p:slideViewPr>
    <p:cSldViewPr>
      <p:cViewPr>
        <p:scale>
          <a:sx n="66" d="100"/>
          <a:sy n="66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D96F-A541-4BB3-870D-1F974517829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8749-2A82-48B6-AE27-529857505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6A38-2F08-4080-824A-5239F5B51EB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5A89-DB4C-4781-B31C-FDF5AC54E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 слайд для со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3448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971600" y="1484784"/>
            <a:ext cx="4824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ИСТОРИЯ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ЗУБНОЙ ЩЁТКИ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Автор</a:t>
            </a:r>
            <a:r>
              <a:rPr lang="ru-RU" sz="2400" b="1" dirty="0" smtClean="0"/>
              <a:t>: </a:t>
            </a:r>
            <a:r>
              <a:rPr lang="ru-RU" sz="2400" b="1" dirty="0" smtClean="0"/>
              <a:t>Жукова Л.А.</a:t>
            </a:r>
          </a:p>
          <a:p>
            <a:r>
              <a:rPr lang="ru-RU" sz="2400" b="1" dirty="0" smtClean="0"/>
              <a:t>ГБОУ Школа№982 г.Москва </a:t>
            </a: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щё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-243408"/>
            <a:ext cx="2880320" cy="2376264"/>
          </a:xfrm>
          <a:prstGeom prst="rect">
            <a:avLst/>
          </a:prstGeom>
          <a:noFill/>
        </p:spPr>
      </p:pic>
      <p:pic>
        <p:nvPicPr>
          <p:cNvPr id="3" name="Picture 2" descr="C:\Users\Admin\Desktop\история зубной щётки\щё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-171399"/>
            <a:ext cx="23042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0112" y="260648"/>
            <a:ext cx="33123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Впервые производство щёток началось в Англии в 1780 году.</a:t>
            </a:r>
          </a:p>
          <a:p>
            <a:r>
              <a:rPr lang="ru-RU" sz="2800" b="1" dirty="0" smtClean="0"/>
              <a:t>Вильямом </a:t>
            </a:r>
            <a:r>
              <a:rPr lang="ru-RU" sz="2800" b="1" smtClean="0"/>
              <a:t>Эдисом</a:t>
            </a:r>
            <a:r>
              <a:rPr lang="ru-RU" sz="2800" b="1" dirty="0" smtClean="0"/>
              <a:t>. Массовое производство началось в 1885 году. Ручка щётки была из шлифованной кости, а сама щётка из щетины дикого кабана</a:t>
            </a:r>
          </a:p>
          <a:p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3" name="Picture 2" descr="C:\Users\Admin\Desktop\англ зубн щёт из конк вол 1870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184576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126876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Есть даже памятник зубной щётке. </a:t>
            </a:r>
          </a:p>
          <a:p>
            <a:r>
              <a:rPr lang="ru-RU" sz="2800" b="1" dirty="0" smtClean="0"/>
              <a:t>Высота памятника 6 метров.</a:t>
            </a:r>
          </a:p>
          <a:p>
            <a:r>
              <a:rPr lang="ru-RU" sz="2800" b="1" dirty="0" smtClean="0"/>
              <a:t>Стоит он в немецком городе </a:t>
            </a:r>
            <a:r>
              <a:rPr lang="ru-RU" sz="2800" b="1" dirty="0" err="1" smtClean="0"/>
              <a:t>Крефельд</a:t>
            </a:r>
            <a:r>
              <a:rPr lang="ru-RU" sz="2800" b="1" dirty="0" smtClean="0"/>
              <a:t>  с 1983 года в Германии</a:t>
            </a:r>
          </a:p>
          <a:p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1026" name="Picture 2" descr="C:\Users\Admin\Desktop\памят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260648"/>
            <a:ext cx="4536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1938 животную щетину на щётках заменили на нейлон. Сейчас нам не нужно думать, где взять зубную щётку. Обилие современных щёток китайцам и не снилось. У современных щёток различают 4  уровня жёсткости- это надо знать при выборе зубной щётки. На упаковке новой зубной щётки обязательно есть </a:t>
            </a:r>
            <a:r>
              <a:rPr lang="ru-RU" sz="2800" b="1" smtClean="0"/>
              <a:t>маркировка жёсткости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\Desktop\история зубной щётки\совр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1"/>
            <a:ext cx="460851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ВЫБИРАЕМ ЩЁТКУ</a:t>
            </a:r>
          </a:p>
          <a:p>
            <a:pPr marL="514350" indent="-514350"/>
            <a:r>
              <a:rPr lang="ru-RU" sz="2800" b="1" dirty="0" smtClean="0"/>
              <a:t>1.</a:t>
            </a:r>
            <a:r>
              <a:rPr lang="ru-RU" sz="2800" b="1" dirty="0" smtClean="0">
                <a:solidFill>
                  <a:srgbClr val="0070C0"/>
                </a:solidFill>
              </a:rPr>
              <a:t>Очень мягкая </a:t>
            </a:r>
            <a:r>
              <a:rPr lang="en-US" sz="2800" b="1" dirty="0" smtClean="0">
                <a:solidFill>
                  <a:srgbClr val="0070C0"/>
                </a:solidFill>
              </a:rPr>
              <a:t>(sensitive)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-</a:t>
            </a:r>
            <a:endParaRPr lang="en-US" sz="2800" b="1" dirty="0" smtClean="0"/>
          </a:p>
          <a:p>
            <a:pPr marL="514350" indent="-514350"/>
            <a:r>
              <a:rPr lang="ru-RU" sz="2800" b="1" dirty="0" smtClean="0"/>
              <a:t>   в основном  для детей</a:t>
            </a:r>
          </a:p>
          <a:p>
            <a:pPr marL="514350" indent="-514350"/>
            <a:r>
              <a:rPr lang="ru-RU" sz="2800" b="1" dirty="0" smtClean="0"/>
              <a:t>2.</a:t>
            </a:r>
            <a:r>
              <a:rPr lang="ru-RU" sz="2800" b="1" dirty="0" smtClean="0">
                <a:solidFill>
                  <a:srgbClr val="0070C0"/>
                </a:solidFill>
              </a:rPr>
              <a:t>Мягкая (</a:t>
            </a:r>
            <a:r>
              <a:rPr lang="en-US" sz="2800" b="1" dirty="0" smtClean="0">
                <a:solidFill>
                  <a:srgbClr val="0070C0"/>
                </a:solidFill>
              </a:rPr>
              <a:t>soft) </a:t>
            </a:r>
            <a:r>
              <a:rPr lang="en-US" sz="2800" b="1" dirty="0" smtClean="0"/>
              <a:t>–</a:t>
            </a:r>
            <a:r>
              <a:rPr lang="ru-RU" sz="2800" b="1" dirty="0" smtClean="0"/>
              <a:t>для</a:t>
            </a:r>
          </a:p>
          <a:p>
            <a:pPr marL="514350" indent="-514350"/>
            <a:r>
              <a:rPr lang="ru-RU" sz="2800" b="1" dirty="0" smtClean="0"/>
              <a:t>взрослых с проблемами</a:t>
            </a:r>
          </a:p>
          <a:p>
            <a:pPr marL="514350" indent="-514350"/>
            <a:r>
              <a:rPr lang="ru-RU" sz="2800" b="1" dirty="0" smtClean="0"/>
              <a:t>дёсен</a:t>
            </a:r>
          </a:p>
          <a:p>
            <a:pPr marL="514350" indent="-514350"/>
            <a:r>
              <a:rPr lang="ru-RU" sz="2800" b="1" dirty="0" smtClean="0"/>
              <a:t>3.</a:t>
            </a:r>
            <a:r>
              <a:rPr lang="ru-RU" sz="2800" b="1" dirty="0" smtClean="0">
                <a:solidFill>
                  <a:srgbClr val="0070C0"/>
                </a:solidFill>
              </a:rPr>
              <a:t>Средняя (</a:t>
            </a:r>
            <a:r>
              <a:rPr lang="en-US" sz="2800" b="1" dirty="0" smtClean="0">
                <a:solidFill>
                  <a:srgbClr val="0070C0"/>
                </a:solidFill>
              </a:rPr>
              <a:t>medium) </a:t>
            </a:r>
            <a:r>
              <a:rPr lang="en-US" sz="2800" b="1" dirty="0" smtClean="0"/>
              <a:t>–</a:t>
            </a:r>
            <a:r>
              <a:rPr lang="ru-RU" sz="2800" b="1" dirty="0" smtClean="0"/>
              <a:t>для</a:t>
            </a:r>
          </a:p>
          <a:p>
            <a:pPr marL="514350" indent="-514350"/>
            <a:r>
              <a:rPr lang="ru-RU" sz="2800" b="1" dirty="0" smtClean="0"/>
              <a:t>людей без проблем с</a:t>
            </a:r>
          </a:p>
          <a:p>
            <a:pPr marL="514350" indent="-514350"/>
            <a:r>
              <a:rPr lang="ru-RU" sz="2800" b="1" dirty="0" smtClean="0"/>
              <a:t>дёснами и зубами</a:t>
            </a:r>
          </a:p>
          <a:p>
            <a:pPr marL="514350" indent="-514350"/>
            <a:r>
              <a:rPr lang="ru-RU" sz="2800" b="1" dirty="0" smtClean="0"/>
              <a:t>4.</a:t>
            </a:r>
            <a:r>
              <a:rPr lang="ru-RU" sz="2800" b="1" dirty="0" smtClean="0">
                <a:solidFill>
                  <a:srgbClr val="0070C0"/>
                </a:solidFill>
              </a:rPr>
              <a:t>Жёсткая (</a:t>
            </a:r>
            <a:r>
              <a:rPr lang="en-US" sz="2800" b="1" dirty="0" smtClean="0">
                <a:solidFill>
                  <a:srgbClr val="0070C0"/>
                </a:solidFill>
              </a:rPr>
              <a:t>hard) </a:t>
            </a:r>
            <a:r>
              <a:rPr lang="ru-RU" sz="2800" b="1" dirty="0" smtClean="0"/>
              <a:t>–для</a:t>
            </a:r>
          </a:p>
          <a:p>
            <a:pPr marL="514350" indent="-514350"/>
            <a:r>
              <a:rPr lang="ru-RU" sz="2800" b="1" dirty="0" smtClean="0"/>
              <a:t>любителей кофе, чая,</a:t>
            </a:r>
          </a:p>
          <a:p>
            <a:pPr marL="514350" indent="-514350"/>
            <a:r>
              <a:rPr lang="ru-RU" sz="2800" b="1" dirty="0" smtClean="0"/>
              <a:t>курильщиков и людям,</a:t>
            </a:r>
          </a:p>
          <a:p>
            <a:pPr marL="514350" indent="-514350"/>
            <a:r>
              <a:rPr lang="ru-RU" sz="2800" b="1" dirty="0" smtClean="0"/>
              <a:t>страдающим желтизной</a:t>
            </a:r>
          </a:p>
          <a:p>
            <a:pPr marL="514350" indent="-514350"/>
            <a:r>
              <a:rPr lang="ru-RU" sz="2800" b="1" dirty="0" smtClean="0"/>
              <a:t>зубов.</a:t>
            </a:r>
          </a:p>
          <a:p>
            <a:endParaRPr lang="ru-RU" sz="3200" b="1" dirty="0"/>
          </a:p>
        </p:txBody>
      </p:sp>
      <p:pic>
        <p:nvPicPr>
          <p:cNvPr id="1026" name="Picture 2" descr="C:\Users\Admin\Desktop\детс эл щё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95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188640"/>
            <a:ext cx="59046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Выбор зубных щёток огромен и </a:t>
            </a:r>
            <a:r>
              <a:rPr lang="ru-RU" sz="2800" b="1" dirty="0" err="1" smtClean="0"/>
              <a:t>расчитан</a:t>
            </a:r>
            <a:r>
              <a:rPr lang="ru-RU" sz="2800" b="1" smtClean="0"/>
              <a:t> </a:t>
            </a:r>
            <a:r>
              <a:rPr lang="ru-RU" sz="2800" b="1" dirty="0" err="1" smtClean="0"/>
              <a:t>н</a:t>
            </a:r>
            <a:r>
              <a:rPr lang="ru-RU" sz="2800" b="1" smtClean="0"/>
              <a:t>а разный кошелёк.</a:t>
            </a:r>
            <a:endParaRPr lang="ru-RU" sz="2800" b="1" dirty="0" smtClean="0"/>
          </a:p>
          <a:p>
            <a:r>
              <a:rPr lang="ru-RU" sz="2800" b="1" dirty="0" smtClean="0"/>
              <a:t> Хотите классическую, электрическую, ультразвуковую, ионную. Самая лучшая щётка в мире на сегодня- ионная. Ей не нужна вода и паста. Ионы притягивают к себе весь зубной налёт. Изобрели её в Японии. Японцы пошли ещё дальше- они изобрели щётку с видеокамерой. Американцы представили музыкальную щётку. Вы чистите зубы (2 минуты) и слушаете любимую музыку.</a:t>
            </a:r>
            <a:endParaRPr lang="ru-RU" sz="3200" b="1" dirty="0"/>
          </a:p>
        </p:txBody>
      </p:sp>
      <p:pic>
        <p:nvPicPr>
          <p:cNvPr id="1027" name="Picture 3" descr="C:\Users\Admin\Desktop\эл к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8950" cy="3645024"/>
          </a:xfrm>
          <a:prstGeom prst="rect">
            <a:avLst/>
          </a:prstGeom>
          <a:noFill/>
        </p:spPr>
      </p:pic>
      <p:pic>
        <p:nvPicPr>
          <p:cNvPr id="1028" name="Picture 4" descr="C:\Users\Admin\Desktop\эл 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98782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</a:t>
            </a:r>
            <a:r>
              <a:rPr lang="ru-RU" sz="3200" b="1" dirty="0" smtClean="0"/>
              <a:t>Так эволюционировала  наша зубная щётка</a:t>
            </a:r>
            <a:endParaRPr lang="ru-RU" sz="3200" b="1" dirty="0"/>
          </a:p>
        </p:txBody>
      </p:sp>
      <p:pic>
        <p:nvPicPr>
          <p:cNvPr id="1026" name="Picture 2" descr="C:\Users\Admin\Desktop\эволюй зуб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896448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48965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ИСПОЛЬЗОВАНИЕ СТАРЫХ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ЗУБНЫХ ЩЁТОК </a:t>
            </a:r>
          </a:p>
          <a:p>
            <a:r>
              <a:rPr lang="ru-RU" sz="2800" b="1" dirty="0" smtClean="0"/>
              <a:t>Зубная щётка покупается не на всю </a:t>
            </a:r>
            <a:r>
              <a:rPr lang="ru-RU" sz="2800" b="1" err="1" smtClean="0"/>
              <a:t>жизнь</a:t>
            </a:r>
            <a:r>
              <a:rPr lang="ru-RU" sz="2800" b="1" smtClean="0"/>
              <a:t>. Стоматологи </a:t>
            </a:r>
            <a:r>
              <a:rPr lang="ru-RU" sz="2800" b="1" dirty="0" smtClean="0"/>
              <a:t>рекомендуют менять их каждые 3-4 месяца, либо при изношенности щетинок. Не выбрасывайте старую </a:t>
            </a:r>
            <a:r>
              <a:rPr lang="ru-RU" sz="2800" b="1" dirty="0" err="1" smtClean="0"/>
              <a:t>щётку-дайте</a:t>
            </a:r>
            <a:r>
              <a:rPr lang="ru-RU" sz="2800" b="1" dirty="0" smtClean="0"/>
              <a:t> ей вторую жизнь. Где же можно найти применение старой зубной щётке?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026" name="Picture 2" descr="C:\Users\Admin\Desktop\старая щё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995936" cy="3212976"/>
          </a:xfrm>
          <a:prstGeom prst="rect">
            <a:avLst/>
          </a:prstGeom>
          <a:noFill/>
        </p:spPr>
      </p:pic>
      <p:pic>
        <p:nvPicPr>
          <p:cNvPr id="3" name="Picture 2" descr="C:\Users\Admin\Desktop\стар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260648"/>
            <a:ext cx="51125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1.Из ручки щётки можно сделать  вешалку-крючок</a:t>
            </a:r>
          </a:p>
          <a:p>
            <a:r>
              <a:rPr lang="ru-RU" sz="2800" b="1" dirty="0" smtClean="0"/>
              <a:t>2. Почистить швы  между кафельной плиткой</a:t>
            </a:r>
          </a:p>
          <a:p>
            <a:r>
              <a:rPr lang="ru-RU" sz="2800" b="1" dirty="0" smtClean="0"/>
              <a:t>3.Убрать  грязь с ручек плиты в углах холодильника, </a:t>
            </a:r>
            <a:r>
              <a:rPr lang="ru-RU" sz="2800" b="1" dirty="0" err="1" smtClean="0"/>
              <a:t>микроволновки</a:t>
            </a:r>
            <a:r>
              <a:rPr lang="ru-RU" sz="2800" b="1" dirty="0" smtClean="0"/>
              <a:t>, кранов ванны и </a:t>
            </a:r>
            <a:r>
              <a:rPr lang="ru-RU" sz="2800" b="1" smtClean="0"/>
              <a:t>раковины кухни</a:t>
            </a:r>
            <a:endParaRPr lang="ru-RU" sz="2800" b="1" dirty="0" smtClean="0"/>
          </a:p>
          <a:p>
            <a:r>
              <a:rPr lang="ru-RU" sz="2800" b="1" dirty="0" smtClean="0"/>
              <a:t>4.Для углов стёкол при мытье окон</a:t>
            </a:r>
          </a:p>
          <a:p>
            <a:r>
              <a:rPr lang="ru-RU" sz="2800" b="1" dirty="0" smtClean="0"/>
              <a:t>5.Почистить клавиатуру компьютера между клавишами </a:t>
            </a:r>
          </a:p>
          <a:p>
            <a:r>
              <a:rPr lang="ru-RU" sz="3200" b="1" dirty="0" smtClean="0"/>
              <a:t> </a:t>
            </a:r>
          </a:p>
          <a:p>
            <a:endParaRPr lang="ru-RU" sz="3200" b="1" dirty="0"/>
          </a:p>
        </p:txBody>
      </p:sp>
      <p:pic>
        <p:nvPicPr>
          <p:cNvPr id="5" name="Picture 2" descr="C:\Users\Admin\Desktop\почистить плит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912" cy="4218806"/>
          </a:xfrm>
          <a:prstGeom prst="rect">
            <a:avLst/>
          </a:prstGeom>
          <a:noFill/>
        </p:spPr>
      </p:pic>
      <p:pic>
        <p:nvPicPr>
          <p:cNvPr id="1027" name="Picture 3" descr="C:\Users\Admin\Desktop\старые крю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85192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46805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6.Убрать пыль с радиатора отопления и кондиционера 7. Промыть обувь в труднодоступных местах - особенно на рельефных подошвах и швах, почистить обувь кремом</a:t>
            </a:r>
          </a:p>
          <a:p>
            <a:r>
              <a:rPr lang="ru-RU" sz="2800" b="1" dirty="0" smtClean="0"/>
              <a:t>8.Почистить </a:t>
            </a:r>
            <a:r>
              <a:rPr lang="ru-RU" sz="2800" b="1" smtClean="0"/>
              <a:t>молодой  картофель</a:t>
            </a:r>
            <a:endParaRPr lang="ru-RU" sz="2800" b="1" dirty="0" smtClean="0"/>
          </a:p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026" name="Picture 2" descr="C:\Users\Admin\Desktop\история зубной щётки\17 рисование зубн щёт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692696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9. Почистить рельефные изделия из серебра</a:t>
            </a:r>
          </a:p>
          <a:p>
            <a:r>
              <a:rPr lang="ru-RU" sz="2800" b="1" dirty="0" smtClean="0"/>
              <a:t>10. Использовать вместо кисточки для рисования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Список можно продолжать, всё зависит от вашей фантазии</a:t>
            </a:r>
            <a:endParaRPr lang="ru-RU" sz="3200" b="1" dirty="0" smtClean="0"/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/>
          </a:p>
        </p:txBody>
      </p:sp>
      <p:pic>
        <p:nvPicPr>
          <p:cNvPr id="2050" name="Picture 2" descr="C:\Users\Admin\Desktop\история зубной щётки\18 рисунки зубной щёт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188640"/>
            <a:ext cx="4752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ЗУБНАЯ ЩЁТКА и ЗДОРОВЬЕ ЧЕЛОВЕКА</a:t>
            </a:r>
          </a:p>
          <a:p>
            <a:r>
              <a:rPr lang="ru-RU" sz="2800" b="1" dirty="0" smtClean="0"/>
              <a:t>Зубная щётка- одно из величайших изобретений человечества. Это основа личной </a:t>
            </a:r>
            <a:r>
              <a:rPr lang="ru-RU" sz="2800" b="1" smtClean="0"/>
              <a:t>гигиены человека. </a:t>
            </a:r>
            <a:r>
              <a:rPr lang="ru-RU" sz="2800" b="1" dirty="0" smtClean="0"/>
              <a:t>Она важнее мобильного телефона, компьютера, автомобиля. В полости рта огромное количество вредных бактерий. Колонии бактерий и выделяемые ими вещества образуют зубной налет. </a:t>
            </a:r>
            <a:endParaRPr lang="ru-RU" sz="2800" b="1" dirty="0"/>
          </a:p>
        </p:txBody>
      </p:sp>
      <p:pic>
        <p:nvPicPr>
          <p:cNvPr id="3" name="Picture 2" descr="C:\Users\Admin\Desktop\начал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717032"/>
          </a:xfrm>
          <a:prstGeom prst="rect">
            <a:avLst/>
          </a:prstGeom>
          <a:noFill/>
        </p:spPr>
      </p:pic>
      <p:pic>
        <p:nvPicPr>
          <p:cNvPr id="1026" name="Picture 2" descr="C:\Users\Admin\Desktop\бактерии на зуб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7763"/>
            <a:ext cx="4139952" cy="317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</a:p>
          <a:p>
            <a:r>
              <a:rPr lang="ru-RU" sz="2800" b="1" dirty="0" smtClean="0"/>
              <a:t>1.Зубная щётка-это величайшее изобретение  человечества</a:t>
            </a:r>
          </a:p>
          <a:p>
            <a:r>
              <a:rPr lang="ru-RU" sz="2800" b="1" dirty="0" smtClean="0"/>
              <a:t>2.Зубная щётка- основа здоровья не только полости рта, но и целом всего нашего организма</a:t>
            </a:r>
          </a:p>
          <a:p>
            <a:r>
              <a:rPr lang="ru-RU" sz="2800" b="1" dirty="0" smtClean="0"/>
              <a:t>3. Старой зубной щётке можно придать вторую жизнь</a:t>
            </a:r>
          </a:p>
          <a:p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1026" name="Picture 2" descr="C:\Users\Admin\Desktop\коне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3999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</a:p>
          <a:p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3" name="Picture 2" descr="C:\Users\Admin\Desktop\кон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0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/>
          </a:p>
        </p:txBody>
      </p:sp>
      <p:pic>
        <p:nvPicPr>
          <p:cNvPr id="1026" name="Picture 2" descr="C:\Users\Admin\Desktop\щёт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889248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188640"/>
            <a:ext cx="4608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Бактерии выделяют кислоты, разрушающие наши зубы. Поэтому остатки пищи и зубной налёт должны обязательно удаляться из полости рта. Для этого и существует зубная щётка. Здоровые зубы, дёсны, слизистая ротовой полости –залог нашего здоровья. Чистить зубы необходимо каждый день после приёма пищи и не менее двух минут</a:t>
            </a:r>
            <a:endParaRPr lang="ru-RU" sz="2800" b="1" dirty="0"/>
          </a:p>
        </p:txBody>
      </p:sp>
      <p:pic>
        <p:nvPicPr>
          <p:cNvPr id="1026" name="Picture 2" descr="C:\Users\Admin\Desktop\1 страни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176464" cy="3501008"/>
          </a:xfrm>
          <a:prstGeom prst="rect">
            <a:avLst/>
          </a:prstGeom>
          <a:noFill/>
        </p:spPr>
      </p:pic>
      <p:pic>
        <p:nvPicPr>
          <p:cNvPr id="2050" name="Picture 2" descr="C:\Users\Admin\Desktop\история зубной щётки\зубн 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3559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88641"/>
            <a:ext cx="51125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ИСТОРИЯ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ПОЯВЛЕНИЯ ЗУБНОЙ ЩЁТКИ В  РАЗНЫХ СТРАНАХ   МИРА</a:t>
            </a:r>
          </a:p>
          <a:p>
            <a:r>
              <a:rPr lang="ru-RU" sz="2400" b="1" dirty="0" smtClean="0"/>
              <a:t>Археологи в процессе раскопок постоянно находили приспособления для чистки зубов. Значит люди всегда заботились о гигиене полости рта. Вот уже 14 веков чистка зубов в исламских странах- это обычная норма. Для того, чтобы появился инструмент, похожий на нашу зубную щётку потребовались века. Самой первой щёткой для зубов был «зубной веник».Это палочка, </a:t>
            </a:r>
            <a:r>
              <a:rPr lang="ru-RU" sz="2400" b="1" dirty="0" err="1" smtClean="0"/>
              <a:t>размохрённая</a:t>
            </a:r>
            <a:r>
              <a:rPr lang="ru-RU" sz="2400" b="1" dirty="0" smtClean="0"/>
              <a:t> на одном конце и заострённая на другом</a:t>
            </a:r>
          </a:p>
        </p:txBody>
      </p:sp>
      <p:pic>
        <p:nvPicPr>
          <p:cNvPr id="2050" name="Picture 2" descr="C:\Users\Admin\Desktop\древ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6647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548680"/>
            <a:ext cx="52565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Размочаленный конец палочки жевали, при этом грубые волокна снимали зубной налёт, а острым концом удаляли остатки пищи. Первые палочки находили в гробницах Египта. Приспособления, напоминавшие зубную щётку «зубные веники», также использовали жители Африки, Южной Америки, Азии ещё в 3-4 веках до нашей эры </a:t>
            </a:r>
          </a:p>
          <a:p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3074" name="Picture 2" descr="C:\Users\Admin\Desktop\Зубн щё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324036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60649"/>
            <a:ext cx="49685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РОДИНА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первой зубной щётки КИТАЙ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/>
              <a:t>День рождения  первой зубной щётки-</a:t>
            </a:r>
          </a:p>
          <a:p>
            <a:r>
              <a:rPr lang="ru-RU" sz="2800" b="1" dirty="0" smtClean="0"/>
              <a:t>28 июня 1498 года. Автор неизвестен</a:t>
            </a:r>
          </a:p>
          <a:p>
            <a:r>
              <a:rPr lang="ru-RU" sz="2800" b="1" dirty="0" smtClean="0"/>
              <a:t>Китайцы придумали прикреплять к ручке </a:t>
            </a:r>
            <a:r>
              <a:rPr lang="ru-RU" sz="2800" b="1" smtClean="0"/>
              <a:t>из  </a:t>
            </a:r>
            <a:r>
              <a:rPr lang="ru-RU" sz="2800" b="1" dirty="0" smtClean="0"/>
              <a:t>бамбука небольшое количество  щетинок сибирского вепря( дикого кабана). Щетинки выбирали самые грубые и прочные со спины животного</a:t>
            </a:r>
          </a:p>
        </p:txBody>
      </p:sp>
      <p:pic>
        <p:nvPicPr>
          <p:cNvPr id="4098" name="Picture 2" descr="C:\Users\Admin\Desktop\китайская зуб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92392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9952" y="188640"/>
            <a:ext cx="47525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Появление зубной щётки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в России</a:t>
            </a:r>
          </a:p>
          <a:p>
            <a:r>
              <a:rPr lang="ru-RU" sz="2800" b="1" dirty="0" smtClean="0"/>
              <a:t>Из Европы зубная щётка перекочевала в Россию. Мода на чистку зубов  дошла и до России. Уже при Иване Грозном бородатые бояре доставали после очередного пиршества из кармана кафтана «зубную метлу» и  чистили зубы от остатков пищи. При Петре 1 «зубную метлу велено заменить тряпочкой со щепотью мела </a:t>
            </a:r>
          </a:p>
          <a:p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1026" name="Picture 2" descr="C:\Users\Admin\Desktop\история зубной щётки\древние зубные щё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332656"/>
            <a:ext cx="378422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412776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У нас в России при археологических раскопках в Алтайском крае  была найдена древняя зубная щётка. Вот так она выглядела</a:t>
            </a:r>
          </a:p>
        </p:txBody>
      </p:sp>
      <p:pic>
        <p:nvPicPr>
          <p:cNvPr id="1027" name="Picture 3" descr="C:\Users\Admin\Desktop\под ростовом выкоп ст 700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924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со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52565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СОВРЕМЕННЫЕ ЗУБНЫЕ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ЩЁТКИ </a:t>
            </a:r>
            <a:endParaRPr lang="ru-RU" sz="2800" b="1" dirty="0" smtClean="0"/>
          </a:p>
          <a:p>
            <a:r>
              <a:rPr lang="ru-RU" sz="2800" b="1" dirty="0" smtClean="0"/>
              <a:t>В некоторых районах Австралии и Африки до сих пор используют зубные палочки  «</a:t>
            </a:r>
            <a:r>
              <a:rPr lang="ru-RU" sz="2800" b="1" dirty="0" err="1" smtClean="0"/>
              <a:t>мисвак</a:t>
            </a:r>
            <a:r>
              <a:rPr lang="ru-RU" sz="2800" b="1" dirty="0" smtClean="0"/>
              <a:t>». Их делают из корней дерева </a:t>
            </a:r>
            <a:r>
              <a:rPr lang="ru-RU" sz="2800" b="1" dirty="0" err="1" smtClean="0"/>
              <a:t>сальвадор</a:t>
            </a:r>
            <a:r>
              <a:rPr lang="ru-RU" sz="2800" b="1" dirty="0" smtClean="0"/>
              <a:t>. Корни нарезают на кусочки, очищают от коры и жуют. Они содержат бактерицидные вещества. В Индии до сих пор продают </a:t>
            </a:r>
          </a:p>
          <a:p>
            <a:r>
              <a:rPr lang="ru-RU" sz="2800" b="1" dirty="0" smtClean="0"/>
              <a:t>«зубные палочки» из дерева ним. </a:t>
            </a:r>
            <a:endParaRPr lang="ru-RU" sz="4400" b="1" dirty="0" smtClean="0"/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  <a:endParaRPr lang="ru-RU" sz="3200" b="1" dirty="0"/>
          </a:p>
        </p:txBody>
      </p:sp>
      <p:pic>
        <p:nvPicPr>
          <p:cNvPr id="1026" name="Picture 2" descr="C:\Users\Admin\Desktop\miswakseller-300x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3284984"/>
          </a:xfrm>
          <a:prstGeom prst="rect">
            <a:avLst/>
          </a:prstGeom>
          <a:noFill/>
        </p:spPr>
      </p:pic>
      <p:pic>
        <p:nvPicPr>
          <p:cNvPr id="1027" name="Picture 3" descr="C:\Users\Admin\Desktop\нат зубн щ мисв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70790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851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Admin</cp:lastModifiedBy>
  <cp:revision>115</cp:revision>
  <dcterms:created xsi:type="dcterms:W3CDTF">2014-03-05T16:06:50Z</dcterms:created>
  <dcterms:modified xsi:type="dcterms:W3CDTF">2016-10-19T15:41:32Z</dcterms:modified>
</cp:coreProperties>
</file>