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24"/>
  </p:notesMasterIdLst>
  <p:handoutMasterIdLst>
    <p:handoutMasterId r:id="rId25"/>
  </p:handoutMasterIdLst>
  <p:sldIdLst>
    <p:sldId id="256" r:id="rId2"/>
    <p:sldId id="258" r:id="rId3"/>
    <p:sldId id="259" r:id="rId4"/>
    <p:sldId id="260" r:id="rId5"/>
    <p:sldId id="261" r:id="rId6"/>
    <p:sldId id="257" r:id="rId7"/>
    <p:sldId id="291" r:id="rId8"/>
    <p:sldId id="289" r:id="rId9"/>
    <p:sldId id="292" r:id="rId10"/>
    <p:sldId id="286" r:id="rId11"/>
    <p:sldId id="262" r:id="rId12"/>
    <p:sldId id="264" r:id="rId13"/>
    <p:sldId id="278" r:id="rId14"/>
    <p:sldId id="293" r:id="rId15"/>
    <p:sldId id="284" r:id="rId16"/>
    <p:sldId id="277" r:id="rId17"/>
    <p:sldId id="287" r:id="rId18"/>
    <p:sldId id="294" r:id="rId19"/>
    <p:sldId id="296" r:id="rId20"/>
    <p:sldId id="295" r:id="rId21"/>
    <p:sldId id="282" r:id="rId22"/>
    <p:sldId id="283" r:id="rId23"/>
  </p:sldIdLst>
  <p:sldSz cx="9144000" cy="6858000" type="screen4x3"/>
  <p:notesSz cx="6797675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3200" b="1"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3200" b="1"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3200" b="1"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3200" b="1"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3300"/>
    <a:srgbClr val="000099"/>
    <a:srgbClr val="FFCCFF"/>
    <a:srgbClr val="CC3300"/>
    <a:srgbClr val="006600"/>
    <a:srgbClr val="FF00FF"/>
    <a:srgbClr val="66FFFF"/>
    <a:srgbClr val="66FFCC"/>
    <a:srgbClr val="66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4" y="4"/>
            <a:ext cx="2946443" cy="496575"/>
          </a:xfrm>
          <a:prstGeom prst="rect">
            <a:avLst/>
          </a:prstGeom>
        </p:spPr>
        <p:txBody>
          <a:bodyPr vert="horz" lIns="90708" tIns="45353" rIns="90708" bIns="45353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68" y="4"/>
            <a:ext cx="2946443" cy="496575"/>
          </a:xfrm>
          <a:prstGeom prst="rect">
            <a:avLst/>
          </a:prstGeom>
        </p:spPr>
        <p:txBody>
          <a:bodyPr vert="horz" lIns="90708" tIns="45353" rIns="90708" bIns="45353" rtlCol="0"/>
          <a:lstStyle>
            <a:lvl1pPr algn="r">
              <a:defRPr sz="1200"/>
            </a:lvl1pPr>
          </a:lstStyle>
          <a:p>
            <a:fld id="{9F61D528-52A0-4A89-AD65-75BAA8063E51}" type="datetimeFigureOut">
              <a:rPr lang="ru-RU" smtClean="0"/>
              <a:pPr/>
              <a:t>13.10.2016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4" y="9428443"/>
            <a:ext cx="2946443" cy="496575"/>
          </a:xfrm>
          <a:prstGeom prst="rect">
            <a:avLst/>
          </a:prstGeom>
        </p:spPr>
        <p:txBody>
          <a:bodyPr vert="horz" lIns="90708" tIns="45353" rIns="90708" bIns="45353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68" y="9428443"/>
            <a:ext cx="2946443" cy="496575"/>
          </a:xfrm>
          <a:prstGeom prst="rect">
            <a:avLst/>
          </a:prstGeom>
        </p:spPr>
        <p:txBody>
          <a:bodyPr vert="horz" lIns="90708" tIns="45353" rIns="90708" bIns="45353" rtlCol="0" anchor="b"/>
          <a:lstStyle>
            <a:lvl1pPr algn="r">
              <a:defRPr sz="1200"/>
            </a:lvl1pPr>
          </a:lstStyle>
          <a:p>
            <a:fld id="{180BCA5B-53AC-472E-BDA6-739AF9AC1BD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4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054" tIns="47027" rIns="94054" bIns="47027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8" y="4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054" tIns="47027" rIns="94054" bIns="47027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58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9163" y="744538"/>
            <a:ext cx="4960937" cy="3721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158"/>
            <a:ext cx="5438140" cy="446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054" tIns="47027" rIns="94054" bIns="4702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" y="9428584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054" tIns="47027" rIns="94054" bIns="47027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8" y="9428584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054" tIns="47027" rIns="94054" bIns="47027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charset="0"/>
              </a:defRPr>
            </a:lvl1pPr>
          </a:lstStyle>
          <a:p>
            <a:pPr>
              <a:defRPr/>
            </a:pPr>
            <a:fld id="{318A0C80-0BF5-4492-AE9A-82347EF154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18A0C80-0BF5-4492-AE9A-82347EF154D8}" type="slidenum">
              <a:rPr lang="ru-RU" smtClean="0"/>
              <a:pPr>
                <a:defRPr/>
              </a:pPr>
              <a:t>13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805863" cy="6858000"/>
            <a:chOff x="0" y="0"/>
            <a:chExt cx="5547" cy="4320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 rot="-215207">
              <a:off x="3692" y="232"/>
              <a:ext cx="1856" cy="3627"/>
              <a:chOff x="3010" y="776"/>
              <a:chExt cx="1856" cy="3627"/>
            </a:xfrm>
          </p:grpSpPr>
          <p:sp>
            <p:nvSpPr>
              <p:cNvPr id="39" name="Freeform 4"/>
              <p:cNvSpPr>
                <a:spLocks/>
              </p:cNvSpPr>
              <p:nvPr userDrawn="1"/>
            </p:nvSpPr>
            <p:spPr bwMode="ltGray">
              <a:xfrm rot="12185230" flipV="1">
                <a:off x="3533" y="776"/>
                <a:ext cx="1333" cy="1485"/>
              </a:xfrm>
              <a:custGeom>
                <a:avLst/>
                <a:gdLst/>
                <a:ahLst/>
                <a:cxnLst>
                  <a:cxn ang="0">
                    <a:pos x="16" y="370"/>
                  </a:cxn>
                  <a:cxn ang="0">
                    <a:pos x="6" y="341"/>
                  </a:cxn>
                  <a:cxn ang="0">
                    <a:pos x="0" y="289"/>
                  </a:cxn>
                  <a:cxn ang="0">
                    <a:pos x="4" y="222"/>
                  </a:cxn>
                  <a:cxn ang="0">
                    <a:pos x="25" y="151"/>
                  </a:cxn>
                  <a:cxn ang="0">
                    <a:pos x="69" y="84"/>
                  </a:cxn>
                  <a:cxn ang="0">
                    <a:pos x="142" y="31"/>
                  </a:cxn>
                  <a:cxn ang="0">
                    <a:pos x="247" y="2"/>
                  </a:cxn>
                  <a:cxn ang="0">
                    <a:pos x="380" y="9"/>
                  </a:cxn>
                  <a:cxn ang="0">
                    <a:pos x="484" y="68"/>
                  </a:cxn>
                  <a:cxn ang="0">
                    <a:pos x="554" y="165"/>
                  </a:cxn>
                  <a:cxn ang="0">
                    <a:pos x="591" y="284"/>
                  </a:cxn>
                  <a:cxn ang="0">
                    <a:pos x="595" y="409"/>
                  </a:cxn>
                  <a:cxn ang="0">
                    <a:pos x="566" y="525"/>
                  </a:cxn>
                  <a:cxn ang="0">
                    <a:pos x="507" y="615"/>
                  </a:cxn>
                  <a:cxn ang="0">
                    <a:pos x="417" y="663"/>
                  </a:cxn>
                  <a:cxn ang="0">
                    <a:pos x="389" y="659"/>
                  </a:cxn>
                  <a:cxn ang="0">
                    <a:pos x="441" y="617"/>
                  </a:cxn>
                  <a:cxn ang="0">
                    <a:pos x="482" y="544"/>
                  </a:cxn>
                  <a:cxn ang="0">
                    <a:pos x="509" y="454"/>
                  </a:cxn>
                  <a:cxn ang="0">
                    <a:pos x="520" y="355"/>
                  </a:cxn>
                  <a:cxn ang="0">
                    <a:pos x="514" y="258"/>
                  </a:cxn>
                  <a:cxn ang="0">
                    <a:pos x="485" y="174"/>
                  </a:cxn>
                  <a:cxn ang="0">
                    <a:pos x="433" y="112"/>
                  </a:cxn>
                  <a:cxn ang="0">
                    <a:pos x="341" y="75"/>
                  </a:cxn>
                  <a:cxn ang="0">
                    <a:pos x="246" y="61"/>
                  </a:cxn>
                  <a:cxn ang="0">
                    <a:pos x="174" y="71"/>
                  </a:cxn>
                  <a:cxn ang="0">
                    <a:pos x="121" y="101"/>
                  </a:cxn>
                  <a:cxn ang="0">
                    <a:pos x="84" y="149"/>
                  </a:cxn>
                  <a:cxn ang="0">
                    <a:pos x="57" y="206"/>
                  </a:cxn>
                  <a:cxn ang="0">
                    <a:pos x="40" y="272"/>
                  </a:cxn>
                  <a:cxn ang="0">
                    <a:pos x="28" y="339"/>
                  </a:cxn>
                </a:cxnLst>
                <a:rect l="0" t="0" r="r" b="b"/>
                <a:pathLst>
                  <a:path w="596" h="666">
                    <a:moveTo>
                      <a:pt x="22" y="372"/>
                    </a:moveTo>
                    <a:lnTo>
                      <a:pt x="16" y="370"/>
                    </a:lnTo>
                    <a:lnTo>
                      <a:pt x="10" y="360"/>
                    </a:lnTo>
                    <a:lnTo>
                      <a:pt x="6" y="341"/>
                    </a:lnTo>
                    <a:lnTo>
                      <a:pt x="1" y="318"/>
                    </a:lnTo>
                    <a:lnTo>
                      <a:pt x="0" y="289"/>
                    </a:lnTo>
                    <a:lnTo>
                      <a:pt x="0" y="257"/>
                    </a:lnTo>
                    <a:lnTo>
                      <a:pt x="4" y="222"/>
                    </a:lnTo>
                    <a:lnTo>
                      <a:pt x="13" y="187"/>
                    </a:lnTo>
                    <a:lnTo>
                      <a:pt x="25" y="151"/>
                    </a:lnTo>
                    <a:lnTo>
                      <a:pt x="45" y="116"/>
                    </a:lnTo>
                    <a:lnTo>
                      <a:pt x="69" y="84"/>
                    </a:lnTo>
                    <a:lnTo>
                      <a:pt x="101" y="55"/>
                    </a:lnTo>
                    <a:lnTo>
                      <a:pt x="142" y="31"/>
                    </a:lnTo>
                    <a:lnTo>
                      <a:pt x="190" y="13"/>
                    </a:lnTo>
                    <a:lnTo>
                      <a:pt x="247" y="2"/>
                    </a:lnTo>
                    <a:lnTo>
                      <a:pt x="314" y="0"/>
                    </a:lnTo>
                    <a:lnTo>
                      <a:pt x="380" y="9"/>
                    </a:lnTo>
                    <a:lnTo>
                      <a:pt x="436" y="33"/>
                    </a:lnTo>
                    <a:lnTo>
                      <a:pt x="484" y="68"/>
                    </a:lnTo>
                    <a:lnTo>
                      <a:pt x="524" y="113"/>
                    </a:lnTo>
                    <a:lnTo>
                      <a:pt x="554" y="165"/>
                    </a:lnTo>
                    <a:lnTo>
                      <a:pt x="577" y="222"/>
                    </a:lnTo>
                    <a:lnTo>
                      <a:pt x="591" y="284"/>
                    </a:lnTo>
                    <a:lnTo>
                      <a:pt x="596" y="347"/>
                    </a:lnTo>
                    <a:lnTo>
                      <a:pt x="595" y="409"/>
                    </a:lnTo>
                    <a:lnTo>
                      <a:pt x="585" y="469"/>
                    </a:lnTo>
                    <a:lnTo>
                      <a:pt x="566" y="525"/>
                    </a:lnTo>
                    <a:lnTo>
                      <a:pt x="540" y="574"/>
                    </a:lnTo>
                    <a:lnTo>
                      <a:pt x="507" y="615"/>
                    </a:lnTo>
                    <a:lnTo>
                      <a:pt x="465" y="645"/>
                    </a:lnTo>
                    <a:lnTo>
                      <a:pt x="417" y="663"/>
                    </a:lnTo>
                    <a:lnTo>
                      <a:pt x="360" y="666"/>
                    </a:lnTo>
                    <a:lnTo>
                      <a:pt x="389" y="659"/>
                    </a:lnTo>
                    <a:lnTo>
                      <a:pt x="417" y="642"/>
                    </a:lnTo>
                    <a:lnTo>
                      <a:pt x="441" y="617"/>
                    </a:lnTo>
                    <a:lnTo>
                      <a:pt x="463" y="583"/>
                    </a:lnTo>
                    <a:lnTo>
                      <a:pt x="482" y="544"/>
                    </a:lnTo>
                    <a:lnTo>
                      <a:pt x="497" y="501"/>
                    </a:lnTo>
                    <a:lnTo>
                      <a:pt x="509" y="454"/>
                    </a:lnTo>
                    <a:lnTo>
                      <a:pt x="517" y="404"/>
                    </a:lnTo>
                    <a:lnTo>
                      <a:pt x="520" y="355"/>
                    </a:lnTo>
                    <a:lnTo>
                      <a:pt x="519" y="305"/>
                    </a:lnTo>
                    <a:lnTo>
                      <a:pt x="514" y="258"/>
                    </a:lnTo>
                    <a:lnTo>
                      <a:pt x="502" y="213"/>
                    </a:lnTo>
                    <a:lnTo>
                      <a:pt x="485" y="174"/>
                    </a:lnTo>
                    <a:lnTo>
                      <a:pt x="462" y="139"/>
                    </a:lnTo>
                    <a:lnTo>
                      <a:pt x="433" y="112"/>
                    </a:lnTo>
                    <a:lnTo>
                      <a:pt x="397" y="93"/>
                    </a:lnTo>
                    <a:lnTo>
                      <a:pt x="341" y="75"/>
                    </a:lnTo>
                    <a:lnTo>
                      <a:pt x="290" y="65"/>
                    </a:lnTo>
                    <a:lnTo>
                      <a:pt x="246" y="61"/>
                    </a:lnTo>
                    <a:lnTo>
                      <a:pt x="207" y="63"/>
                    </a:lnTo>
                    <a:lnTo>
                      <a:pt x="174" y="71"/>
                    </a:lnTo>
                    <a:lnTo>
                      <a:pt x="146" y="84"/>
                    </a:lnTo>
                    <a:lnTo>
                      <a:pt x="121" y="101"/>
                    </a:lnTo>
                    <a:lnTo>
                      <a:pt x="101" y="123"/>
                    </a:lnTo>
                    <a:lnTo>
                      <a:pt x="84" y="149"/>
                    </a:lnTo>
                    <a:lnTo>
                      <a:pt x="69" y="176"/>
                    </a:lnTo>
                    <a:lnTo>
                      <a:pt x="57" y="206"/>
                    </a:lnTo>
                    <a:lnTo>
                      <a:pt x="48" y="239"/>
                    </a:lnTo>
                    <a:lnTo>
                      <a:pt x="40" y="272"/>
                    </a:lnTo>
                    <a:lnTo>
                      <a:pt x="33" y="305"/>
                    </a:lnTo>
                    <a:lnTo>
                      <a:pt x="28" y="339"/>
                    </a:lnTo>
                    <a:lnTo>
                      <a:pt x="22" y="372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0" name="Freeform 5"/>
              <p:cNvSpPr>
                <a:spLocks/>
              </p:cNvSpPr>
              <p:nvPr userDrawn="1"/>
            </p:nvSpPr>
            <p:spPr bwMode="ltGray">
              <a:xfrm rot="12185230" flipV="1">
                <a:off x="4028" y="1800"/>
                <a:ext cx="571" cy="53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5"/>
                  </a:cxn>
                  <a:cxn ang="0">
                    <a:pos x="3" y="50"/>
                  </a:cxn>
                  <a:cxn ang="0">
                    <a:pos x="6" y="75"/>
                  </a:cxn>
                  <a:cxn ang="0">
                    <a:pos x="11" y="98"/>
                  </a:cxn>
                  <a:cxn ang="0">
                    <a:pos x="18" y="119"/>
                  </a:cxn>
                  <a:cxn ang="0">
                    <a:pos x="27" y="141"/>
                  </a:cxn>
                  <a:cxn ang="0">
                    <a:pos x="38" y="161"/>
                  </a:cxn>
                  <a:cxn ang="0">
                    <a:pos x="51" y="178"/>
                  </a:cxn>
                  <a:cxn ang="0">
                    <a:pos x="67" y="194"/>
                  </a:cxn>
                  <a:cxn ang="0">
                    <a:pos x="86" y="208"/>
                  </a:cxn>
                  <a:cxn ang="0">
                    <a:pos x="106" y="219"/>
                  </a:cxn>
                  <a:cxn ang="0">
                    <a:pos x="131" y="228"/>
                  </a:cxn>
                  <a:cxn ang="0">
                    <a:pos x="158" y="234"/>
                  </a:cxn>
                  <a:cxn ang="0">
                    <a:pos x="188" y="237"/>
                  </a:cxn>
                  <a:cxn ang="0">
                    <a:pos x="220" y="236"/>
                  </a:cxn>
                  <a:cxn ang="0">
                    <a:pos x="257" y="232"/>
                  </a:cxn>
                  <a:cxn ang="0">
                    <a:pos x="224" y="227"/>
                  </a:cxn>
                  <a:cxn ang="0">
                    <a:pos x="195" y="220"/>
                  </a:cxn>
                  <a:cxn ang="0">
                    <a:pos x="170" y="212"/>
                  </a:cxn>
                  <a:cxn ang="0">
                    <a:pos x="148" y="204"/>
                  </a:cxn>
                  <a:cxn ang="0">
                    <a:pos x="128" y="193"/>
                  </a:cxn>
                  <a:cxn ang="0">
                    <a:pos x="112" y="182"/>
                  </a:cxn>
                  <a:cxn ang="0">
                    <a:pos x="97" y="169"/>
                  </a:cxn>
                  <a:cxn ang="0">
                    <a:pos x="84" y="155"/>
                  </a:cxn>
                  <a:cxn ang="0">
                    <a:pos x="72" y="141"/>
                  </a:cxn>
                  <a:cxn ang="0">
                    <a:pos x="61" y="125"/>
                  </a:cxn>
                  <a:cxn ang="0">
                    <a:pos x="52" y="107"/>
                  </a:cxn>
                  <a:cxn ang="0">
                    <a:pos x="43" y="88"/>
                  </a:cxn>
                  <a:cxn ang="0">
                    <a:pos x="33" y="69"/>
                  </a:cxn>
                  <a:cxn ang="0">
                    <a:pos x="23" y="47"/>
                  </a:cxn>
                  <a:cxn ang="0">
                    <a:pos x="12" y="24"/>
                  </a:cxn>
                  <a:cxn ang="0">
                    <a:pos x="0" y="0"/>
                  </a:cxn>
                </a:cxnLst>
                <a:rect l="0" t="0" r="r" b="b"/>
                <a:pathLst>
                  <a:path w="257" h="237">
                    <a:moveTo>
                      <a:pt x="0" y="0"/>
                    </a:moveTo>
                    <a:lnTo>
                      <a:pt x="0" y="25"/>
                    </a:lnTo>
                    <a:lnTo>
                      <a:pt x="3" y="50"/>
                    </a:lnTo>
                    <a:lnTo>
                      <a:pt x="6" y="75"/>
                    </a:lnTo>
                    <a:lnTo>
                      <a:pt x="11" y="98"/>
                    </a:lnTo>
                    <a:lnTo>
                      <a:pt x="18" y="119"/>
                    </a:lnTo>
                    <a:lnTo>
                      <a:pt x="27" y="141"/>
                    </a:lnTo>
                    <a:lnTo>
                      <a:pt x="38" y="161"/>
                    </a:lnTo>
                    <a:lnTo>
                      <a:pt x="51" y="178"/>
                    </a:lnTo>
                    <a:lnTo>
                      <a:pt x="67" y="194"/>
                    </a:lnTo>
                    <a:lnTo>
                      <a:pt x="86" y="208"/>
                    </a:lnTo>
                    <a:lnTo>
                      <a:pt x="106" y="219"/>
                    </a:lnTo>
                    <a:lnTo>
                      <a:pt x="131" y="228"/>
                    </a:lnTo>
                    <a:lnTo>
                      <a:pt x="158" y="234"/>
                    </a:lnTo>
                    <a:lnTo>
                      <a:pt x="188" y="237"/>
                    </a:lnTo>
                    <a:lnTo>
                      <a:pt x="220" y="236"/>
                    </a:lnTo>
                    <a:lnTo>
                      <a:pt x="257" y="232"/>
                    </a:lnTo>
                    <a:lnTo>
                      <a:pt x="224" y="227"/>
                    </a:lnTo>
                    <a:lnTo>
                      <a:pt x="195" y="220"/>
                    </a:lnTo>
                    <a:lnTo>
                      <a:pt x="170" y="212"/>
                    </a:lnTo>
                    <a:lnTo>
                      <a:pt x="148" y="204"/>
                    </a:lnTo>
                    <a:lnTo>
                      <a:pt x="128" y="193"/>
                    </a:lnTo>
                    <a:lnTo>
                      <a:pt x="112" y="182"/>
                    </a:lnTo>
                    <a:lnTo>
                      <a:pt x="97" y="169"/>
                    </a:lnTo>
                    <a:lnTo>
                      <a:pt x="84" y="155"/>
                    </a:lnTo>
                    <a:lnTo>
                      <a:pt x="72" y="141"/>
                    </a:lnTo>
                    <a:lnTo>
                      <a:pt x="61" y="125"/>
                    </a:lnTo>
                    <a:lnTo>
                      <a:pt x="52" y="107"/>
                    </a:lnTo>
                    <a:lnTo>
                      <a:pt x="43" y="88"/>
                    </a:lnTo>
                    <a:lnTo>
                      <a:pt x="33" y="69"/>
                    </a:lnTo>
                    <a:lnTo>
                      <a:pt x="23" y="47"/>
                    </a:lnTo>
                    <a:lnTo>
                      <a:pt x="12" y="2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1" name="Freeform 6"/>
              <p:cNvSpPr>
                <a:spLocks/>
              </p:cNvSpPr>
              <p:nvPr userDrawn="1"/>
            </p:nvSpPr>
            <p:spPr bwMode="ltGray">
              <a:xfrm rot="12185230" flipV="1">
                <a:off x="3637" y="2165"/>
                <a:ext cx="277" cy="249"/>
              </a:xfrm>
              <a:custGeom>
                <a:avLst/>
                <a:gdLst/>
                <a:ahLst/>
                <a:cxnLst>
                  <a:cxn ang="0">
                    <a:pos x="77" y="0"/>
                  </a:cxn>
                  <a:cxn ang="0">
                    <a:pos x="124" y="108"/>
                  </a:cxn>
                  <a:cxn ang="0">
                    <a:pos x="120" y="107"/>
                  </a:cxn>
                  <a:cxn ang="0">
                    <a:pos x="107" y="105"/>
                  </a:cxn>
                  <a:cxn ang="0">
                    <a:pos x="89" y="101"/>
                  </a:cxn>
                  <a:cxn ang="0">
                    <a:pos x="68" y="99"/>
                  </a:cxn>
                  <a:cxn ang="0">
                    <a:pos x="45" y="97"/>
                  </a:cxn>
                  <a:cxn ang="0">
                    <a:pos x="25" y="98"/>
                  </a:cxn>
                  <a:cxn ang="0">
                    <a:pos x="9" y="102"/>
                  </a:cxn>
                  <a:cxn ang="0">
                    <a:pos x="0" y="110"/>
                  </a:cxn>
                  <a:cxn ang="0">
                    <a:pos x="4" y="98"/>
                  </a:cxn>
                  <a:cxn ang="0">
                    <a:pos x="8" y="89"/>
                  </a:cxn>
                  <a:cxn ang="0">
                    <a:pos x="16" y="82"/>
                  </a:cxn>
                  <a:cxn ang="0">
                    <a:pos x="25" y="76"/>
                  </a:cxn>
                  <a:cxn ang="0">
                    <a:pos x="36" y="72"/>
                  </a:cxn>
                  <a:cxn ang="0">
                    <a:pos x="47" y="71"/>
                  </a:cxn>
                  <a:cxn ang="0">
                    <a:pos x="59" y="71"/>
                  </a:cxn>
                  <a:cxn ang="0">
                    <a:pos x="72" y="74"/>
                  </a:cxn>
                  <a:cxn ang="0">
                    <a:pos x="73" y="71"/>
                  </a:cxn>
                  <a:cxn ang="0">
                    <a:pos x="70" y="56"/>
                  </a:cxn>
                  <a:cxn ang="0">
                    <a:pos x="67" y="38"/>
                  </a:cxn>
                  <a:cxn ang="0">
                    <a:pos x="65" y="30"/>
                  </a:cxn>
                  <a:cxn ang="0">
                    <a:pos x="63" y="30"/>
                  </a:cxn>
                  <a:cxn ang="0">
                    <a:pos x="61" y="29"/>
                  </a:cxn>
                  <a:cxn ang="0">
                    <a:pos x="59" y="26"/>
                  </a:cxn>
                  <a:cxn ang="0">
                    <a:pos x="57" y="23"/>
                  </a:cxn>
                  <a:cxn ang="0">
                    <a:pos x="57" y="19"/>
                  </a:cxn>
                  <a:cxn ang="0">
                    <a:pos x="59" y="14"/>
                  </a:cxn>
                  <a:cxn ang="0">
                    <a:pos x="66" y="8"/>
                  </a:cxn>
                  <a:cxn ang="0">
                    <a:pos x="77" y="0"/>
                  </a:cxn>
                </a:cxnLst>
                <a:rect l="0" t="0" r="r" b="b"/>
                <a:pathLst>
                  <a:path w="124" h="110">
                    <a:moveTo>
                      <a:pt x="77" y="0"/>
                    </a:moveTo>
                    <a:lnTo>
                      <a:pt x="124" y="108"/>
                    </a:lnTo>
                    <a:lnTo>
                      <a:pt x="120" y="107"/>
                    </a:lnTo>
                    <a:lnTo>
                      <a:pt x="107" y="105"/>
                    </a:lnTo>
                    <a:lnTo>
                      <a:pt x="89" y="101"/>
                    </a:lnTo>
                    <a:lnTo>
                      <a:pt x="68" y="99"/>
                    </a:lnTo>
                    <a:lnTo>
                      <a:pt x="45" y="97"/>
                    </a:lnTo>
                    <a:lnTo>
                      <a:pt x="25" y="98"/>
                    </a:lnTo>
                    <a:lnTo>
                      <a:pt x="9" y="102"/>
                    </a:lnTo>
                    <a:lnTo>
                      <a:pt x="0" y="110"/>
                    </a:lnTo>
                    <a:lnTo>
                      <a:pt x="4" y="98"/>
                    </a:lnTo>
                    <a:lnTo>
                      <a:pt x="8" y="89"/>
                    </a:lnTo>
                    <a:lnTo>
                      <a:pt x="16" y="82"/>
                    </a:lnTo>
                    <a:lnTo>
                      <a:pt x="25" y="76"/>
                    </a:lnTo>
                    <a:lnTo>
                      <a:pt x="36" y="72"/>
                    </a:lnTo>
                    <a:lnTo>
                      <a:pt x="47" y="71"/>
                    </a:lnTo>
                    <a:lnTo>
                      <a:pt x="59" y="71"/>
                    </a:lnTo>
                    <a:lnTo>
                      <a:pt x="72" y="74"/>
                    </a:lnTo>
                    <a:lnTo>
                      <a:pt x="73" y="71"/>
                    </a:lnTo>
                    <a:lnTo>
                      <a:pt x="70" y="56"/>
                    </a:lnTo>
                    <a:lnTo>
                      <a:pt x="67" y="38"/>
                    </a:lnTo>
                    <a:lnTo>
                      <a:pt x="65" y="30"/>
                    </a:lnTo>
                    <a:lnTo>
                      <a:pt x="63" y="30"/>
                    </a:lnTo>
                    <a:lnTo>
                      <a:pt x="61" y="29"/>
                    </a:lnTo>
                    <a:lnTo>
                      <a:pt x="59" y="26"/>
                    </a:lnTo>
                    <a:lnTo>
                      <a:pt x="57" y="23"/>
                    </a:lnTo>
                    <a:lnTo>
                      <a:pt x="57" y="19"/>
                    </a:lnTo>
                    <a:lnTo>
                      <a:pt x="59" y="14"/>
                    </a:lnTo>
                    <a:lnTo>
                      <a:pt x="66" y="8"/>
                    </a:lnTo>
                    <a:lnTo>
                      <a:pt x="77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2" name="Freeform 7"/>
              <p:cNvSpPr>
                <a:spLocks/>
              </p:cNvSpPr>
              <p:nvPr userDrawn="1"/>
            </p:nvSpPr>
            <p:spPr bwMode="ltGray">
              <a:xfrm rot="12185230" flipV="1">
                <a:off x="3977" y="975"/>
                <a:ext cx="245" cy="34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5" y="1"/>
                  </a:cxn>
                  <a:cxn ang="0">
                    <a:pos x="18" y="5"/>
                  </a:cxn>
                  <a:cxn ang="0">
                    <a:pos x="37" y="12"/>
                  </a:cxn>
                  <a:cxn ang="0">
                    <a:pos x="58" y="24"/>
                  </a:cxn>
                  <a:cxn ang="0">
                    <a:pos x="78" y="44"/>
                  </a:cxn>
                  <a:cxn ang="0">
                    <a:pos x="96" y="71"/>
                  </a:cxn>
                  <a:cxn ang="0">
                    <a:pos x="107" y="108"/>
                  </a:cxn>
                  <a:cxn ang="0">
                    <a:pos x="109" y="156"/>
                  </a:cxn>
                  <a:cxn ang="0">
                    <a:pos x="105" y="156"/>
                  </a:cxn>
                  <a:cxn ang="0">
                    <a:pos x="99" y="156"/>
                  </a:cxn>
                  <a:cxn ang="0">
                    <a:pos x="93" y="156"/>
                  </a:cxn>
                  <a:cxn ang="0">
                    <a:pos x="87" y="154"/>
                  </a:cxn>
                  <a:cxn ang="0">
                    <a:pos x="81" y="153"/>
                  </a:cxn>
                  <a:cxn ang="0">
                    <a:pos x="74" y="150"/>
                  </a:cxn>
                  <a:cxn ang="0">
                    <a:pos x="66" y="145"/>
                  </a:cxn>
                  <a:cxn ang="0">
                    <a:pos x="58" y="139"/>
                  </a:cxn>
                  <a:cxn ang="0">
                    <a:pos x="53" y="126"/>
                  </a:cxn>
                  <a:cxn ang="0">
                    <a:pos x="53" y="111"/>
                  </a:cxn>
                  <a:cxn ang="0">
                    <a:pos x="56" y="96"/>
                  </a:cxn>
                  <a:cxn ang="0">
                    <a:pos x="59" y="80"/>
                  </a:cxn>
                  <a:cxn ang="0">
                    <a:pos x="56" y="62"/>
                  </a:cxn>
                  <a:cxn ang="0">
                    <a:pos x="48" y="43"/>
                  </a:cxn>
                  <a:cxn ang="0">
                    <a:pos x="31" y="23"/>
                  </a:cxn>
                  <a:cxn ang="0">
                    <a:pos x="0" y="0"/>
                  </a:cxn>
                </a:cxnLst>
                <a:rect l="0" t="0" r="r" b="b"/>
                <a:pathLst>
                  <a:path w="109" h="156">
                    <a:moveTo>
                      <a:pt x="0" y="0"/>
                    </a:moveTo>
                    <a:lnTo>
                      <a:pt x="5" y="1"/>
                    </a:lnTo>
                    <a:lnTo>
                      <a:pt x="18" y="5"/>
                    </a:lnTo>
                    <a:lnTo>
                      <a:pt x="37" y="12"/>
                    </a:lnTo>
                    <a:lnTo>
                      <a:pt x="58" y="24"/>
                    </a:lnTo>
                    <a:lnTo>
                      <a:pt x="78" y="44"/>
                    </a:lnTo>
                    <a:lnTo>
                      <a:pt x="96" y="71"/>
                    </a:lnTo>
                    <a:lnTo>
                      <a:pt x="107" y="108"/>
                    </a:lnTo>
                    <a:lnTo>
                      <a:pt x="109" y="156"/>
                    </a:lnTo>
                    <a:lnTo>
                      <a:pt x="105" y="156"/>
                    </a:lnTo>
                    <a:lnTo>
                      <a:pt x="99" y="156"/>
                    </a:lnTo>
                    <a:lnTo>
                      <a:pt x="93" y="156"/>
                    </a:lnTo>
                    <a:lnTo>
                      <a:pt x="87" y="154"/>
                    </a:lnTo>
                    <a:lnTo>
                      <a:pt x="81" y="153"/>
                    </a:lnTo>
                    <a:lnTo>
                      <a:pt x="74" y="150"/>
                    </a:lnTo>
                    <a:lnTo>
                      <a:pt x="66" y="145"/>
                    </a:lnTo>
                    <a:lnTo>
                      <a:pt x="58" y="139"/>
                    </a:lnTo>
                    <a:lnTo>
                      <a:pt x="53" y="126"/>
                    </a:lnTo>
                    <a:lnTo>
                      <a:pt x="53" y="111"/>
                    </a:lnTo>
                    <a:lnTo>
                      <a:pt x="56" y="96"/>
                    </a:lnTo>
                    <a:lnTo>
                      <a:pt x="59" y="80"/>
                    </a:lnTo>
                    <a:lnTo>
                      <a:pt x="56" y="62"/>
                    </a:lnTo>
                    <a:lnTo>
                      <a:pt x="48" y="43"/>
                    </a:lnTo>
                    <a:lnTo>
                      <a:pt x="31" y="2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3" name="Freeform 8"/>
              <p:cNvSpPr>
                <a:spLocks/>
              </p:cNvSpPr>
              <p:nvPr userDrawn="1"/>
            </p:nvSpPr>
            <p:spPr bwMode="ltGray">
              <a:xfrm rot="12185230" flipV="1">
                <a:off x="3843" y="2207"/>
                <a:ext cx="103" cy="209"/>
              </a:xfrm>
              <a:custGeom>
                <a:avLst/>
                <a:gdLst/>
                <a:ahLst/>
                <a:cxnLst>
                  <a:cxn ang="0">
                    <a:pos x="31" y="0"/>
                  </a:cxn>
                  <a:cxn ang="0">
                    <a:pos x="20" y="38"/>
                  </a:cxn>
                  <a:cxn ang="0">
                    <a:pos x="15" y="62"/>
                  </a:cxn>
                  <a:cxn ang="0">
                    <a:pos x="11" y="79"/>
                  </a:cxn>
                  <a:cxn ang="0">
                    <a:pos x="0" y="94"/>
                  </a:cxn>
                  <a:cxn ang="0">
                    <a:pos x="12" y="88"/>
                  </a:cxn>
                  <a:cxn ang="0">
                    <a:pos x="23" y="80"/>
                  </a:cxn>
                  <a:cxn ang="0">
                    <a:pos x="32" y="69"/>
                  </a:cxn>
                  <a:cxn ang="0">
                    <a:pos x="40" y="57"/>
                  </a:cxn>
                  <a:cxn ang="0">
                    <a:pos x="45" y="44"/>
                  </a:cxn>
                  <a:cxn ang="0">
                    <a:pos x="46" y="30"/>
                  </a:cxn>
                  <a:cxn ang="0">
                    <a:pos x="42" y="15"/>
                  </a:cxn>
                  <a:cxn ang="0">
                    <a:pos x="31" y="0"/>
                  </a:cxn>
                </a:cxnLst>
                <a:rect l="0" t="0" r="r" b="b"/>
                <a:pathLst>
                  <a:path w="46" h="94">
                    <a:moveTo>
                      <a:pt x="31" y="0"/>
                    </a:moveTo>
                    <a:lnTo>
                      <a:pt x="20" y="38"/>
                    </a:lnTo>
                    <a:lnTo>
                      <a:pt x="15" y="62"/>
                    </a:lnTo>
                    <a:lnTo>
                      <a:pt x="11" y="79"/>
                    </a:lnTo>
                    <a:lnTo>
                      <a:pt x="0" y="94"/>
                    </a:lnTo>
                    <a:lnTo>
                      <a:pt x="12" y="88"/>
                    </a:lnTo>
                    <a:lnTo>
                      <a:pt x="23" y="80"/>
                    </a:lnTo>
                    <a:lnTo>
                      <a:pt x="32" y="69"/>
                    </a:lnTo>
                    <a:lnTo>
                      <a:pt x="40" y="57"/>
                    </a:lnTo>
                    <a:lnTo>
                      <a:pt x="45" y="44"/>
                    </a:lnTo>
                    <a:lnTo>
                      <a:pt x="46" y="30"/>
                    </a:lnTo>
                    <a:lnTo>
                      <a:pt x="42" y="15"/>
                    </a:lnTo>
                    <a:lnTo>
                      <a:pt x="31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4" name="Freeform 9"/>
              <p:cNvSpPr>
                <a:spLocks/>
              </p:cNvSpPr>
              <p:nvPr userDrawn="1"/>
            </p:nvSpPr>
            <p:spPr bwMode="ltGray">
              <a:xfrm rot="12185230" flipV="1">
                <a:off x="3893" y="1325"/>
                <a:ext cx="120" cy="9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" y="1"/>
                  </a:cxn>
                  <a:cxn ang="0">
                    <a:pos x="6" y="3"/>
                  </a:cxn>
                  <a:cxn ang="0">
                    <a:pos x="13" y="8"/>
                  </a:cxn>
                  <a:cxn ang="0">
                    <a:pos x="21" y="12"/>
                  </a:cxn>
                  <a:cxn ang="0">
                    <a:pos x="29" y="15"/>
                  </a:cxn>
                  <a:cxn ang="0">
                    <a:pos x="38" y="17"/>
                  </a:cxn>
                  <a:cxn ang="0">
                    <a:pos x="46" y="18"/>
                  </a:cxn>
                  <a:cxn ang="0">
                    <a:pos x="54" y="16"/>
                  </a:cxn>
                  <a:cxn ang="0">
                    <a:pos x="53" y="25"/>
                  </a:cxn>
                  <a:cxn ang="0">
                    <a:pos x="50" y="33"/>
                  </a:cxn>
                  <a:cxn ang="0">
                    <a:pos x="44" y="38"/>
                  </a:cxn>
                  <a:cxn ang="0">
                    <a:pos x="37" y="40"/>
                  </a:cxn>
                  <a:cxn ang="0">
                    <a:pos x="28" y="39"/>
                  </a:cxn>
                  <a:cxn ang="0">
                    <a:pos x="19" y="32"/>
                  </a:cxn>
                  <a:cxn ang="0">
                    <a:pos x="10" y="20"/>
                  </a:cxn>
                  <a:cxn ang="0">
                    <a:pos x="0" y="0"/>
                  </a:cxn>
                </a:cxnLst>
                <a:rect l="0" t="0" r="r" b="b"/>
                <a:pathLst>
                  <a:path w="54" h="40">
                    <a:moveTo>
                      <a:pt x="0" y="0"/>
                    </a:moveTo>
                    <a:lnTo>
                      <a:pt x="1" y="1"/>
                    </a:lnTo>
                    <a:lnTo>
                      <a:pt x="6" y="3"/>
                    </a:lnTo>
                    <a:lnTo>
                      <a:pt x="13" y="8"/>
                    </a:lnTo>
                    <a:lnTo>
                      <a:pt x="21" y="12"/>
                    </a:lnTo>
                    <a:lnTo>
                      <a:pt x="29" y="15"/>
                    </a:lnTo>
                    <a:lnTo>
                      <a:pt x="38" y="17"/>
                    </a:lnTo>
                    <a:lnTo>
                      <a:pt x="46" y="18"/>
                    </a:lnTo>
                    <a:lnTo>
                      <a:pt x="54" y="16"/>
                    </a:lnTo>
                    <a:lnTo>
                      <a:pt x="53" y="25"/>
                    </a:lnTo>
                    <a:lnTo>
                      <a:pt x="50" y="33"/>
                    </a:lnTo>
                    <a:lnTo>
                      <a:pt x="44" y="38"/>
                    </a:lnTo>
                    <a:lnTo>
                      <a:pt x="37" y="40"/>
                    </a:lnTo>
                    <a:lnTo>
                      <a:pt x="28" y="39"/>
                    </a:lnTo>
                    <a:lnTo>
                      <a:pt x="19" y="32"/>
                    </a:lnTo>
                    <a:lnTo>
                      <a:pt x="10" y="2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5" name="Freeform 10"/>
              <p:cNvSpPr>
                <a:spLocks/>
              </p:cNvSpPr>
              <p:nvPr userDrawn="1"/>
            </p:nvSpPr>
            <p:spPr bwMode="ltGray">
              <a:xfrm rot="12185230" flipV="1">
                <a:off x="3010" y="2344"/>
                <a:ext cx="330" cy="205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" y="6"/>
                  </a:cxn>
                  <a:cxn ang="0">
                    <a:pos x="16" y="14"/>
                  </a:cxn>
                  <a:cxn ang="0">
                    <a:pos x="28" y="24"/>
                  </a:cxn>
                  <a:cxn ang="0">
                    <a:pos x="41" y="37"/>
                  </a:cxn>
                  <a:cxn ang="0">
                    <a:pos x="58" y="53"/>
                  </a:cxn>
                  <a:cxn ang="0">
                    <a:pos x="73" y="70"/>
                  </a:cxn>
                  <a:cxn ang="0">
                    <a:pos x="88" y="90"/>
                  </a:cxn>
                  <a:cxn ang="0">
                    <a:pos x="100" y="113"/>
                  </a:cxn>
                  <a:cxn ang="0">
                    <a:pos x="112" y="137"/>
                  </a:cxn>
                  <a:cxn ang="0">
                    <a:pos x="120" y="165"/>
                  </a:cxn>
                  <a:cxn ang="0">
                    <a:pos x="124" y="196"/>
                  </a:cxn>
                  <a:cxn ang="0">
                    <a:pos x="126" y="228"/>
                  </a:cxn>
                  <a:cxn ang="0">
                    <a:pos x="120" y="264"/>
                  </a:cxn>
                  <a:cxn ang="0">
                    <a:pos x="109" y="302"/>
                  </a:cxn>
                  <a:cxn ang="0">
                    <a:pos x="92" y="342"/>
                  </a:cxn>
                  <a:cxn ang="0">
                    <a:pos x="67" y="386"/>
                  </a:cxn>
                  <a:cxn ang="0">
                    <a:pos x="39" y="436"/>
                  </a:cxn>
                  <a:cxn ang="0">
                    <a:pos x="21" y="482"/>
                  </a:cxn>
                  <a:cxn ang="0">
                    <a:pos x="10" y="525"/>
                  </a:cxn>
                  <a:cxn ang="0">
                    <a:pos x="6" y="566"/>
                  </a:cxn>
                  <a:cxn ang="0">
                    <a:pos x="6" y="605"/>
                  </a:cxn>
                  <a:cxn ang="0">
                    <a:pos x="8" y="641"/>
                  </a:cxn>
                  <a:cxn ang="0">
                    <a:pos x="12" y="673"/>
                  </a:cxn>
                  <a:cxn ang="0">
                    <a:pos x="14" y="704"/>
                  </a:cxn>
                  <a:cxn ang="0">
                    <a:pos x="41" y="688"/>
                  </a:cxn>
                  <a:cxn ang="0">
                    <a:pos x="39" y="680"/>
                  </a:cxn>
                  <a:cxn ang="0">
                    <a:pos x="36" y="657"/>
                  </a:cxn>
                  <a:cxn ang="0">
                    <a:pos x="33" y="622"/>
                  </a:cxn>
                  <a:cxn ang="0">
                    <a:pos x="35" y="575"/>
                  </a:cxn>
                  <a:cxn ang="0">
                    <a:pos x="41" y="519"/>
                  </a:cxn>
                  <a:cxn ang="0">
                    <a:pos x="58" y="455"/>
                  </a:cxn>
                  <a:cxn ang="0">
                    <a:pos x="86" y="386"/>
                  </a:cxn>
                  <a:cxn ang="0">
                    <a:pos x="129" y="313"/>
                  </a:cxn>
                  <a:cxn ang="0">
                    <a:pos x="143" y="279"/>
                  </a:cxn>
                  <a:cxn ang="0">
                    <a:pos x="149" y="235"/>
                  </a:cxn>
                  <a:cxn ang="0">
                    <a:pos x="144" y="184"/>
                  </a:cxn>
                  <a:cxn ang="0">
                    <a:pos x="131" y="134"/>
                  </a:cxn>
                  <a:cxn ang="0">
                    <a:pos x="109" y="85"/>
                  </a:cxn>
                  <a:cxn ang="0">
                    <a:pos x="81" y="44"/>
                  </a:cxn>
                  <a:cxn ang="0">
                    <a:pos x="44" y="14"/>
                  </a:cxn>
                  <a:cxn ang="0">
                    <a:pos x="0" y="0"/>
                  </a:cxn>
                </a:cxnLst>
                <a:rect l="0" t="0" r="r" b="b"/>
                <a:pathLst>
                  <a:path w="149" h="704">
                    <a:moveTo>
                      <a:pt x="0" y="0"/>
                    </a:moveTo>
                    <a:lnTo>
                      <a:pt x="6" y="6"/>
                    </a:lnTo>
                    <a:lnTo>
                      <a:pt x="16" y="14"/>
                    </a:lnTo>
                    <a:lnTo>
                      <a:pt x="28" y="24"/>
                    </a:lnTo>
                    <a:lnTo>
                      <a:pt x="41" y="37"/>
                    </a:lnTo>
                    <a:lnTo>
                      <a:pt x="58" y="53"/>
                    </a:lnTo>
                    <a:lnTo>
                      <a:pt x="73" y="70"/>
                    </a:lnTo>
                    <a:lnTo>
                      <a:pt x="88" y="90"/>
                    </a:lnTo>
                    <a:lnTo>
                      <a:pt x="100" y="113"/>
                    </a:lnTo>
                    <a:lnTo>
                      <a:pt x="112" y="137"/>
                    </a:lnTo>
                    <a:lnTo>
                      <a:pt x="120" y="165"/>
                    </a:lnTo>
                    <a:lnTo>
                      <a:pt x="124" y="196"/>
                    </a:lnTo>
                    <a:lnTo>
                      <a:pt x="126" y="228"/>
                    </a:lnTo>
                    <a:lnTo>
                      <a:pt x="120" y="264"/>
                    </a:lnTo>
                    <a:lnTo>
                      <a:pt x="109" y="302"/>
                    </a:lnTo>
                    <a:lnTo>
                      <a:pt x="92" y="342"/>
                    </a:lnTo>
                    <a:lnTo>
                      <a:pt x="67" y="386"/>
                    </a:lnTo>
                    <a:lnTo>
                      <a:pt x="39" y="436"/>
                    </a:lnTo>
                    <a:lnTo>
                      <a:pt x="21" y="482"/>
                    </a:lnTo>
                    <a:lnTo>
                      <a:pt x="10" y="525"/>
                    </a:lnTo>
                    <a:lnTo>
                      <a:pt x="6" y="566"/>
                    </a:lnTo>
                    <a:lnTo>
                      <a:pt x="6" y="605"/>
                    </a:lnTo>
                    <a:lnTo>
                      <a:pt x="8" y="641"/>
                    </a:lnTo>
                    <a:lnTo>
                      <a:pt x="12" y="673"/>
                    </a:lnTo>
                    <a:lnTo>
                      <a:pt x="14" y="704"/>
                    </a:lnTo>
                    <a:lnTo>
                      <a:pt x="41" y="688"/>
                    </a:lnTo>
                    <a:lnTo>
                      <a:pt x="39" y="680"/>
                    </a:lnTo>
                    <a:lnTo>
                      <a:pt x="36" y="657"/>
                    </a:lnTo>
                    <a:lnTo>
                      <a:pt x="33" y="622"/>
                    </a:lnTo>
                    <a:lnTo>
                      <a:pt x="35" y="575"/>
                    </a:lnTo>
                    <a:lnTo>
                      <a:pt x="41" y="519"/>
                    </a:lnTo>
                    <a:lnTo>
                      <a:pt x="58" y="455"/>
                    </a:lnTo>
                    <a:lnTo>
                      <a:pt x="86" y="386"/>
                    </a:lnTo>
                    <a:lnTo>
                      <a:pt x="129" y="313"/>
                    </a:lnTo>
                    <a:lnTo>
                      <a:pt x="143" y="279"/>
                    </a:lnTo>
                    <a:lnTo>
                      <a:pt x="149" y="235"/>
                    </a:lnTo>
                    <a:lnTo>
                      <a:pt x="144" y="184"/>
                    </a:lnTo>
                    <a:lnTo>
                      <a:pt x="131" y="134"/>
                    </a:lnTo>
                    <a:lnTo>
                      <a:pt x="109" y="85"/>
                    </a:lnTo>
                    <a:lnTo>
                      <a:pt x="81" y="44"/>
                    </a:lnTo>
                    <a:lnTo>
                      <a:pt x="44" y="1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sp>
          <p:nvSpPr>
            <p:cNvPr id="6" name="Freeform 11"/>
            <p:cNvSpPr>
              <a:spLocks/>
            </p:cNvSpPr>
            <p:nvPr userDrawn="1"/>
          </p:nvSpPr>
          <p:spPr bwMode="ltGray">
            <a:xfrm rot="373331" flipH="1">
              <a:off x="22" y="1957"/>
              <a:ext cx="323" cy="649"/>
            </a:xfrm>
            <a:custGeom>
              <a:avLst/>
              <a:gdLst/>
              <a:ahLst/>
              <a:cxnLst>
                <a:cxn ang="0">
                  <a:pos x="94" y="0"/>
                </a:cxn>
                <a:cxn ang="0">
                  <a:pos x="105" y="9"/>
                </a:cxn>
                <a:cxn ang="0">
                  <a:pos x="115" y="27"/>
                </a:cxn>
                <a:cxn ang="0">
                  <a:pos x="123" y="50"/>
                </a:cxn>
                <a:cxn ang="0">
                  <a:pos x="128" y="78"/>
                </a:cxn>
                <a:cxn ang="0">
                  <a:pos x="127" y="111"/>
                </a:cxn>
                <a:cxn ang="0">
                  <a:pos x="116" y="145"/>
                </a:cxn>
                <a:cxn ang="0">
                  <a:pos x="94" y="181"/>
                </a:cxn>
                <a:cxn ang="0">
                  <a:pos x="60" y="217"/>
                </a:cxn>
                <a:cxn ang="0">
                  <a:pos x="49" y="213"/>
                </a:cxn>
                <a:cxn ang="0">
                  <a:pos x="38" y="210"/>
                </a:cxn>
                <a:cxn ang="0">
                  <a:pos x="26" y="205"/>
                </a:cxn>
                <a:cxn ang="0">
                  <a:pos x="16" y="201"/>
                </a:cxn>
                <a:cxn ang="0">
                  <a:pos x="8" y="196"/>
                </a:cxn>
                <a:cxn ang="0">
                  <a:pos x="2" y="190"/>
                </a:cxn>
                <a:cxn ang="0">
                  <a:pos x="0" y="183"/>
                </a:cxn>
                <a:cxn ang="0">
                  <a:pos x="1" y="178"/>
                </a:cxn>
                <a:cxn ang="0">
                  <a:pos x="13" y="171"/>
                </a:cxn>
                <a:cxn ang="0">
                  <a:pos x="29" y="161"/>
                </a:cxn>
                <a:cxn ang="0">
                  <a:pos x="46" y="150"/>
                </a:cxn>
                <a:cxn ang="0">
                  <a:pos x="63" y="134"/>
                </a:cxn>
                <a:cxn ang="0">
                  <a:pos x="79" y="112"/>
                </a:cxn>
                <a:cxn ang="0">
                  <a:pos x="91" y="83"/>
                </a:cxn>
                <a:cxn ang="0">
                  <a:pos x="97" y="46"/>
                </a:cxn>
                <a:cxn ang="0">
                  <a:pos x="94" y="0"/>
                </a:cxn>
              </a:cxnLst>
              <a:rect l="0" t="0" r="r" b="b"/>
              <a:pathLst>
                <a:path w="128" h="217">
                  <a:moveTo>
                    <a:pt x="94" y="0"/>
                  </a:moveTo>
                  <a:lnTo>
                    <a:pt x="105" y="9"/>
                  </a:lnTo>
                  <a:lnTo>
                    <a:pt x="115" y="27"/>
                  </a:lnTo>
                  <a:lnTo>
                    <a:pt x="123" y="50"/>
                  </a:lnTo>
                  <a:lnTo>
                    <a:pt x="128" y="78"/>
                  </a:lnTo>
                  <a:lnTo>
                    <a:pt x="127" y="111"/>
                  </a:lnTo>
                  <a:lnTo>
                    <a:pt x="116" y="145"/>
                  </a:lnTo>
                  <a:lnTo>
                    <a:pt x="94" y="181"/>
                  </a:lnTo>
                  <a:lnTo>
                    <a:pt x="60" y="217"/>
                  </a:lnTo>
                  <a:lnTo>
                    <a:pt x="49" y="213"/>
                  </a:lnTo>
                  <a:lnTo>
                    <a:pt x="38" y="210"/>
                  </a:lnTo>
                  <a:lnTo>
                    <a:pt x="26" y="205"/>
                  </a:lnTo>
                  <a:lnTo>
                    <a:pt x="16" y="201"/>
                  </a:lnTo>
                  <a:lnTo>
                    <a:pt x="8" y="196"/>
                  </a:lnTo>
                  <a:lnTo>
                    <a:pt x="2" y="190"/>
                  </a:lnTo>
                  <a:lnTo>
                    <a:pt x="0" y="183"/>
                  </a:lnTo>
                  <a:lnTo>
                    <a:pt x="1" y="178"/>
                  </a:lnTo>
                  <a:lnTo>
                    <a:pt x="13" y="171"/>
                  </a:lnTo>
                  <a:lnTo>
                    <a:pt x="29" y="161"/>
                  </a:lnTo>
                  <a:lnTo>
                    <a:pt x="46" y="150"/>
                  </a:lnTo>
                  <a:lnTo>
                    <a:pt x="63" y="134"/>
                  </a:lnTo>
                  <a:lnTo>
                    <a:pt x="79" y="112"/>
                  </a:lnTo>
                  <a:lnTo>
                    <a:pt x="91" y="83"/>
                  </a:lnTo>
                  <a:lnTo>
                    <a:pt x="97" y="46"/>
                  </a:lnTo>
                  <a:lnTo>
                    <a:pt x="94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Freeform 12"/>
            <p:cNvSpPr>
              <a:spLocks/>
            </p:cNvSpPr>
            <p:nvPr userDrawn="1"/>
          </p:nvSpPr>
          <p:spPr bwMode="ltGray">
            <a:xfrm>
              <a:off x="168" y="1260"/>
              <a:ext cx="1259" cy="1532"/>
            </a:xfrm>
            <a:custGeom>
              <a:avLst/>
              <a:gdLst/>
              <a:ahLst/>
              <a:cxnLst>
                <a:cxn ang="0">
                  <a:pos x="891" y="1532"/>
                </a:cxn>
                <a:cxn ang="0">
                  <a:pos x="954" y="1452"/>
                </a:cxn>
                <a:cxn ang="0">
                  <a:pos x="1032" y="1338"/>
                </a:cxn>
                <a:cxn ang="0">
                  <a:pos x="1115" y="1188"/>
                </a:cxn>
                <a:cxn ang="0">
                  <a:pos x="1194" y="1023"/>
                </a:cxn>
                <a:cxn ang="0">
                  <a:pos x="1244" y="841"/>
                </a:cxn>
                <a:cxn ang="0">
                  <a:pos x="1259" y="647"/>
                </a:cxn>
                <a:cxn ang="0">
                  <a:pos x="1230" y="463"/>
                </a:cxn>
                <a:cxn ang="0">
                  <a:pos x="1140" y="294"/>
                </a:cxn>
                <a:cxn ang="0">
                  <a:pos x="1043" y="190"/>
                </a:cxn>
                <a:cxn ang="0">
                  <a:pos x="961" y="109"/>
                </a:cxn>
                <a:cxn ang="0">
                  <a:pos x="894" y="65"/>
                </a:cxn>
                <a:cxn ang="0">
                  <a:pos x="786" y="18"/>
                </a:cxn>
                <a:cxn ang="0">
                  <a:pos x="642" y="0"/>
                </a:cxn>
                <a:cxn ang="0">
                  <a:pos x="440" y="23"/>
                </a:cxn>
                <a:cxn ang="0">
                  <a:pos x="366" y="44"/>
                </a:cxn>
                <a:cxn ang="0">
                  <a:pos x="292" y="58"/>
                </a:cxn>
                <a:cxn ang="0">
                  <a:pos x="229" y="79"/>
                </a:cxn>
                <a:cxn ang="0">
                  <a:pos x="178" y="103"/>
                </a:cxn>
                <a:cxn ang="0">
                  <a:pos x="127" y="127"/>
                </a:cxn>
                <a:cxn ang="0">
                  <a:pos x="82" y="158"/>
                </a:cxn>
                <a:cxn ang="0">
                  <a:pos x="41" y="197"/>
                </a:cxn>
                <a:cxn ang="0">
                  <a:pos x="0" y="243"/>
                </a:cxn>
                <a:cxn ang="0">
                  <a:pos x="76" y="215"/>
                </a:cxn>
                <a:cxn ang="0">
                  <a:pos x="144" y="194"/>
                </a:cxn>
                <a:cxn ang="0">
                  <a:pos x="212" y="179"/>
                </a:cxn>
                <a:cxn ang="0">
                  <a:pos x="280" y="164"/>
                </a:cxn>
                <a:cxn ang="0">
                  <a:pos x="336" y="149"/>
                </a:cxn>
                <a:cxn ang="0">
                  <a:pos x="397" y="149"/>
                </a:cxn>
                <a:cxn ang="0">
                  <a:pos x="458" y="141"/>
                </a:cxn>
                <a:cxn ang="0">
                  <a:pos x="511" y="146"/>
                </a:cxn>
                <a:cxn ang="0">
                  <a:pos x="565" y="152"/>
                </a:cxn>
                <a:cxn ang="0">
                  <a:pos x="618" y="166"/>
                </a:cxn>
                <a:cxn ang="0">
                  <a:pos x="669" y="186"/>
                </a:cxn>
                <a:cxn ang="0">
                  <a:pos x="715" y="205"/>
                </a:cxn>
                <a:cxn ang="0">
                  <a:pos x="760" y="239"/>
                </a:cxn>
                <a:cxn ang="0">
                  <a:pos x="811" y="267"/>
                </a:cxn>
                <a:cxn ang="0">
                  <a:pos x="855" y="307"/>
                </a:cxn>
                <a:cxn ang="0">
                  <a:pos x="899" y="348"/>
                </a:cxn>
                <a:cxn ang="0">
                  <a:pos x="971" y="464"/>
                </a:cxn>
                <a:cxn ang="0">
                  <a:pos x="1016" y="606"/>
                </a:cxn>
                <a:cxn ang="0">
                  <a:pos x="1027" y="774"/>
                </a:cxn>
                <a:cxn ang="0">
                  <a:pos x="1022" y="939"/>
                </a:cxn>
                <a:cxn ang="0">
                  <a:pos x="1002" y="1117"/>
                </a:cxn>
                <a:cxn ang="0">
                  <a:pos x="966" y="1279"/>
                </a:cxn>
                <a:cxn ang="0">
                  <a:pos x="933" y="1421"/>
                </a:cxn>
                <a:cxn ang="0">
                  <a:pos x="891" y="1532"/>
                </a:cxn>
              </a:cxnLst>
              <a:rect l="0" t="0" r="r" b="b"/>
              <a:pathLst>
                <a:path w="1259" h="1532">
                  <a:moveTo>
                    <a:pt x="891" y="1532"/>
                  </a:moveTo>
                  <a:lnTo>
                    <a:pt x="954" y="1452"/>
                  </a:lnTo>
                  <a:lnTo>
                    <a:pt x="1032" y="1338"/>
                  </a:lnTo>
                  <a:lnTo>
                    <a:pt x="1115" y="1188"/>
                  </a:lnTo>
                  <a:lnTo>
                    <a:pt x="1194" y="1023"/>
                  </a:lnTo>
                  <a:lnTo>
                    <a:pt x="1244" y="841"/>
                  </a:lnTo>
                  <a:lnTo>
                    <a:pt x="1259" y="647"/>
                  </a:lnTo>
                  <a:lnTo>
                    <a:pt x="1230" y="463"/>
                  </a:lnTo>
                  <a:lnTo>
                    <a:pt x="1140" y="294"/>
                  </a:lnTo>
                  <a:lnTo>
                    <a:pt x="1043" y="190"/>
                  </a:lnTo>
                  <a:lnTo>
                    <a:pt x="961" y="109"/>
                  </a:lnTo>
                  <a:lnTo>
                    <a:pt x="894" y="65"/>
                  </a:lnTo>
                  <a:lnTo>
                    <a:pt x="786" y="18"/>
                  </a:lnTo>
                  <a:lnTo>
                    <a:pt x="642" y="0"/>
                  </a:lnTo>
                  <a:lnTo>
                    <a:pt x="440" y="23"/>
                  </a:lnTo>
                  <a:lnTo>
                    <a:pt x="366" y="44"/>
                  </a:lnTo>
                  <a:lnTo>
                    <a:pt x="292" y="58"/>
                  </a:lnTo>
                  <a:lnTo>
                    <a:pt x="229" y="79"/>
                  </a:lnTo>
                  <a:lnTo>
                    <a:pt x="178" y="103"/>
                  </a:lnTo>
                  <a:lnTo>
                    <a:pt x="127" y="127"/>
                  </a:lnTo>
                  <a:lnTo>
                    <a:pt x="82" y="158"/>
                  </a:lnTo>
                  <a:lnTo>
                    <a:pt x="41" y="197"/>
                  </a:lnTo>
                  <a:lnTo>
                    <a:pt x="0" y="243"/>
                  </a:lnTo>
                  <a:lnTo>
                    <a:pt x="76" y="215"/>
                  </a:lnTo>
                  <a:lnTo>
                    <a:pt x="144" y="194"/>
                  </a:lnTo>
                  <a:lnTo>
                    <a:pt x="212" y="179"/>
                  </a:lnTo>
                  <a:lnTo>
                    <a:pt x="280" y="164"/>
                  </a:lnTo>
                  <a:lnTo>
                    <a:pt x="336" y="149"/>
                  </a:lnTo>
                  <a:lnTo>
                    <a:pt x="397" y="149"/>
                  </a:lnTo>
                  <a:lnTo>
                    <a:pt x="458" y="141"/>
                  </a:lnTo>
                  <a:lnTo>
                    <a:pt x="511" y="146"/>
                  </a:lnTo>
                  <a:lnTo>
                    <a:pt x="565" y="152"/>
                  </a:lnTo>
                  <a:lnTo>
                    <a:pt x="618" y="166"/>
                  </a:lnTo>
                  <a:lnTo>
                    <a:pt x="669" y="186"/>
                  </a:lnTo>
                  <a:lnTo>
                    <a:pt x="715" y="205"/>
                  </a:lnTo>
                  <a:lnTo>
                    <a:pt x="760" y="239"/>
                  </a:lnTo>
                  <a:lnTo>
                    <a:pt x="811" y="267"/>
                  </a:lnTo>
                  <a:lnTo>
                    <a:pt x="855" y="307"/>
                  </a:lnTo>
                  <a:lnTo>
                    <a:pt x="899" y="348"/>
                  </a:lnTo>
                  <a:lnTo>
                    <a:pt x="971" y="464"/>
                  </a:lnTo>
                  <a:lnTo>
                    <a:pt x="1016" y="606"/>
                  </a:lnTo>
                  <a:lnTo>
                    <a:pt x="1027" y="774"/>
                  </a:lnTo>
                  <a:lnTo>
                    <a:pt x="1022" y="939"/>
                  </a:lnTo>
                  <a:lnTo>
                    <a:pt x="1002" y="1117"/>
                  </a:lnTo>
                  <a:lnTo>
                    <a:pt x="966" y="1279"/>
                  </a:lnTo>
                  <a:lnTo>
                    <a:pt x="933" y="1421"/>
                  </a:lnTo>
                  <a:lnTo>
                    <a:pt x="891" y="1532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" name="Freeform 13"/>
            <p:cNvSpPr>
              <a:spLocks/>
            </p:cNvSpPr>
            <p:nvPr userDrawn="1"/>
          </p:nvSpPr>
          <p:spPr bwMode="ltGray">
            <a:xfrm>
              <a:off x="0" y="2610"/>
              <a:ext cx="801" cy="45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7" y="69"/>
                </a:cxn>
                <a:cxn ang="0">
                  <a:pos x="68" y="132"/>
                </a:cxn>
                <a:cxn ang="0">
                  <a:pos x="110" y="188"/>
                </a:cxn>
                <a:cxn ang="0">
                  <a:pos x="149" y="229"/>
                </a:cxn>
                <a:cxn ang="0">
                  <a:pos x="192" y="278"/>
                </a:cxn>
                <a:cxn ang="0">
                  <a:pos x="250" y="314"/>
                </a:cxn>
                <a:cxn ang="0">
                  <a:pos x="308" y="336"/>
                </a:cxn>
                <a:cxn ang="0">
                  <a:pos x="365" y="365"/>
                </a:cxn>
                <a:cxn ang="0">
                  <a:pos x="430" y="381"/>
                </a:cxn>
                <a:cxn ang="0">
                  <a:pos x="501" y="390"/>
                </a:cxn>
                <a:cxn ang="0">
                  <a:pos x="573" y="392"/>
                </a:cxn>
                <a:cxn ang="0">
                  <a:pos x="646" y="381"/>
                </a:cxn>
                <a:cxn ang="0">
                  <a:pos x="726" y="362"/>
                </a:cxn>
                <a:cxn ang="0">
                  <a:pos x="801" y="335"/>
                </a:cxn>
                <a:cxn ang="0">
                  <a:pos x="731" y="377"/>
                </a:cxn>
                <a:cxn ang="0">
                  <a:pos x="662" y="404"/>
                </a:cxn>
                <a:cxn ang="0">
                  <a:pos x="594" y="432"/>
                </a:cxn>
                <a:cxn ang="0">
                  <a:pos x="532" y="445"/>
                </a:cxn>
                <a:cxn ang="0">
                  <a:pos x="471" y="459"/>
                </a:cxn>
                <a:cxn ang="0">
                  <a:pos x="411" y="458"/>
                </a:cxn>
                <a:cxn ang="0">
                  <a:pos x="350" y="458"/>
                </a:cxn>
                <a:cxn ang="0">
                  <a:pos x="291" y="450"/>
                </a:cxn>
                <a:cxn ang="0">
                  <a:pos x="244" y="436"/>
                </a:cxn>
                <a:cxn ang="0">
                  <a:pos x="192" y="415"/>
                </a:cxn>
                <a:cxn ang="0">
                  <a:pos x="145" y="394"/>
                </a:cxn>
                <a:cxn ang="0">
                  <a:pos x="100" y="373"/>
                </a:cxn>
                <a:cxn ang="0">
                  <a:pos x="60" y="347"/>
                </a:cxn>
                <a:cxn ang="0">
                  <a:pos x="0" y="294"/>
                </a:cxn>
                <a:cxn ang="0">
                  <a:pos x="0" y="0"/>
                </a:cxn>
              </a:cxnLst>
              <a:rect l="0" t="0" r="r" b="b"/>
              <a:pathLst>
                <a:path w="801" h="459">
                  <a:moveTo>
                    <a:pt x="0" y="0"/>
                  </a:moveTo>
                  <a:lnTo>
                    <a:pt x="37" y="69"/>
                  </a:lnTo>
                  <a:lnTo>
                    <a:pt x="68" y="132"/>
                  </a:lnTo>
                  <a:lnTo>
                    <a:pt x="110" y="188"/>
                  </a:lnTo>
                  <a:lnTo>
                    <a:pt x="149" y="229"/>
                  </a:lnTo>
                  <a:lnTo>
                    <a:pt x="192" y="278"/>
                  </a:lnTo>
                  <a:lnTo>
                    <a:pt x="250" y="314"/>
                  </a:lnTo>
                  <a:lnTo>
                    <a:pt x="308" y="336"/>
                  </a:lnTo>
                  <a:lnTo>
                    <a:pt x="365" y="365"/>
                  </a:lnTo>
                  <a:lnTo>
                    <a:pt x="430" y="381"/>
                  </a:lnTo>
                  <a:lnTo>
                    <a:pt x="501" y="390"/>
                  </a:lnTo>
                  <a:lnTo>
                    <a:pt x="573" y="392"/>
                  </a:lnTo>
                  <a:lnTo>
                    <a:pt x="646" y="381"/>
                  </a:lnTo>
                  <a:lnTo>
                    <a:pt x="726" y="362"/>
                  </a:lnTo>
                  <a:lnTo>
                    <a:pt x="801" y="335"/>
                  </a:lnTo>
                  <a:lnTo>
                    <a:pt x="731" y="377"/>
                  </a:lnTo>
                  <a:lnTo>
                    <a:pt x="662" y="404"/>
                  </a:lnTo>
                  <a:lnTo>
                    <a:pt x="594" y="432"/>
                  </a:lnTo>
                  <a:lnTo>
                    <a:pt x="532" y="445"/>
                  </a:lnTo>
                  <a:lnTo>
                    <a:pt x="471" y="459"/>
                  </a:lnTo>
                  <a:lnTo>
                    <a:pt x="411" y="458"/>
                  </a:lnTo>
                  <a:lnTo>
                    <a:pt x="350" y="458"/>
                  </a:lnTo>
                  <a:lnTo>
                    <a:pt x="291" y="450"/>
                  </a:lnTo>
                  <a:lnTo>
                    <a:pt x="244" y="436"/>
                  </a:lnTo>
                  <a:lnTo>
                    <a:pt x="192" y="415"/>
                  </a:lnTo>
                  <a:lnTo>
                    <a:pt x="145" y="394"/>
                  </a:lnTo>
                  <a:lnTo>
                    <a:pt x="100" y="373"/>
                  </a:lnTo>
                  <a:lnTo>
                    <a:pt x="60" y="347"/>
                  </a:lnTo>
                  <a:lnTo>
                    <a:pt x="0" y="29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" name="Freeform 14"/>
            <p:cNvSpPr>
              <a:spLocks/>
            </p:cNvSpPr>
            <p:nvPr userDrawn="1"/>
          </p:nvSpPr>
          <p:spPr bwMode="ltGray">
            <a:xfrm rot="373331" flipH="1">
              <a:off x="898" y="2855"/>
              <a:ext cx="354" cy="464"/>
            </a:xfrm>
            <a:custGeom>
              <a:avLst/>
              <a:gdLst/>
              <a:ahLst/>
              <a:cxnLst>
                <a:cxn ang="0">
                  <a:pos x="75" y="0"/>
                </a:cxn>
                <a:cxn ang="0">
                  <a:pos x="0" y="25"/>
                </a:cxn>
                <a:cxn ang="0">
                  <a:pos x="3" y="26"/>
                </a:cxn>
                <a:cxn ang="0">
                  <a:pos x="14" y="29"/>
                </a:cxn>
                <a:cxn ang="0">
                  <a:pos x="29" y="36"/>
                </a:cxn>
                <a:cxn ang="0">
                  <a:pos x="46" y="47"/>
                </a:cxn>
                <a:cxn ang="0">
                  <a:pos x="66" y="62"/>
                </a:cxn>
                <a:cxn ang="0">
                  <a:pos x="84" y="80"/>
                </a:cxn>
                <a:cxn ang="0">
                  <a:pos x="102" y="103"/>
                </a:cxn>
                <a:cxn ang="0">
                  <a:pos x="116" y="132"/>
                </a:cxn>
                <a:cxn ang="0">
                  <a:pos x="117" y="120"/>
                </a:cxn>
                <a:cxn ang="0">
                  <a:pos x="115" y="107"/>
                </a:cxn>
                <a:cxn ang="0">
                  <a:pos x="108" y="90"/>
                </a:cxn>
                <a:cxn ang="0">
                  <a:pos x="99" y="74"/>
                </a:cxn>
                <a:cxn ang="0">
                  <a:pos x="89" y="58"/>
                </a:cxn>
                <a:cxn ang="0">
                  <a:pos x="78" y="45"/>
                </a:cxn>
                <a:cxn ang="0">
                  <a:pos x="67" y="36"/>
                </a:cxn>
                <a:cxn ang="0">
                  <a:pos x="58" y="32"/>
                </a:cxn>
                <a:cxn ang="0">
                  <a:pos x="69" y="29"/>
                </a:cxn>
                <a:cxn ang="0">
                  <a:pos x="79" y="28"/>
                </a:cxn>
                <a:cxn ang="0">
                  <a:pos x="89" y="26"/>
                </a:cxn>
                <a:cxn ang="0">
                  <a:pos x="98" y="25"/>
                </a:cxn>
                <a:cxn ang="0">
                  <a:pos x="105" y="24"/>
                </a:cxn>
                <a:cxn ang="0">
                  <a:pos x="109" y="22"/>
                </a:cxn>
                <a:cxn ang="0">
                  <a:pos x="113" y="21"/>
                </a:cxn>
                <a:cxn ang="0">
                  <a:pos x="114" y="21"/>
                </a:cxn>
                <a:cxn ang="0">
                  <a:pos x="75" y="0"/>
                </a:cxn>
              </a:cxnLst>
              <a:rect l="0" t="0" r="r" b="b"/>
              <a:pathLst>
                <a:path w="117" h="132">
                  <a:moveTo>
                    <a:pt x="75" y="0"/>
                  </a:moveTo>
                  <a:lnTo>
                    <a:pt x="0" y="25"/>
                  </a:lnTo>
                  <a:lnTo>
                    <a:pt x="3" y="26"/>
                  </a:lnTo>
                  <a:lnTo>
                    <a:pt x="14" y="29"/>
                  </a:lnTo>
                  <a:lnTo>
                    <a:pt x="29" y="36"/>
                  </a:lnTo>
                  <a:lnTo>
                    <a:pt x="46" y="47"/>
                  </a:lnTo>
                  <a:lnTo>
                    <a:pt x="66" y="62"/>
                  </a:lnTo>
                  <a:lnTo>
                    <a:pt x="84" y="80"/>
                  </a:lnTo>
                  <a:lnTo>
                    <a:pt x="102" y="103"/>
                  </a:lnTo>
                  <a:lnTo>
                    <a:pt x="116" y="132"/>
                  </a:lnTo>
                  <a:lnTo>
                    <a:pt x="117" y="120"/>
                  </a:lnTo>
                  <a:lnTo>
                    <a:pt x="115" y="107"/>
                  </a:lnTo>
                  <a:lnTo>
                    <a:pt x="108" y="90"/>
                  </a:lnTo>
                  <a:lnTo>
                    <a:pt x="99" y="74"/>
                  </a:lnTo>
                  <a:lnTo>
                    <a:pt x="89" y="58"/>
                  </a:lnTo>
                  <a:lnTo>
                    <a:pt x="78" y="45"/>
                  </a:lnTo>
                  <a:lnTo>
                    <a:pt x="67" y="36"/>
                  </a:lnTo>
                  <a:lnTo>
                    <a:pt x="58" y="32"/>
                  </a:lnTo>
                  <a:lnTo>
                    <a:pt x="69" y="29"/>
                  </a:lnTo>
                  <a:lnTo>
                    <a:pt x="79" y="28"/>
                  </a:lnTo>
                  <a:lnTo>
                    <a:pt x="89" y="26"/>
                  </a:lnTo>
                  <a:lnTo>
                    <a:pt x="98" y="25"/>
                  </a:lnTo>
                  <a:lnTo>
                    <a:pt x="105" y="24"/>
                  </a:lnTo>
                  <a:lnTo>
                    <a:pt x="109" y="22"/>
                  </a:lnTo>
                  <a:lnTo>
                    <a:pt x="113" y="21"/>
                  </a:lnTo>
                  <a:lnTo>
                    <a:pt x="114" y="21"/>
                  </a:lnTo>
                  <a:lnTo>
                    <a:pt x="75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" name="Freeform 15"/>
            <p:cNvSpPr>
              <a:spLocks/>
            </p:cNvSpPr>
            <p:nvPr userDrawn="1"/>
          </p:nvSpPr>
          <p:spPr bwMode="ltGray">
            <a:xfrm rot="373331" flipH="1">
              <a:off x="799" y="2979"/>
              <a:ext cx="87" cy="274"/>
            </a:xfrm>
            <a:custGeom>
              <a:avLst/>
              <a:gdLst/>
              <a:ahLst/>
              <a:cxnLst>
                <a:cxn ang="0">
                  <a:pos x="29" y="0"/>
                </a:cxn>
                <a:cxn ang="0">
                  <a:pos x="23" y="0"/>
                </a:cxn>
                <a:cxn ang="0">
                  <a:pos x="16" y="4"/>
                </a:cxn>
                <a:cxn ang="0">
                  <a:pos x="9" y="9"/>
                </a:cxn>
                <a:cxn ang="0">
                  <a:pos x="4" y="19"/>
                </a:cxn>
                <a:cxn ang="0">
                  <a:pos x="1" y="30"/>
                </a:cxn>
                <a:cxn ang="0">
                  <a:pos x="0" y="44"/>
                </a:cxn>
                <a:cxn ang="0">
                  <a:pos x="3" y="60"/>
                </a:cxn>
                <a:cxn ang="0">
                  <a:pos x="11" y="77"/>
                </a:cxn>
                <a:cxn ang="0">
                  <a:pos x="15" y="53"/>
                </a:cxn>
                <a:cxn ang="0">
                  <a:pos x="19" y="37"/>
                </a:cxn>
                <a:cxn ang="0">
                  <a:pos x="23" y="22"/>
                </a:cxn>
                <a:cxn ang="0">
                  <a:pos x="29" y="0"/>
                </a:cxn>
              </a:cxnLst>
              <a:rect l="0" t="0" r="r" b="b"/>
              <a:pathLst>
                <a:path w="29" h="77">
                  <a:moveTo>
                    <a:pt x="29" y="0"/>
                  </a:moveTo>
                  <a:lnTo>
                    <a:pt x="23" y="0"/>
                  </a:lnTo>
                  <a:lnTo>
                    <a:pt x="16" y="4"/>
                  </a:lnTo>
                  <a:lnTo>
                    <a:pt x="9" y="9"/>
                  </a:lnTo>
                  <a:lnTo>
                    <a:pt x="4" y="19"/>
                  </a:lnTo>
                  <a:lnTo>
                    <a:pt x="1" y="30"/>
                  </a:lnTo>
                  <a:lnTo>
                    <a:pt x="0" y="44"/>
                  </a:lnTo>
                  <a:lnTo>
                    <a:pt x="3" y="60"/>
                  </a:lnTo>
                  <a:lnTo>
                    <a:pt x="11" y="77"/>
                  </a:lnTo>
                  <a:lnTo>
                    <a:pt x="15" y="53"/>
                  </a:lnTo>
                  <a:lnTo>
                    <a:pt x="19" y="37"/>
                  </a:lnTo>
                  <a:lnTo>
                    <a:pt x="23" y="22"/>
                  </a:lnTo>
                  <a:lnTo>
                    <a:pt x="29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" name="Freeform 16"/>
            <p:cNvSpPr>
              <a:spLocks/>
            </p:cNvSpPr>
            <p:nvPr userDrawn="1"/>
          </p:nvSpPr>
          <p:spPr bwMode="ltGray">
            <a:xfrm>
              <a:off x="1190" y="3273"/>
              <a:ext cx="1108" cy="1047"/>
            </a:xfrm>
            <a:custGeom>
              <a:avLst/>
              <a:gdLst/>
              <a:ahLst/>
              <a:cxnLst>
                <a:cxn ang="0">
                  <a:pos x="784" y="1047"/>
                </a:cxn>
                <a:cxn ang="0">
                  <a:pos x="692" y="1011"/>
                </a:cxn>
                <a:cxn ang="0">
                  <a:pos x="607" y="945"/>
                </a:cxn>
                <a:cxn ang="0">
                  <a:pos x="517" y="861"/>
                </a:cxn>
                <a:cxn ang="0">
                  <a:pos x="432" y="776"/>
                </a:cxn>
                <a:cxn ang="0">
                  <a:pos x="350" y="677"/>
                </a:cxn>
                <a:cxn ang="0">
                  <a:pos x="266" y="563"/>
                </a:cxn>
                <a:cxn ang="0">
                  <a:pos x="188" y="447"/>
                </a:cxn>
                <a:cxn ang="0">
                  <a:pos x="122" y="325"/>
                </a:cxn>
                <a:cxn ang="0">
                  <a:pos x="65" y="211"/>
                </a:cxn>
                <a:cxn ang="0">
                  <a:pos x="21" y="101"/>
                </a:cxn>
                <a:cxn ang="0">
                  <a:pos x="0" y="0"/>
                </a:cxn>
                <a:cxn ang="0">
                  <a:pos x="109" y="217"/>
                </a:cxn>
                <a:cxn ang="0">
                  <a:pos x="209" y="378"/>
                </a:cxn>
                <a:cxn ang="0">
                  <a:pos x="294" y="500"/>
                </a:cxn>
                <a:cxn ang="0">
                  <a:pos x="373" y="590"/>
                </a:cxn>
                <a:cxn ang="0">
                  <a:pos x="441" y="661"/>
                </a:cxn>
                <a:cxn ang="0">
                  <a:pos x="506" y="713"/>
                </a:cxn>
                <a:cxn ang="0">
                  <a:pos x="564" y="754"/>
                </a:cxn>
                <a:cxn ang="0">
                  <a:pos x="620" y="801"/>
                </a:cxn>
                <a:cxn ang="0">
                  <a:pos x="754" y="899"/>
                </a:cxn>
                <a:cxn ang="0">
                  <a:pos x="925" y="977"/>
                </a:cxn>
                <a:cxn ang="0">
                  <a:pos x="1108" y="1047"/>
                </a:cxn>
                <a:cxn ang="0">
                  <a:pos x="784" y="1047"/>
                </a:cxn>
              </a:cxnLst>
              <a:rect l="0" t="0" r="r" b="b"/>
              <a:pathLst>
                <a:path w="1108" h="1047">
                  <a:moveTo>
                    <a:pt x="784" y="1047"/>
                  </a:moveTo>
                  <a:lnTo>
                    <a:pt x="692" y="1011"/>
                  </a:lnTo>
                  <a:lnTo>
                    <a:pt x="607" y="945"/>
                  </a:lnTo>
                  <a:lnTo>
                    <a:pt x="517" y="861"/>
                  </a:lnTo>
                  <a:lnTo>
                    <a:pt x="432" y="776"/>
                  </a:lnTo>
                  <a:lnTo>
                    <a:pt x="350" y="677"/>
                  </a:lnTo>
                  <a:lnTo>
                    <a:pt x="266" y="563"/>
                  </a:lnTo>
                  <a:lnTo>
                    <a:pt x="188" y="447"/>
                  </a:lnTo>
                  <a:lnTo>
                    <a:pt x="122" y="325"/>
                  </a:lnTo>
                  <a:lnTo>
                    <a:pt x="65" y="211"/>
                  </a:lnTo>
                  <a:lnTo>
                    <a:pt x="21" y="101"/>
                  </a:lnTo>
                  <a:lnTo>
                    <a:pt x="0" y="0"/>
                  </a:lnTo>
                  <a:lnTo>
                    <a:pt x="109" y="217"/>
                  </a:lnTo>
                  <a:lnTo>
                    <a:pt x="209" y="378"/>
                  </a:lnTo>
                  <a:lnTo>
                    <a:pt x="294" y="500"/>
                  </a:lnTo>
                  <a:lnTo>
                    <a:pt x="373" y="590"/>
                  </a:lnTo>
                  <a:lnTo>
                    <a:pt x="441" y="661"/>
                  </a:lnTo>
                  <a:lnTo>
                    <a:pt x="506" y="713"/>
                  </a:lnTo>
                  <a:lnTo>
                    <a:pt x="564" y="754"/>
                  </a:lnTo>
                  <a:lnTo>
                    <a:pt x="620" y="801"/>
                  </a:lnTo>
                  <a:lnTo>
                    <a:pt x="754" y="899"/>
                  </a:lnTo>
                  <a:lnTo>
                    <a:pt x="925" y="977"/>
                  </a:lnTo>
                  <a:lnTo>
                    <a:pt x="1108" y="1047"/>
                  </a:lnTo>
                  <a:lnTo>
                    <a:pt x="784" y="1047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12" name="Group 17"/>
            <p:cNvGrpSpPr>
              <a:grpSpLocks/>
            </p:cNvGrpSpPr>
            <p:nvPr userDrawn="1"/>
          </p:nvGrpSpPr>
          <p:grpSpPr bwMode="auto">
            <a:xfrm rot="3220060">
              <a:off x="2636" y="751"/>
              <a:ext cx="569" cy="636"/>
              <a:chOff x="1727" y="866"/>
              <a:chExt cx="129" cy="157"/>
            </a:xfrm>
          </p:grpSpPr>
          <p:sp>
            <p:nvSpPr>
              <p:cNvPr id="36" name="Freeform 18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7" name="Freeform 19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8" name="Freeform 20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13" name="Group 21"/>
            <p:cNvGrpSpPr>
              <a:grpSpLocks/>
            </p:cNvGrpSpPr>
            <p:nvPr userDrawn="1"/>
          </p:nvGrpSpPr>
          <p:grpSpPr bwMode="auto">
            <a:xfrm rot="-6691250">
              <a:off x="3641" y="125"/>
              <a:ext cx="356" cy="608"/>
              <a:chOff x="1729" y="866"/>
              <a:chExt cx="129" cy="157"/>
            </a:xfrm>
          </p:grpSpPr>
          <p:sp>
            <p:nvSpPr>
              <p:cNvPr id="33" name="Freeform 22"/>
              <p:cNvSpPr>
                <a:spLocks/>
              </p:cNvSpPr>
              <p:nvPr userDrawn="1"/>
            </p:nvSpPr>
            <p:spPr bwMode="ltGray">
              <a:xfrm>
                <a:off x="1729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4" name="Freeform 23"/>
              <p:cNvSpPr>
                <a:spLocks/>
              </p:cNvSpPr>
              <p:nvPr userDrawn="1"/>
            </p:nvSpPr>
            <p:spPr bwMode="ltGray">
              <a:xfrm>
                <a:off x="1788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5" name="Freeform 24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14" name="Group 25"/>
            <p:cNvGrpSpPr>
              <a:grpSpLocks/>
            </p:cNvGrpSpPr>
            <p:nvPr userDrawn="1"/>
          </p:nvGrpSpPr>
          <p:grpSpPr bwMode="auto">
            <a:xfrm rot="8524840">
              <a:off x="676" y="3306"/>
              <a:ext cx="500" cy="500"/>
              <a:chOff x="1727" y="868"/>
              <a:chExt cx="129" cy="156"/>
            </a:xfrm>
          </p:grpSpPr>
          <p:sp>
            <p:nvSpPr>
              <p:cNvPr id="30" name="Freeform 26"/>
              <p:cNvSpPr>
                <a:spLocks/>
              </p:cNvSpPr>
              <p:nvPr userDrawn="1"/>
            </p:nvSpPr>
            <p:spPr bwMode="ltGray">
              <a:xfrm>
                <a:off x="1727" y="868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1" name="Freeform 27"/>
              <p:cNvSpPr>
                <a:spLocks/>
              </p:cNvSpPr>
              <p:nvPr userDrawn="1"/>
            </p:nvSpPr>
            <p:spPr bwMode="ltGray">
              <a:xfrm>
                <a:off x="1786" y="896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2" name="Freeform 28"/>
              <p:cNvSpPr>
                <a:spLocks/>
              </p:cNvSpPr>
              <p:nvPr userDrawn="1"/>
            </p:nvSpPr>
            <p:spPr bwMode="ltGray">
              <a:xfrm>
                <a:off x="1772" y="999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15" name="Group 29"/>
            <p:cNvGrpSpPr>
              <a:grpSpLocks/>
            </p:cNvGrpSpPr>
            <p:nvPr userDrawn="1"/>
          </p:nvGrpSpPr>
          <p:grpSpPr bwMode="auto">
            <a:xfrm rot="4106450" flipH="1">
              <a:off x="404" y="269"/>
              <a:ext cx="708" cy="891"/>
              <a:chOff x="1727" y="866"/>
              <a:chExt cx="129" cy="157"/>
            </a:xfrm>
          </p:grpSpPr>
          <p:sp>
            <p:nvSpPr>
              <p:cNvPr id="27" name="Freeform 30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8" name="Freeform 31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9" name="Freeform 32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16" name="Group 33"/>
            <p:cNvGrpSpPr>
              <a:grpSpLocks/>
            </p:cNvGrpSpPr>
            <p:nvPr userDrawn="1"/>
          </p:nvGrpSpPr>
          <p:grpSpPr bwMode="auto">
            <a:xfrm rot="10015322" flipH="1">
              <a:off x="4617" y="2392"/>
              <a:ext cx="708" cy="891"/>
              <a:chOff x="1727" y="866"/>
              <a:chExt cx="129" cy="157"/>
            </a:xfrm>
          </p:grpSpPr>
          <p:sp>
            <p:nvSpPr>
              <p:cNvPr id="24" name="Freeform 34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5" name="Freeform 35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6" name="Freeform 36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sp>
          <p:nvSpPr>
            <p:cNvPr id="17" name="Freeform 37"/>
            <p:cNvSpPr>
              <a:spLocks/>
            </p:cNvSpPr>
            <p:nvPr userDrawn="1"/>
          </p:nvSpPr>
          <p:spPr bwMode="ltGray">
            <a:xfrm>
              <a:off x="1217" y="2"/>
              <a:ext cx="862" cy="88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107"/>
                </a:cxn>
                <a:cxn ang="0">
                  <a:pos x="37" y="262"/>
                </a:cxn>
                <a:cxn ang="0">
                  <a:pos x="83" y="410"/>
                </a:cxn>
                <a:cxn ang="0">
                  <a:pos x="149" y="546"/>
                </a:cxn>
                <a:cxn ang="0">
                  <a:pos x="237" y="666"/>
                </a:cxn>
                <a:cxn ang="0">
                  <a:pos x="338" y="764"/>
                </a:cxn>
                <a:cxn ang="0">
                  <a:pos x="450" y="838"/>
                </a:cxn>
                <a:cxn ang="0">
                  <a:pos x="579" y="879"/>
                </a:cxn>
                <a:cxn ang="0">
                  <a:pos x="714" y="886"/>
                </a:cxn>
                <a:cxn ang="0">
                  <a:pos x="862" y="851"/>
                </a:cxn>
                <a:cxn ang="0">
                  <a:pos x="784" y="856"/>
                </a:cxn>
                <a:cxn ang="0">
                  <a:pos x="700" y="835"/>
                </a:cxn>
                <a:cxn ang="0">
                  <a:pos x="621" y="794"/>
                </a:cxn>
                <a:cxn ang="0">
                  <a:pos x="542" y="728"/>
                </a:cxn>
                <a:cxn ang="0">
                  <a:pos x="466" y="649"/>
                </a:cxn>
                <a:cxn ang="0">
                  <a:pos x="397" y="557"/>
                </a:cxn>
                <a:cxn ang="0">
                  <a:pos x="334" y="454"/>
                </a:cxn>
                <a:cxn ang="0">
                  <a:pos x="279" y="339"/>
                </a:cxn>
                <a:cxn ang="0">
                  <a:pos x="238" y="225"/>
                </a:cxn>
                <a:cxn ang="0">
                  <a:pos x="205" y="105"/>
                </a:cxn>
                <a:cxn ang="0">
                  <a:pos x="184" y="3"/>
                </a:cxn>
              </a:cxnLst>
              <a:rect l="0" t="0" r="r" b="b"/>
              <a:pathLst>
                <a:path w="862" h="886">
                  <a:moveTo>
                    <a:pt x="0" y="0"/>
                  </a:moveTo>
                  <a:lnTo>
                    <a:pt x="6" y="107"/>
                  </a:lnTo>
                  <a:lnTo>
                    <a:pt x="37" y="262"/>
                  </a:lnTo>
                  <a:lnTo>
                    <a:pt x="83" y="410"/>
                  </a:lnTo>
                  <a:lnTo>
                    <a:pt x="149" y="546"/>
                  </a:lnTo>
                  <a:lnTo>
                    <a:pt x="237" y="666"/>
                  </a:lnTo>
                  <a:lnTo>
                    <a:pt x="338" y="764"/>
                  </a:lnTo>
                  <a:lnTo>
                    <a:pt x="450" y="838"/>
                  </a:lnTo>
                  <a:lnTo>
                    <a:pt x="579" y="879"/>
                  </a:lnTo>
                  <a:lnTo>
                    <a:pt x="714" y="886"/>
                  </a:lnTo>
                  <a:lnTo>
                    <a:pt x="862" y="851"/>
                  </a:lnTo>
                  <a:lnTo>
                    <a:pt x="784" y="856"/>
                  </a:lnTo>
                  <a:lnTo>
                    <a:pt x="700" y="835"/>
                  </a:lnTo>
                  <a:lnTo>
                    <a:pt x="621" y="794"/>
                  </a:lnTo>
                  <a:lnTo>
                    <a:pt x="542" y="728"/>
                  </a:lnTo>
                  <a:lnTo>
                    <a:pt x="466" y="649"/>
                  </a:lnTo>
                  <a:lnTo>
                    <a:pt x="397" y="557"/>
                  </a:lnTo>
                  <a:lnTo>
                    <a:pt x="334" y="454"/>
                  </a:lnTo>
                  <a:lnTo>
                    <a:pt x="279" y="339"/>
                  </a:lnTo>
                  <a:lnTo>
                    <a:pt x="238" y="225"/>
                  </a:lnTo>
                  <a:lnTo>
                    <a:pt x="205" y="105"/>
                  </a:lnTo>
                  <a:lnTo>
                    <a:pt x="184" y="3"/>
                  </a:lnTo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" name="Freeform 38"/>
            <p:cNvSpPr>
              <a:spLocks/>
            </p:cNvSpPr>
            <p:nvPr userDrawn="1"/>
          </p:nvSpPr>
          <p:spPr bwMode="ltGray">
            <a:xfrm rot="9832527" flipV="1">
              <a:off x="2158" y="102"/>
              <a:ext cx="681" cy="59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5"/>
                </a:cxn>
                <a:cxn ang="0">
                  <a:pos x="3" y="50"/>
                </a:cxn>
                <a:cxn ang="0">
                  <a:pos x="6" y="75"/>
                </a:cxn>
                <a:cxn ang="0">
                  <a:pos x="11" y="98"/>
                </a:cxn>
                <a:cxn ang="0">
                  <a:pos x="18" y="119"/>
                </a:cxn>
                <a:cxn ang="0">
                  <a:pos x="27" y="141"/>
                </a:cxn>
                <a:cxn ang="0">
                  <a:pos x="38" y="161"/>
                </a:cxn>
                <a:cxn ang="0">
                  <a:pos x="51" y="178"/>
                </a:cxn>
                <a:cxn ang="0">
                  <a:pos x="67" y="194"/>
                </a:cxn>
                <a:cxn ang="0">
                  <a:pos x="86" y="208"/>
                </a:cxn>
                <a:cxn ang="0">
                  <a:pos x="106" y="219"/>
                </a:cxn>
                <a:cxn ang="0">
                  <a:pos x="131" y="228"/>
                </a:cxn>
                <a:cxn ang="0">
                  <a:pos x="158" y="234"/>
                </a:cxn>
                <a:cxn ang="0">
                  <a:pos x="188" y="237"/>
                </a:cxn>
                <a:cxn ang="0">
                  <a:pos x="220" y="236"/>
                </a:cxn>
                <a:cxn ang="0">
                  <a:pos x="257" y="232"/>
                </a:cxn>
                <a:cxn ang="0">
                  <a:pos x="224" y="227"/>
                </a:cxn>
                <a:cxn ang="0">
                  <a:pos x="195" y="220"/>
                </a:cxn>
                <a:cxn ang="0">
                  <a:pos x="170" y="212"/>
                </a:cxn>
                <a:cxn ang="0">
                  <a:pos x="148" y="204"/>
                </a:cxn>
                <a:cxn ang="0">
                  <a:pos x="128" y="193"/>
                </a:cxn>
                <a:cxn ang="0">
                  <a:pos x="112" y="182"/>
                </a:cxn>
                <a:cxn ang="0">
                  <a:pos x="97" y="169"/>
                </a:cxn>
                <a:cxn ang="0">
                  <a:pos x="84" y="155"/>
                </a:cxn>
                <a:cxn ang="0">
                  <a:pos x="72" y="141"/>
                </a:cxn>
                <a:cxn ang="0">
                  <a:pos x="61" y="125"/>
                </a:cxn>
                <a:cxn ang="0">
                  <a:pos x="52" y="107"/>
                </a:cxn>
                <a:cxn ang="0">
                  <a:pos x="43" y="88"/>
                </a:cxn>
                <a:cxn ang="0">
                  <a:pos x="33" y="69"/>
                </a:cxn>
                <a:cxn ang="0">
                  <a:pos x="23" y="47"/>
                </a:cxn>
                <a:cxn ang="0">
                  <a:pos x="12" y="24"/>
                </a:cxn>
                <a:cxn ang="0">
                  <a:pos x="0" y="0"/>
                </a:cxn>
              </a:cxnLst>
              <a:rect l="0" t="0" r="r" b="b"/>
              <a:pathLst>
                <a:path w="257" h="237">
                  <a:moveTo>
                    <a:pt x="0" y="0"/>
                  </a:moveTo>
                  <a:lnTo>
                    <a:pt x="0" y="25"/>
                  </a:lnTo>
                  <a:lnTo>
                    <a:pt x="3" y="50"/>
                  </a:lnTo>
                  <a:lnTo>
                    <a:pt x="6" y="75"/>
                  </a:lnTo>
                  <a:lnTo>
                    <a:pt x="11" y="98"/>
                  </a:lnTo>
                  <a:lnTo>
                    <a:pt x="18" y="119"/>
                  </a:lnTo>
                  <a:lnTo>
                    <a:pt x="27" y="141"/>
                  </a:lnTo>
                  <a:lnTo>
                    <a:pt x="38" y="161"/>
                  </a:lnTo>
                  <a:lnTo>
                    <a:pt x="51" y="178"/>
                  </a:lnTo>
                  <a:lnTo>
                    <a:pt x="67" y="194"/>
                  </a:lnTo>
                  <a:lnTo>
                    <a:pt x="86" y="208"/>
                  </a:lnTo>
                  <a:lnTo>
                    <a:pt x="106" y="219"/>
                  </a:lnTo>
                  <a:lnTo>
                    <a:pt x="131" y="228"/>
                  </a:lnTo>
                  <a:lnTo>
                    <a:pt x="158" y="234"/>
                  </a:lnTo>
                  <a:lnTo>
                    <a:pt x="188" y="237"/>
                  </a:lnTo>
                  <a:lnTo>
                    <a:pt x="220" y="236"/>
                  </a:lnTo>
                  <a:lnTo>
                    <a:pt x="257" y="232"/>
                  </a:lnTo>
                  <a:lnTo>
                    <a:pt x="224" y="227"/>
                  </a:lnTo>
                  <a:lnTo>
                    <a:pt x="195" y="220"/>
                  </a:lnTo>
                  <a:lnTo>
                    <a:pt x="170" y="212"/>
                  </a:lnTo>
                  <a:lnTo>
                    <a:pt x="148" y="204"/>
                  </a:lnTo>
                  <a:lnTo>
                    <a:pt x="128" y="193"/>
                  </a:lnTo>
                  <a:lnTo>
                    <a:pt x="112" y="182"/>
                  </a:lnTo>
                  <a:lnTo>
                    <a:pt x="97" y="169"/>
                  </a:lnTo>
                  <a:lnTo>
                    <a:pt x="84" y="155"/>
                  </a:lnTo>
                  <a:lnTo>
                    <a:pt x="72" y="141"/>
                  </a:lnTo>
                  <a:lnTo>
                    <a:pt x="61" y="125"/>
                  </a:lnTo>
                  <a:lnTo>
                    <a:pt x="52" y="107"/>
                  </a:lnTo>
                  <a:lnTo>
                    <a:pt x="43" y="88"/>
                  </a:lnTo>
                  <a:lnTo>
                    <a:pt x="33" y="69"/>
                  </a:lnTo>
                  <a:lnTo>
                    <a:pt x="23" y="47"/>
                  </a:lnTo>
                  <a:lnTo>
                    <a:pt x="12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" name="Freeform 39"/>
            <p:cNvSpPr>
              <a:spLocks/>
            </p:cNvSpPr>
            <p:nvPr userDrawn="1"/>
          </p:nvSpPr>
          <p:spPr bwMode="ltGray">
            <a:xfrm rot="9832527" flipV="1">
              <a:off x="1997" y="858"/>
              <a:ext cx="330" cy="278"/>
            </a:xfrm>
            <a:custGeom>
              <a:avLst/>
              <a:gdLst/>
              <a:ahLst/>
              <a:cxnLst>
                <a:cxn ang="0">
                  <a:pos x="77" y="0"/>
                </a:cxn>
                <a:cxn ang="0">
                  <a:pos x="124" y="108"/>
                </a:cxn>
                <a:cxn ang="0">
                  <a:pos x="120" y="107"/>
                </a:cxn>
                <a:cxn ang="0">
                  <a:pos x="107" y="105"/>
                </a:cxn>
                <a:cxn ang="0">
                  <a:pos x="89" y="101"/>
                </a:cxn>
                <a:cxn ang="0">
                  <a:pos x="68" y="99"/>
                </a:cxn>
                <a:cxn ang="0">
                  <a:pos x="45" y="97"/>
                </a:cxn>
                <a:cxn ang="0">
                  <a:pos x="25" y="98"/>
                </a:cxn>
                <a:cxn ang="0">
                  <a:pos x="9" y="102"/>
                </a:cxn>
                <a:cxn ang="0">
                  <a:pos x="0" y="110"/>
                </a:cxn>
                <a:cxn ang="0">
                  <a:pos x="4" y="98"/>
                </a:cxn>
                <a:cxn ang="0">
                  <a:pos x="8" y="89"/>
                </a:cxn>
                <a:cxn ang="0">
                  <a:pos x="16" y="82"/>
                </a:cxn>
                <a:cxn ang="0">
                  <a:pos x="25" y="76"/>
                </a:cxn>
                <a:cxn ang="0">
                  <a:pos x="36" y="72"/>
                </a:cxn>
                <a:cxn ang="0">
                  <a:pos x="47" y="71"/>
                </a:cxn>
                <a:cxn ang="0">
                  <a:pos x="59" y="71"/>
                </a:cxn>
                <a:cxn ang="0">
                  <a:pos x="72" y="74"/>
                </a:cxn>
                <a:cxn ang="0">
                  <a:pos x="73" y="71"/>
                </a:cxn>
                <a:cxn ang="0">
                  <a:pos x="70" y="56"/>
                </a:cxn>
                <a:cxn ang="0">
                  <a:pos x="67" y="38"/>
                </a:cxn>
                <a:cxn ang="0">
                  <a:pos x="65" y="30"/>
                </a:cxn>
                <a:cxn ang="0">
                  <a:pos x="63" y="30"/>
                </a:cxn>
                <a:cxn ang="0">
                  <a:pos x="61" y="29"/>
                </a:cxn>
                <a:cxn ang="0">
                  <a:pos x="59" y="26"/>
                </a:cxn>
                <a:cxn ang="0">
                  <a:pos x="57" y="23"/>
                </a:cxn>
                <a:cxn ang="0">
                  <a:pos x="57" y="19"/>
                </a:cxn>
                <a:cxn ang="0">
                  <a:pos x="59" y="14"/>
                </a:cxn>
                <a:cxn ang="0">
                  <a:pos x="66" y="8"/>
                </a:cxn>
                <a:cxn ang="0">
                  <a:pos x="77" y="0"/>
                </a:cxn>
              </a:cxnLst>
              <a:rect l="0" t="0" r="r" b="b"/>
              <a:pathLst>
                <a:path w="124" h="110">
                  <a:moveTo>
                    <a:pt x="77" y="0"/>
                  </a:moveTo>
                  <a:lnTo>
                    <a:pt x="124" y="108"/>
                  </a:lnTo>
                  <a:lnTo>
                    <a:pt x="120" y="107"/>
                  </a:lnTo>
                  <a:lnTo>
                    <a:pt x="107" y="105"/>
                  </a:lnTo>
                  <a:lnTo>
                    <a:pt x="89" y="101"/>
                  </a:lnTo>
                  <a:lnTo>
                    <a:pt x="68" y="99"/>
                  </a:lnTo>
                  <a:lnTo>
                    <a:pt x="45" y="97"/>
                  </a:lnTo>
                  <a:lnTo>
                    <a:pt x="25" y="98"/>
                  </a:lnTo>
                  <a:lnTo>
                    <a:pt x="9" y="102"/>
                  </a:lnTo>
                  <a:lnTo>
                    <a:pt x="0" y="110"/>
                  </a:lnTo>
                  <a:lnTo>
                    <a:pt x="4" y="98"/>
                  </a:lnTo>
                  <a:lnTo>
                    <a:pt x="8" y="89"/>
                  </a:lnTo>
                  <a:lnTo>
                    <a:pt x="16" y="82"/>
                  </a:lnTo>
                  <a:lnTo>
                    <a:pt x="25" y="76"/>
                  </a:lnTo>
                  <a:lnTo>
                    <a:pt x="36" y="72"/>
                  </a:lnTo>
                  <a:lnTo>
                    <a:pt x="47" y="71"/>
                  </a:lnTo>
                  <a:lnTo>
                    <a:pt x="59" y="71"/>
                  </a:lnTo>
                  <a:lnTo>
                    <a:pt x="72" y="74"/>
                  </a:lnTo>
                  <a:lnTo>
                    <a:pt x="73" y="71"/>
                  </a:lnTo>
                  <a:lnTo>
                    <a:pt x="70" y="56"/>
                  </a:lnTo>
                  <a:lnTo>
                    <a:pt x="67" y="38"/>
                  </a:lnTo>
                  <a:lnTo>
                    <a:pt x="65" y="30"/>
                  </a:lnTo>
                  <a:lnTo>
                    <a:pt x="63" y="30"/>
                  </a:lnTo>
                  <a:lnTo>
                    <a:pt x="61" y="29"/>
                  </a:lnTo>
                  <a:lnTo>
                    <a:pt x="59" y="26"/>
                  </a:lnTo>
                  <a:lnTo>
                    <a:pt x="57" y="23"/>
                  </a:lnTo>
                  <a:lnTo>
                    <a:pt x="57" y="19"/>
                  </a:lnTo>
                  <a:lnTo>
                    <a:pt x="59" y="14"/>
                  </a:lnTo>
                  <a:lnTo>
                    <a:pt x="66" y="8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" name="Freeform 40"/>
            <p:cNvSpPr>
              <a:spLocks/>
            </p:cNvSpPr>
            <p:nvPr userDrawn="1"/>
          </p:nvSpPr>
          <p:spPr bwMode="ltGray">
            <a:xfrm rot="9832527" flipV="1">
              <a:off x="2224" y="808"/>
              <a:ext cx="123" cy="233"/>
            </a:xfrm>
            <a:custGeom>
              <a:avLst/>
              <a:gdLst/>
              <a:ahLst/>
              <a:cxnLst>
                <a:cxn ang="0">
                  <a:pos x="31" y="0"/>
                </a:cxn>
                <a:cxn ang="0">
                  <a:pos x="20" y="38"/>
                </a:cxn>
                <a:cxn ang="0">
                  <a:pos x="15" y="62"/>
                </a:cxn>
                <a:cxn ang="0">
                  <a:pos x="11" y="79"/>
                </a:cxn>
                <a:cxn ang="0">
                  <a:pos x="0" y="94"/>
                </a:cxn>
                <a:cxn ang="0">
                  <a:pos x="12" y="88"/>
                </a:cxn>
                <a:cxn ang="0">
                  <a:pos x="23" y="80"/>
                </a:cxn>
                <a:cxn ang="0">
                  <a:pos x="32" y="69"/>
                </a:cxn>
                <a:cxn ang="0">
                  <a:pos x="40" y="57"/>
                </a:cxn>
                <a:cxn ang="0">
                  <a:pos x="45" y="44"/>
                </a:cxn>
                <a:cxn ang="0">
                  <a:pos x="46" y="30"/>
                </a:cxn>
                <a:cxn ang="0">
                  <a:pos x="42" y="15"/>
                </a:cxn>
                <a:cxn ang="0">
                  <a:pos x="31" y="0"/>
                </a:cxn>
              </a:cxnLst>
              <a:rect l="0" t="0" r="r" b="b"/>
              <a:pathLst>
                <a:path w="46" h="94">
                  <a:moveTo>
                    <a:pt x="31" y="0"/>
                  </a:moveTo>
                  <a:lnTo>
                    <a:pt x="20" y="38"/>
                  </a:lnTo>
                  <a:lnTo>
                    <a:pt x="15" y="62"/>
                  </a:lnTo>
                  <a:lnTo>
                    <a:pt x="11" y="79"/>
                  </a:lnTo>
                  <a:lnTo>
                    <a:pt x="0" y="94"/>
                  </a:lnTo>
                  <a:lnTo>
                    <a:pt x="12" y="88"/>
                  </a:lnTo>
                  <a:lnTo>
                    <a:pt x="23" y="80"/>
                  </a:lnTo>
                  <a:lnTo>
                    <a:pt x="32" y="69"/>
                  </a:lnTo>
                  <a:lnTo>
                    <a:pt x="40" y="57"/>
                  </a:lnTo>
                  <a:lnTo>
                    <a:pt x="45" y="44"/>
                  </a:lnTo>
                  <a:lnTo>
                    <a:pt x="46" y="30"/>
                  </a:lnTo>
                  <a:lnTo>
                    <a:pt x="42" y="15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" name="Freeform 41"/>
            <p:cNvSpPr>
              <a:spLocks/>
            </p:cNvSpPr>
            <p:nvPr userDrawn="1"/>
          </p:nvSpPr>
          <p:spPr bwMode="ltGray">
            <a:xfrm>
              <a:off x="1603" y="0"/>
              <a:ext cx="124" cy="121"/>
            </a:xfrm>
            <a:custGeom>
              <a:avLst/>
              <a:gdLst/>
              <a:ahLst/>
              <a:cxnLst>
                <a:cxn ang="0">
                  <a:pos x="124" y="0"/>
                </a:cxn>
                <a:cxn ang="0">
                  <a:pos x="113" y="9"/>
                </a:cxn>
                <a:cxn ang="0">
                  <a:pos x="99" y="25"/>
                </a:cxn>
                <a:cxn ang="0">
                  <a:pos x="81" y="41"/>
                </a:cxn>
                <a:cxn ang="0">
                  <a:pos x="63" y="54"/>
                </a:cxn>
                <a:cxn ang="0">
                  <a:pos x="41" y="66"/>
                </a:cxn>
                <a:cxn ang="0">
                  <a:pos x="22" y="74"/>
                </a:cxn>
                <a:cxn ang="0">
                  <a:pos x="0" y="75"/>
                </a:cxn>
                <a:cxn ang="0">
                  <a:pos x="10" y="96"/>
                </a:cxn>
                <a:cxn ang="0">
                  <a:pos x="23" y="113"/>
                </a:cxn>
                <a:cxn ang="0">
                  <a:pos x="41" y="121"/>
                </a:cxn>
                <a:cxn ang="0">
                  <a:pos x="60" y="121"/>
                </a:cxn>
                <a:cxn ang="0">
                  <a:pos x="83" y="111"/>
                </a:cxn>
                <a:cxn ang="0">
                  <a:pos x="101" y="88"/>
                </a:cxn>
                <a:cxn ang="0">
                  <a:pos x="116" y="53"/>
                </a:cxn>
                <a:cxn ang="0">
                  <a:pos x="124" y="0"/>
                </a:cxn>
              </a:cxnLst>
              <a:rect l="0" t="0" r="r" b="b"/>
              <a:pathLst>
                <a:path w="124" h="121">
                  <a:moveTo>
                    <a:pt x="124" y="0"/>
                  </a:moveTo>
                  <a:lnTo>
                    <a:pt x="113" y="9"/>
                  </a:lnTo>
                  <a:lnTo>
                    <a:pt x="99" y="25"/>
                  </a:lnTo>
                  <a:lnTo>
                    <a:pt x="81" y="41"/>
                  </a:lnTo>
                  <a:lnTo>
                    <a:pt x="63" y="54"/>
                  </a:lnTo>
                  <a:lnTo>
                    <a:pt x="41" y="66"/>
                  </a:lnTo>
                  <a:lnTo>
                    <a:pt x="22" y="74"/>
                  </a:lnTo>
                  <a:lnTo>
                    <a:pt x="0" y="75"/>
                  </a:lnTo>
                  <a:lnTo>
                    <a:pt x="10" y="96"/>
                  </a:lnTo>
                  <a:lnTo>
                    <a:pt x="23" y="113"/>
                  </a:lnTo>
                  <a:lnTo>
                    <a:pt x="41" y="121"/>
                  </a:lnTo>
                  <a:lnTo>
                    <a:pt x="60" y="121"/>
                  </a:lnTo>
                  <a:lnTo>
                    <a:pt x="83" y="111"/>
                  </a:lnTo>
                  <a:lnTo>
                    <a:pt x="101" y="88"/>
                  </a:lnTo>
                  <a:lnTo>
                    <a:pt x="116" y="53"/>
                  </a:lnTo>
                  <a:lnTo>
                    <a:pt x="124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2" name="Freeform 42"/>
            <p:cNvSpPr>
              <a:spLocks/>
            </p:cNvSpPr>
            <p:nvPr userDrawn="1"/>
          </p:nvSpPr>
          <p:spPr bwMode="ltGray">
            <a:xfrm rot="9832527" flipV="1">
              <a:off x="2173" y="1238"/>
              <a:ext cx="393" cy="23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6"/>
                </a:cxn>
                <a:cxn ang="0">
                  <a:pos x="16" y="14"/>
                </a:cxn>
                <a:cxn ang="0">
                  <a:pos x="28" y="24"/>
                </a:cxn>
                <a:cxn ang="0">
                  <a:pos x="41" y="37"/>
                </a:cxn>
                <a:cxn ang="0">
                  <a:pos x="58" y="53"/>
                </a:cxn>
                <a:cxn ang="0">
                  <a:pos x="73" y="70"/>
                </a:cxn>
                <a:cxn ang="0">
                  <a:pos x="88" y="90"/>
                </a:cxn>
                <a:cxn ang="0">
                  <a:pos x="100" y="113"/>
                </a:cxn>
                <a:cxn ang="0">
                  <a:pos x="112" y="137"/>
                </a:cxn>
                <a:cxn ang="0">
                  <a:pos x="120" y="165"/>
                </a:cxn>
                <a:cxn ang="0">
                  <a:pos x="124" y="196"/>
                </a:cxn>
                <a:cxn ang="0">
                  <a:pos x="126" y="228"/>
                </a:cxn>
                <a:cxn ang="0">
                  <a:pos x="120" y="264"/>
                </a:cxn>
                <a:cxn ang="0">
                  <a:pos x="109" y="302"/>
                </a:cxn>
                <a:cxn ang="0">
                  <a:pos x="92" y="342"/>
                </a:cxn>
                <a:cxn ang="0">
                  <a:pos x="67" y="386"/>
                </a:cxn>
                <a:cxn ang="0">
                  <a:pos x="39" y="436"/>
                </a:cxn>
                <a:cxn ang="0">
                  <a:pos x="21" y="482"/>
                </a:cxn>
                <a:cxn ang="0">
                  <a:pos x="10" y="525"/>
                </a:cxn>
                <a:cxn ang="0">
                  <a:pos x="6" y="566"/>
                </a:cxn>
                <a:cxn ang="0">
                  <a:pos x="6" y="605"/>
                </a:cxn>
                <a:cxn ang="0">
                  <a:pos x="8" y="641"/>
                </a:cxn>
                <a:cxn ang="0">
                  <a:pos x="12" y="673"/>
                </a:cxn>
                <a:cxn ang="0">
                  <a:pos x="14" y="704"/>
                </a:cxn>
                <a:cxn ang="0">
                  <a:pos x="41" y="688"/>
                </a:cxn>
                <a:cxn ang="0">
                  <a:pos x="39" y="680"/>
                </a:cxn>
                <a:cxn ang="0">
                  <a:pos x="36" y="657"/>
                </a:cxn>
                <a:cxn ang="0">
                  <a:pos x="33" y="622"/>
                </a:cxn>
                <a:cxn ang="0">
                  <a:pos x="35" y="575"/>
                </a:cxn>
                <a:cxn ang="0">
                  <a:pos x="41" y="519"/>
                </a:cxn>
                <a:cxn ang="0">
                  <a:pos x="58" y="455"/>
                </a:cxn>
                <a:cxn ang="0">
                  <a:pos x="86" y="386"/>
                </a:cxn>
                <a:cxn ang="0">
                  <a:pos x="129" y="313"/>
                </a:cxn>
                <a:cxn ang="0">
                  <a:pos x="143" y="279"/>
                </a:cxn>
                <a:cxn ang="0">
                  <a:pos x="149" y="235"/>
                </a:cxn>
                <a:cxn ang="0">
                  <a:pos x="144" y="184"/>
                </a:cxn>
                <a:cxn ang="0">
                  <a:pos x="131" y="134"/>
                </a:cxn>
                <a:cxn ang="0">
                  <a:pos x="109" y="85"/>
                </a:cxn>
                <a:cxn ang="0">
                  <a:pos x="81" y="44"/>
                </a:cxn>
                <a:cxn ang="0">
                  <a:pos x="44" y="14"/>
                </a:cxn>
                <a:cxn ang="0">
                  <a:pos x="0" y="0"/>
                </a:cxn>
              </a:cxnLst>
              <a:rect l="0" t="0" r="r" b="b"/>
              <a:pathLst>
                <a:path w="149" h="704">
                  <a:moveTo>
                    <a:pt x="0" y="0"/>
                  </a:moveTo>
                  <a:lnTo>
                    <a:pt x="6" y="6"/>
                  </a:lnTo>
                  <a:lnTo>
                    <a:pt x="16" y="14"/>
                  </a:lnTo>
                  <a:lnTo>
                    <a:pt x="28" y="24"/>
                  </a:lnTo>
                  <a:lnTo>
                    <a:pt x="41" y="37"/>
                  </a:lnTo>
                  <a:lnTo>
                    <a:pt x="58" y="53"/>
                  </a:lnTo>
                  <a:lnTo>
                    <a:pt x="73" y="70"/>
                  </a:lnTo>
                  <a:lnTo>
                    <a:pt x="88" y="90"/>
                  </a:lnTo>
                  <a:lnTo>
                    <a:pt x="100" y="113"/>
                  </a:lnTo>
                  <a:lnTo>
                    <a:pt x="112" y="137"/>
                  </a:lnTo>
                  <a:lnTo>
                    <a:pt x="120" y="165"/>
                  </a:lnTo>
                  <a:lnTo>
                    <a:pt x="124" y="196"/>
                  </a:lnTo>
                  <a:lnTo>
                    <a:pt x="126" y="228"/>
                  </a:lnTo>
                  <a:lnTo>
                    <a:pt x="120" y="264"/>
                  </a:lnTo>
                  <a:lnTo>
                    <a:pt x="109" y="302"/>
                  </a:lnTo>
                  <a:lnTo>
                    <a:pt x="92" y="342"/>
                  </a:lnTo>
                  <a:lnTo>
                    <a:pt x="67" y="386"/>
                  </a:lnTo>
                  <a:lnTo>
                    <a:pt x="39" y="436"/>
                  </a:lnTo>
                  <a:lnTo>
                    <a:pt x="21" y="482"/>
                  </a:lnTo>
                  <a:lnTo>
                    <a:pt x="10" y="525"/>
                  </a:lnTo>
                  <a:lnTo>
                    <a:pt x="6" y="566"/>
                  </a:lnTo>
                  <a:lnTo>
                    <a:pt x="6" y="605"/>
                  </a:lnTo>
                  <a:lnTo>
                    <a:pt x="8" y="641"/>
                  </a:lnTo>
                  <a:lnTo>
                    <a:pt x="12" y="673"/>
                  </a:lnTo>
                  <a:lnTo>
                    <a:pt x="14" y="704"/>
                  </a:lnTo>
                  <a:lnTo>
                    <a:pt x="41" y="688"/>
                  </a:lnTo>
                  <a:lnTo>
                    <a:pt x="39" y="680"/>
                  </a:lnTo>
                  <a:lnTo>
                    <a:pt x="36" y="657"/>
                  </a:lnTo>
                  <a:lnTo>
                    <a:pt x="33" y="622"/>
                  </a:lnTo>
                  <a:lnTo>
                    <a:pt x="35" y="575"/>
                  </a:lnTo>
                  <a:lnTo>
                    <a:pt x="41" y="519"/>
                  </a:lnTo>
                  <a:lnTo>
                    <a:pt x="58" y="455"/>
                  </a:lnTo>
                  <a:lnTo>
                    <a:pt x="86" y="386"/>
                  </a:lnTo>
                  <a:lnTo>
                    <a:pt x="129" y="313"/>
                  </a:lnTo>
                  <a:lnTo>
                    <a:pt x="143" y="279"/>
                  </a:lnTo>
                  <a:lnTo>
                    <a:pt x="149" y="235"/>
                  </a:lnTo>
                  <a:lnTo>
                    <a:pt x="144" y="184"/>
                  </a:lnTo>
                  <a:lnTo>
                    <a:pt x="131" y="134"/>
                  </a:lnTo>
                  <a:lnTo>
                    <a:pt x="109" y="85"/>
                  </a:lnTo>
                  <a:lnTo>
                    <a:pt x="81" y="44"/>
                  </a:lnTo>
                  <a:lnTo>
                    <a:pt x="44" y="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3" name="Freeform 43"/>
            <p:cNvSpPr>
              <a:spLocks/>
            </p:cNvSpPr>
            <p:nvPr userDrawn="1"/>
          </p:nvSpPr>
          <p:spPr bwMode="ltGray">
            <a:xfrm>
              <a:off x="0" y="1848"/>
              <a:ext cx="36" cy="13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6" y="12"/>
                </a:cxn>
                <a:cxn ang="0">
                  <a:pos x="0" y="132"/>
                </a:cxn>
                <a:cxn ang="0">
                  <a:pos x="0" y="0"/>
                </a:cxn>
              </a:cxnLst>
              <a:rect l="0" t="0" r="r" b="b"/>
              <a:pathLst>
                <a:path w="36" h="132">
                  <a:moveTo>
                    <a:pt x="0" y="0"/>
                  </a:moveTo>
                  <a:lnTo>
                    <a:pt x="36" y="12"/>
                  </a:lnTo>
                  <a:lnTo>
                    <a:pt x="0" y="1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8239" name="Rectangle 47"/>
          <p:cNvSpPr>
            <a:spLocks noGrp="1" noChangeArrowheads="1"/>
          </p:cNvSpPr>
          <p:nvPr>
            <p:ph type="ctrTitle"/>
          </p:nvPr>
        </p:nvSpPr>
        <p:spPr>
          <a:xfrm>
            <a:off x="2455863" y="596900"/>
            <a:ext cx="6192837" cy="3581400"/>
          </a:xfrm>
        </p:spPr>
        <p:txBody>
          <a:bodyPr/>
          <a:lstStyle>
            <a:lvl1pPr>
              <a:defRPr sz="52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8240" name="Rectangle 48"/>
          <p:cNvSpPr>
            <a:spLocks noGrp="1" noChangeArrowheads="1"/>
          </p:cNvSpPr>
          <p:nvPr>
            <p:ph type="subTitle" idx="1"/>
          </p:nvPr>
        </p:nvSpPr>
        <p:spPr>
          <a:xfrm>
            <a:off x="2489200" y="4279900"/>
            <a:ext cx="6146800" cy="1485900"/>
          </a:xfrm>
        </p:spPr>
        <p:txBody>
          <a:bodyPr/>
          <a:lstStyle>
            <a:lvl1pPr marL="0" indent="0" algn="ctr">
              <a:buFontTx/>
              <a:buNone/>
              <a:defRPr b="1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6" name="Rectangle 4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7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8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0B6A94-5595-4A9D-ADB0-E64BBE3504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1A0146-E78F-4ADA-8D4E-692A4E351A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6225" y="103188"/>
            <a:ext cx="2060575" cy="59531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42913" y="103188"/>
            <a:ext cx="6030912" cy="59531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AA6C87-BE24-4ABA-B453-9FDEC4A3B9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42913" y="103188"/>
            <a:ext cx="8243887" cy="59531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097AE5-4340-4369-986E-E630CB154E6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2913" y="103188"/>
            <a:ext cx="8243887" cy="13144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4561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561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3B449D-ECDD-417F-9E17-AEE992F39F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2913" y="103188"/>
            <a:ext cx="8243887" cy="13144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45611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B989EA-DD9E-435E-8D28-C5189EE8CA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63659D-E987-4F77-A129-2C38BE8933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9BF27E-BD6F-4395-A37A-C865EAA84D1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56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56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74F27F-A377-4022-8194-2253C3892D9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1F59FB-77E2-4BC0-9962-B0676F5064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AAE42C-C8D1-43A7-8EDF-EA279C82FCE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5CB95A-A48F-4DA7-8A76-E94CE691AC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1E6CEA-7691-4B61-B1D7-E1984662BD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42B86C-355F-4EE0-A6EA-6BB7CFAE2B8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-7938" y="0"/>
            <a:ext cx="2833688" cy="6856413"/>
            <a:chOff x="-5" y="0"/>
            <a:chExt cx="1785" cy="4319"/>
          </a:xfrm>
        </p:grpSpPr>
        <p:sp>
          <p:nvSpPr>
            <p:cNvPr id="7171" name="Freeform 3"/>
            <p:cNvSpPr>
              <a:spLocks/>
            </p:cNvSpPr>
            <p:nvPr/>
          </p:nvSpPr>
          <p:spPr bwMode="ltGray">
            <a:xfrm>
              <a:off x="-5" y="3262"/>
              <a:ext cx="472" cy="802"/>
            </a:xfrm>
            <a:custGeom>
              <a:avLst/>
              <a:gdLst/>
              <a:ahLst/>
              <a:cxnLst>
                <a:cxn ang="0">
                  <a:pos x="5" y="32"/>
                </a:cxn>
                <a:cxn ang="0">
                  <a:pos x="189" y="26"/>
                </a:cxn>
                <a:cxn ang="0">
                  <a:pos x="309" y="66"/>
                </a:cxn>
                <a:cxn ang="0">
                  <a:pos x="357" y="98"/>
                </a:cxn>
                <a:cxn ang="0">
                  <a:pos x="413" y="162"/>
                </a:cxn>
                <a:cxn ang="0">
                  <a:pos x="437" y="250"/>
                </a:cxn>
                <a:cxn ang="0">
                  <a:pos x="397" y="530"/>
                </a:cxn>
                <a:cxn ang="0">
                  <a:pos x="341" y="634"/>
                </a:cxn>
                <a:cxn ang="0">
                  <a:pos x="173" y="714"/>
                </a:cxn>
                <a:cxn ang="0">
                  <a:pos x="77" y="730"/>
                </a:cxn>
                <a:cxn ang="0">
                  <a:pos x="69" y="802"/>
                </a:cxn>
                <a:cxn ang="0">
                  <a:pos x="7" y="788"/>
                </a:cxn>
                <a:cxn ang="0">
                  <a:pos x="5" y="751"/>
                </a:cxn>
                <a:cxn ang="0">
                  <a:pos x="37" y="722"/>
                </a:cxn>
                <a:cxn ang="0">
                  <a:pos x="5" y="670"/>
                </a:cxn>
                <a:cxn ang="0">
                  <a:pos x="5" y="32"/>
                </a:cxn>
              </a:cxnLst>
              <a:rect l="0" t="0" r="r" b="b"/>
              <a:pathLst>
                <a:path w="472" h="802">
                  <a:moveTo>
                    <a:pt x="5" y="32"/>
                  </a:moveTo>
                  <a:cubicBezTo>
                    <a:pt x="101" y="0"/>
                    <a:pt x="20" y="17"/>
                    <a:pt x="189" y="26"/>
                  </a:cubicBezTo>
                  <a:cubicBezTo>
                    <a:pt x="221" y="37"/>
                    <a:pt x="280" y="47"/>
                    <a:pt x="309" y="66"/>
                  </a:cubicBezTo>
                  <a:cubicBezTo>
                    <a:pt x="325" y="77"/>
                    <a:pt x="357" y="98"/>
                    <a:pt x="357" y="98"/>
                  </a:cubicBezTo>
                  <a:cubicBezTo>
                    <a:pt x="394" y="154"/>
                    <a:pt x="373" y="135"/>
                    <a:pt x="413" y="162"/>
                  </a:cubicBezTo>
                  <a:cubicBezTo>
                    <a:pt x="433" y="223"/>
                    <a:pt x="426" y="193"/>
                    <a:pt x="437" y="250"/>
                  </a:cubicBezTo>
                  <a:cubicBezTo>
                    <a:pt x="433" y="370"/>
                    <a:pt x="472" y="455"/>
                    <a:pt x="397" y="530"/>
                  </a:cubicBezTo>
                  <a:cubicBezTo>
                    <a:pt x="385" y="567"/>
                    <a:pt x="368" y="607"/>
                    <a:pt x="341" y="634"/>
                  </a:cubicBezTo>
                  <a:cubicBezTo>
                    <a:pt x="319" y="701"/>
                    <a:pt x="233" y="707"/>
                    <a:pt x="173" y="714"/>
                  </a:cubicBezTo>
                  <a:cubicBezTo>
                    <a:pt x="142" y="724"/>
                    <a:pt x="100" y="707"/>
                    <a:pt x="77" y="730"/>
                  </a:cubicBezTo>
                  <a:cubicBezTo>
                    <a:pt x="60" y="747"/>
                    <a:pt x="72" y="778"/>
                    <a:pt x="69" y="802"/>
                  </a:cubicBezTo>
                  <a:cubicBezTo>
                    <a:pt x="53" y="799"/>
                    <a:pt x="23" y="792"/>
                    <a:pt x="7" y="788"/>
                  </a:cubicBezTo>
                  <a:cubicBezTo>
                    <a:pt x="5" y="788"/>
                    <a:pt x="0" y="762"/>
                    <a:pt x="5" y="751"/>
                  </a:cubicBezTo>
                  <a:cubicBezTo>
                    <a:pt x="10" y="740"/>
                    <a:pt x="37" y="735"/>
                    <a:pt x="37" y="722"/>
                  </a:cubicBezTo>
                  <a:cubicBezTo>
                    <a:pt x="26" y="682"/>
                    <a:pt x="22" y="685"/>
                    <a:pt x="5" y="670"/>
                  </a:cubicBezTo>
                  <a:cubicBezTo>
                    <a:pt x="5" y="541"/>
                    <a:pt x="5" y="233"/>
                    <a:pt x="5" y="32"/>
                  </a:cubicBezTo>
                  <a:close/>
                </a:path>
              </a:pathLst>
            </a:custGeom>
            <a:solidFill>
              <a:schemeClr val="folHlink">
                <a:alpha val="5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1033" name="Group 4"/>
            <p:cNvGrpSpPr>
              <a:grpSpLocks/>
            </p:cNvGrpSpPr>
            <p:nvPr/>
          </p:nvGrpSpPr>
          <p:grpSpPr bwMode="auto">
            <a:xfrm rot="14964908" flipH="1">
              <a:off x="104" y="2441"/>
              <a:ext cx="452" cy="444"/>
              <a:chOff x="1727" y="866"/>
              <a:chExt cx="129" cy="157"/>
            </a:xfrm>
          </p:grpSpPr>
          <p:sp>
            <p:nvSpPr>
              <p:cNvPr id="7173" name="Freeform 5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174" name="Freeform 6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175" name="Freeform 7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sp>
          <p:nvSpPr>
            <p:cNvPr id="7176" name="Freeform 8"/>
            <p:cNvSpPr>
              <a:spLocks/>
            </p:cNvSpPr>
            <p:nvPr/>
          </p:nvSpPr>
          <p:spPr bwMode="ltGray">
            <a:xfrm>
              <a:off x="90" y="1736"/>
              <a:ext cx="710" cy="768"/>
            </a:xfrm>
            <a:custGeom>
              <a:avLst/>
              <a:gdLst/>
              <a:ahLst/>
              <a:cxnLst>
                <a:cxn ang="0">
                  <a:pos x="14" y="416"/>
                </a:cxn>
                <a:cxn ang="0">
                  <a:pos x="14" y="272"/>
                </a:cxn>
                <a:cxn ang="0">
                  <a:pos x="102" y="144"/>
                </a:cxn>
                <a:cxn ang="0">
                  <a:pos x="150" y="96"/>
                </a:cxn>
                <a:cxn ang="0">
                  <a:pos x="198" y="64"/>
                </a:cxn>
                <a:cxn ang="0">
                  <a:pos x="350" y="0"/>
                </a:cxn>
                <a:cxn ang="0">
                  <a:pos x="534" y="8"/>
                </a:cxn>
                <a:cxn ang="0">
                  <a:pos x="662" y="96"/>
                </a:cxn>
                <a:cxn ang="0">
                  <a:pos x="710" y="200"/>
                </a:cxn>
                <a:cxn ang="0">
                  <a:pos x="702" y="400"/>
                </a:cxn>
                <a:cxn ang="0">
                  <a:pos x="678" y="448"/>
                </a:cxn>
                <a:cxn ang="0">
                  <a:pos x="550" y="632"/>
                </a:cxn>
                <a:cxn ang="0">
                  <a:pos x="518" y="656"/>
                </a:cxn>
                <a:cxn ang="0">
                  <a:pos x="470" y="664"/>
                </a:cxn>
                <a:cxn ang="0">
                  <a:pos x="518" y="680"/>
                </a:cxn>
                <a:cxn ang="0">
                  <a:pos x="566" y="696"/>
                </a:cxn>
                <a:cxn ang="0">
                  <a:pos x="574" y="720"/>
                </a:cxn>
                <a:cxn ang="0">
                  <a:pos x="526" y="736"/>
                </a:cxn>
                <a:cxn ang="0">
                  <a:pos x="502" y="752"/>
                </a:cxn>
                <a:cxn ang="0">
                  <a:pos x="454" y="768"/>
                </a:cxn>
                <a:cxn ang="0">
                  <a:pos x="438" y="712"/>
                </a:cxn>
                <a:cxn ang="0">
                  <a:pos x="246" y="688"/>
                </a:cxn>
                <a:cxn ang="0">
                  <a:pos x="134" y="648"/>
                </a:cxn>
                <a:cxn ang="0">
                  <a:pos x="110" y="624"/>
                </a:cxn>
                <a:cxn ang="0">
                  <a:pos x="78" y="576"/>
                </a:cxn>
                <a:cxn ang="0">
                  <a:pos x="54" y="464"/>
                </a:cxn>
                <a:cxn ang="0">
                  <a:pos x="30" y="408"/>
                </a:cxn>
                <a:cxn ang="0">
                  <a:pos x="22" y="384"/>
                </a:cxn>
                <a:cxn ang="0">
                  <a:pos x="14" y="416"/>
                </a:cxn>
              </a:cxnLst>
              <a:rect l="0" t="0" r="r" b="b"/>
              <a:pathLst>
                <a:path w="710" h="768">
                  <a:moveTo>
                    <a:pt x="14" y="416"/>
                  </a:moveTo>
                  <a:cubicBezTo>
                    <a:pt x="6" y="353"/>
                    <a:pt x="0" y="339"/>
                    <a:pt x="14" y="272"/>
                  </a:cubicBezTo>
                  <a:cubicBezTo>
                    <a:pt x="24" y="227"/>
                    <a:pt x="72" y="178"/>
                    <a:pt x="102" y="144"/>
                  </a:cubicBezTo>
                  <a:cubicBezTo>
                    <a:pt x="117" y="127"/>
                    <a:pt x="134" y="112"/>
                    <a:pt x="150" y="96"/>
                  </a:cubicBezTo>
                  <a:cubicBezTo>
                    <a:pt x="164" y="82"/>
                    <a:pt x="198" y="64"/>
                    <a:pt x="198" y="64"/>
                  </a:cubicBezTo>
                  <a:cubicBezTo>
                    <a:pt x="231" y="14"/>
                    <a:pt x="294" y="7"/>
                    <a:pt x="350" y="0"/>
                  </a:cubicBezTo>
                  <a:cubicBezTo>
                    <a:pt x="411" y="3"/>
                    <a:pt x="473" y="1"/>
                    <a:pt x="534" y="8"/>
                  </a:cubicBezTo>
                  <a:cubicBezTo>
                    <a:pt x="582" y="13"/>
                    <a:pt x="624" y="71"/>
                    <a:pt x="662" y="96"/>
                  </a:cubicBezTo>
                  <a:cubicBezTo>
                    <a:pt x="691" y="140"/>
                    <a:pt x="698" y="151"/>
                    <a:pt x="710" y="200"/>
                  </a:cubicBezTo>
                  <a:cubicBezTo>
                    <a:pt x="707" y="267"/>
                    <a:pt x="707" y="333"/>
                    <a:pt x="702" y="400"/>
                  </a:cubicBezTo>
                  <a:cubicBezTo>
                    <a:pt x="700" y="423"/>
                    <a:pt x="688" y="428"/>
                    <a:pt x="678" y="448"/>
                  </a:cubicBezTo>
                  <a:cubicBezTo>
                    <a:pt x="646" y="512"/>
                    <a:pt x="626" y="607"/>
                    <a:pt x="550" y="632"/>
                  </a:cubicBezTo>
                  <a:cubicBezTo>
                    <a:pt x="539" y="640"/>
                    <a:pt x="530" y="651"/>
                    <a:pt x="518" y="656"/>
                  </a:cubicBezTo>
                  <a:cubicBezTo>
                    <a:pt x="503" y="662"/>
                    <a:pt x="470" y="648"/>
                    <a:pt x="470" y="664"/>
                  </a:cubicBezTo>
                  <a:cubicBezTo>
                    <a:pt x="470" y="681"/>
                    <a:pt x="502" y="675"/>
                    <a:pt x="518" y="680"/>
                  </a:cubicBezTo>
                  <a:cubicBezTo>
                    <a:pt x="534" y="685"/>
                    <a:pt x="566" y="696"/>
                    <a:pt x="566" y="696"/>
                  </a:cubicBezTo>
                  <a:cubicBezTo>
                    <a:pt x="569" y="704"/>
                    <a:pt x="580" y="714"/>
                    <a:pt x="574" y="720"/>
                  </a:cubicBezTo>
                  <a:cubicBezTo>
                    <a:pt x="562" y="732"/>
                    <a:pt x="542" y="731"/>
                    <a:pt x="526" y="736"/>
                  </a:cubicBezTo>
                  <a:cubicBezTo>
                    <a:pt x="517" y="739"/>
                    <a:pt x="511" y="748"/>
                    <a:pt x="502" y="752"/>
                  </a:cubicBezTo>
                  <a:cubicBezTo>
                    <a:pt x="487" y="759"/>
                    <a:pt x="454" y="768"/>
                    <a:pt x="454" y="768"/>
                  </a:cubicBezTo>
                  <a:cubicBezTo>
                    <a:pt x="448" y="750"/>
                    <a:pt x="453" y="725"/>
                    <a:pt x="438" y="712"/>
                  </a:cubicBezTo>
                  <a:cubicBezTo>
                    <a:pt x="407" y="685"/>
                    <a:pt x="256" y="689"/>
                    <a:pt x="246" y="688"/>
                  </a:cubicBezTo>
                  <a:cubicBezTo>
                    <a:pt x="207" y="680"/>
                    <a:pt x="166" y="674"/>
                    <a:pt x="134" y="648"/>
                  </a:cubicBezTo>
                  <a:cubicBezTo>
                    <a:pt x="125" y="641"/>
                    <a:pt x="117" y="633"/>
                    <a:pt x="110" y="624"/>
                  </a:cubicBezTo>
                  <a:cubicBezTo>
                    <a:pt x="98" y="609"/>
                    <a:pt x="78" y="576"/>
                    <a:pt x="78" y="576"/>
                  </a:cubicBezTo>
                  <a:cubicBezTo>
                    <a:pt x="66" y="506"/>
                    <a:pt x="74" y="544"/>
                    <a:pt x="54" y="464"/>
                  </a:cubicBezTo>
                  <a:cubicBezTo>
                    <a:pt x="37" y="397"/>
                    <a:pt x="58" y="463"/>
                    <a:pt x="30" y="408"/>
                  </a:cubicBezTo>
                  <a:cubicBezTo>
                    <a:pt x="26" y="400"/>
                    <a:pt x="30" y="380"/>
                    <a:pt x="22" y="384"/>
                  </a:cubicBezTo>
                  <a:cubicBezTo>
                    <a:pt x="12" y="389"/>
                    <a:pt x="17" y="405"/>
                    <a:pt x="14" y="416"/>
                  </a:cubicBezTo>
                  <a:close/>
                </a:path>
              </a:pathLst>
            </a:custGeom>
            <a:solidFill>
              <a:schemeClr val="accent2">
                <a:alpha val="5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1035" name="Group 9"/>
            <p:cNvGrpSpPr>
              <a:grpSpLocks/>
            </p:cNvGrpSpPr>
            <p:nvPr/>
          </p:nvGrpSpPr>
          <p:grpSpPr bwMode="auto">
            <a:xfrm rot="416244">
              <a:off x="9" y="1746"/>
              <a:ext cx="1771" cy="1741"/>
              <a:chOff x="41" y="2787"/>
              <a:chExt cx="902" cy="833"/>
            </a:xfrm>
          </p:grpSpPr>
          <p:sp>
            <p:nvSpPr>
              <p:cNvPr id="7178" name="Freeform 10"/>
              <p:cNvSpPr>
                <a:spLocks/>
              </p:cNvSpPr>
              <p:nvPr userDrawn="1"/>
            </p:nvSpPr>
            <p:spPr bwMode="ltGray">
              <a:xfrm rot="373331" flipH="1">
                <a:off x="125" y="2787"/>
                <a:ext cx="313" cy="303"/>
              </a:xfrm>
              <a:custGeom>
                <a:avLst/>
                <a:gdLst/>
                <a:ahLst/>
                <a:cxnLst>
                  <a:cxn ang="0">
                    <a:pos x="46" y="210"/>
                  </a:cxn>
                  <a:cxn ang="0">
                    <a:pos x="37" y="198"/>
                  </a:cxn>
                  <a:cxn ang="0">
                    <a:pos x="26" y="181"/>
                  </a:cxn>
                  <a:cxn ang="0">
                    <a:pos x="15" y="159"/>
                  </a:cxn>
                  <a:cxn ang="0">
                    <a:pos x="5" y="135"/>
                  </a:cxn>
                  <a:cxn ang="0">
                    <a:pos x="0" y="109"/>
                  </a:cxn>
                  <a:cxn ang="0">
                    <a:pos x="1" y="82"/>
                  </a:cxn>
                  <a:cxn ang="0">
                    <a:pos x="9" y="57"/>
                  </a:cxn>
                  <a:cxn ang="0">
                    <a:pos x="27" y="35"/>
                  </a:cxn>
                  <a:cxn ang="0">
                    <a:pos x="45" y="22"/>
                  </a:cxn>
                  <a:cxn ang="0">
                    <a:pos x="60" y="12"/>
                  </a:cxn>
                  <a:cxn ang="0">
                    <a:pos x="72" y="7"/>
                  </a:cxn>
                  <a:cxn ang="0">
                    <a:pos x="81" y="5"/>
                  </a:cxn>
                  <a:cxn ang="0">
                    <a:pos x="88" y="5"/>
                  </a:cxn>
                  <a:cxn ang="0">
                    <a:pos x="104" y="0"/>
                  </a:cxn>
                  <a:cxn ang="0">
                    <a:pos x="148" y="8"/>
                  </a:cxn>
                  <a:cxn ang="0">
                    <a:pos x="160" y="12"/>
                  </a:cxn>
                  <a:cxn ang="0">
                    <a:pos x="172" y="15"/>
                  </a:cxn>
                  <a:cxn ang="0">
                    <a:pos x="182" y="19"/>
                  </a:cxn>
                  <a:cxn ang="0">
                    <a:pos x="190" y="23"/>
                  </a:cxn>
                  <a:cxn ang="0">
                    <a:pos x="198" y="27"/>
                  </a:cxn>
                  <a:cxn ang="0">
                    <a:pos x="205" y="32"/>
                  </a:cxn>
                  <a:cxn ang="0">
                    <a:pos x="211" y="38"/>
                  </a:cxn>
                  <a:cxn ang="0">
                    <a:pos x="217" y="45"/>
                  </a:cxn>
                  <a:cxn ang="0">
                    <a:pos x="205" y="40"/>
                  </a:cxn>
                  <a:cxn ang="0">
                    <a:pos x="194" y="36"/>
                  </a:cxn>
                  <a:cxn ang="0">
                    <a:pos x="183" y="33"/>
                  </a:cxn>
                  <a:cxn ang="0">
                    <a:pos x="172" y="30"/>
                  </a:cxn>
                  <a:cxn ang="0">
                    <a:pos x="163" y="27"/>
                  </a:cxn>
                  <a:cxn ang="0">
                    <a:pos x="153" y="26"/>
                  </a:cxn>
                  <a:cxn ang="0">
                    <a:pos x="143" y="24"/>
                  </a:cxn>
                  <a:cxn ang="0">
                    <a:pos x="134" y="24"/>
                  </a:cxn>
                  <a:cxn ang="0">
                    <a:pos x="125" y="24"/>
                  </a:cxn>
                  <a:cxn ang="0">
                    <a:pos x="116" y="25"/>
                  </a:cxn>
                  <a:cxn ang="0">
                    <a:pos x="107" y="27"/>
                  </a:cxn>
                  <a:cxn ang="0">
                    <a:pos x="99" y="29"/>
                  </a:cxn>
                  <a:cxn ang="0">
                    <a:pos x="91" y="33"/>
                  </a:cxn>
                  <a:cxn ang="0">
                    <a:pos x="82" y="36"/>
                  </a:cxn>
                  <a:cxn ang="0">
                    <a:pos x="74" y="41"/>
                  </a:cxn>
                  <a:cxn ang="0">
                    <a:pos x="66" y="46"/>
                  </a:cxn>
                  <a:cxn ang="0">
                    <a:pos x="52" y="61"/>
                  </a:cxn>
                  <a:cxn ang="0">
                    <a:pos x="42" y="80"/>
                  </a:cxn>
                  <a:cxn ang="0">
                    <a:pos x="37" y="103"/>
                  </a:cxn>
                  <a:cxn ang="0">
                    <a:pos x="35" y="126"/>
                  </a:cxn>
                  <a:cxn ang="0">
                    <a:pos x="35" y="151"/>
                  </a:cxn>
                  <a:cxn ang="0">
                    <a:pos x="38" y="174"/>
                  </a:cxn>
                  <a:cxn ang="0">
                    <a:pos x="41" y="194"/>
                  </a:cxn>
                  <a:cxn ang="0">
                    <a:pos x="46" y="210"/>
                  </a:cxn>
                </a:cxnLst>
                <a:rect l="0" t="0" r="r" b="b"/>
                <a:pathLst>
                  <a:path w="217" h="210">
                    <a:moveTo>
                      <a:pt x="46" y="210"/>
                    </a:moveTo>
                    <a:lnTo>
                      <a:pt x="37" y="198"/>
                    </a:lnTo>
                    <a:lnTo>
                      <a:pt x="26" y="181"/>
                    </a:lnTo>
                    <a:lnTo>
                      <a:pt x="15" y="159"/>
                    </a:lnTo>
                    <a:lnTo>
                      <a:pt x="5" y="135"/>
                    </a:lnTo>
                    <a:lnTo>
                      <a:pt x="0" y="109"/>
                    </a:lnTo>
                    <a:lnTo>
                      <a:pt x="1" y="82"/>
                    </a:lnTo>
                    <a:lnTo>
                      <a:pt x="9" y="57"/>
                    </a:lnTo>
                    <a:lnTo>
                      <a:pt x="27" y="35"/>
                    </a:lnTo>
                    <a:lnTo>
                      <a:pt x="45" y="22"/>
                    </a:lnTo>
                    <a:lnTo>
                      <a:pt x="60" y="12"/>
                    </a:lnTo>
                    <a:lnTo>
                      <a:pt x="72" y="7"/>
                    </a:lnTo>
                    <a:lnTo>
                      <a:pt x="81" y="5"/>
                    </a:lnTo>
                    <a:lnTo>
                      <a:pt x="88" y="5"/>
                    </a:lnTo>
                    <a:lnTo>
                      <a:pt x="104" y="0"/>
                    </a:lnTo>
                    <a:lnTo>
                      <a:pt x="148" y="8"/>
                    </a:lnTo>
                    <a:lnTo>
                      <a:pt x="160" y="12"/>
                    </a:lnTo>
                    <a:lnTo>
                      <a:pt x="172" y="15"/>
                    </a:lnTo>
                    <a:lnTo>
                      <a:pt x="182" y="19"/>
                    </a:lnTo>
                    <a:lnTo>
                      <a:pt x="190" y="23"/>
                    </a:lnTo>
                    <a:lnTo>
                      <a:pt x="198" y="27"/>
                    </a:lnTo>
                    <a:lnTo>
                      <a:pt x="205" y="32"/>
                    </a:lnTo>
                    <a:lnTo>
                      <a:pt x="211" y="38"/>
                    </a:lnTo>
                    <a:lnTo>
                      <a:pt x="217" y="45"/>
                    </a:lnTo>
                    <a:lnTo>
                      <a:pt x="205" y="40"/>
                    </a:lnTo>
                    <a:lnTo>
                      <a:pt x="194" y="36"/>
                    </a:lnTo>
                    <a:lnTo>
                      <a:pt x="183" y="33"/>
                    </a:lnTo>
                    <a:lnTo>
                      <a:pt x="172" y="30"/>
                    </a:lnTo>
                    <a:lnTo>
                      <a:pt x="163" y="27"/>
                    </a:lnTo>
                    <a:lnTo>
                      <a:pt x="153" y="26"/>
                    </a:lnTo>
                    <a:lnTo>
                      <a:pt x="143" y="24"/>
                    </a:lnTo>
                    <a:lnTo>
                      <a:pt x="134" y="24"/>
                    </a:lnTo>
                    <a:lnTo>
                      <a:pt x="125" y="24"/>
                    </a:lnTo>
                    <a:lnTo>
                      <a:pt x="116" y="25"/>
                    </a:lnTo>
                    <a:lnTo>
                      <a:pt x="107" y="27"/>
                    </a:lnTo>
                    <a:lnTo>
                      <a:pt x="99" y="29"/>
                    </a:lnTo>
                    <a:lnTo>
                      <a:pt x="91" y="33"/>
                    </a:lnTo>
                    <a:lnTo>
                      <a:pt x="82" y="36"/>
                    </a:lnTo>
                    <a:lnTo>
                      <a:pt x="74" y="41"/>
                    </a:lnTo>
                    <a:lnTo>
                      <a:pt x="66" y="46"/>
                    </a:lnTo>
                    <a:lnTo>
                      <a:pt x="52" y="61"/>
                    </a:lnTo>
                    <a:lnTo>
                      <a:pt x="42" y="80"/>
                    </a:lnTo>
                    <a:lnTo>
                      <a:pt x="37" y="103"/>
                    </a:lnTo>
                    <a:lnTo>
                      <a:pt x="35" y="126"/>
                    </a:lnTo>
                    <a:lnTo>
                      <a:pt x="35" y="151"/>
                    </a:lnTo>
                    <a:lnTo>
                      <a:pt x="38" y="174"/>
                    </a:lnTo>
                    <a:lnTo>
                      <a:pt x="41" y="194"/>
                    </a:lnTo>
                    <a:lnTo>
                      <a:pt x="46" y="21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179" name="Freeform 11"/>
              <p:cNvSpPr>
                <a:spLocks/>
              </p:cNvSpPr>
              <p:nvPr userDrawn="1"/>
            </p:nvSpPr>
            <p:spPr bwMode="ltGray">
              <a:xfrm rot="373331" flipH="1">
                <a:off x="41" y="2843"/>
                <a:ext cx="262" cy="308"/>
              </a:xfrm>
              <a:custGeom>
                <a:avLst/>
                <a:gdLst/>
                <a:ahLst/>
                <a:cxnLst>
                  <a:cxn ang="0">
                    <a:pos x="109" y="0"/>
                  </a:cxn>
                  <a:cxn ang="0">
                    <a:pos x="112" y="2"/>
                  </a:cxn>
                  <a:cxn ang="0">
                    <a:pos x="118" y="8"/>
                  </a:cxn>
                  <a:cxn ang="0">
                    <a:pos x="127" y="18"/>
                  </a:cxn>
                  <a:cxn ang="0">
                    <a:pos x="137" y="33"/>
                  </a:cxn>
                  <a:cxn ang="0">
                    <a:pos x="145" y="52"/>
                  </a:cxn>
                  <a:cxn ang="0">
                    <a:pos x="150" y="76"/>
                  </a:cxn>
                  <a:cxn ang="0">
                    <a:pos x="150" y="105"/>
                  </a:cxn>
                  <a:cxn ang="0">
                    <a:pos x="144" y="139"/>
                  </a:cxn>
                  <a:cxn ang="0">
                    <a:pos x="140" y="149"/>
                  </a:cxn>
                  <a:cxn ang="0">
                    <a:pos x="136" y="157"/>
                  </a:cxn>
                  <a:cxn ang="0">
                    <a:pos x="131" y="165"/>
                  </a:cxn>
                  <a:cxn ang="0">
                    <a:pos x="125" y="173"/>
                  </a:cxn>
                  <a:cxn ang="0">
                    <a:pos x="117" y="180"/>
                  </a:cxn>
                  <a:cxn ang="0">
                    <a:pos x="110" y="185"/>
                  </a:cxn>
                  <a:cxn ang="0">
                    <a:pos x="102" y="191"/>
                  </a:cxn>
                  <a:cxn ang="0">
                    <a:pos x="92" y="195"/>
                  </a:cxn>
                  <a:cxn ang="0">
                    <a:pos x="82" y="197"/>
                  </a:cxn>
                  <a:cxn ang="0">
                    <a:pos x="72" y="200"/>
                  </a:cxn>
                  <a:cxn ang="0">
                    <a:pos x="61" y="201"/>
                  </a:cxn>
                  <a:cxn ang="0">
                    <a:pos x="49" y="201"/>
                  </a:cxn>
                  <a:cxn ang="0">
                    <a:pos x="37" y="200"/>
                  </a:cxn>
                  <a:cxn ang="0">
                    <a:pos x="25" y="197"/>
                  </a:cxn>
                  <a:cxn ang="0">
                    <a:pos x="12" y="193"/>
                  </a:cxn>
                  <a:cxn ang="0">
                    <a:pos x="0" y="188"/>
                  </a:cxn>
                  <a:cxn ang="0">
                    <a:pos x="11" y="195"/>
                  </a:cxn>
                  <a:cxn ang="0">
                    <a:pos x="22" y="200"/>
                  </a:cxn>
                  <a:cxn ang="0">
                    <a:pos x="33" y="205"/>
                  </a:cxn>
                  <a:cxn ang="0">
                    <a:pos x="43" y="208"/>
                  </a:cxn>
                  <a:cxn ang="0">
                    <a:pos x="53" y="211"/>
                  </a:cxn>
                  <a:cxn ang="0">
                    <a:pos x="63" y="212"/>
                  </a:cxn>
                  <a:cxn ang="0">
                    <a:pos x="73" y="213"/>
                  </a:cxn>
                  <a:cxn ang="0">
                    <a:pos x="83" y="213"/>
                  </a:cxn>
                  <a:cxn ang="0">
                    <a:pos x="91" y="212"/>
                  </a:cxn>
                  <a:cxn ang="0">
                    <a:pos x="100" y="210"/>
                  </a:cxn>
                  <a:cxn ang="0">
                    <a:pos x="108" y="208"/>
                  </a:cxn>
                  <a:cxn ang="0">
                    <a:pos x="116" y="206"/>
                  </a:cxn>
                  <a:cxn ang="0">
                    <a:pos x="123" y="203"/>
                  </a:cxn>
                  <a:cxn ang="0">
                    <a:pos x="130" y="199"/>
                  </a:cxn>
                  <a:cxn ang="0">
                    <a:pos x="136" y="195"/>
                  </a:cxn>
                  <a:cxn ang="0">
                    <a:pos x="142" y="191"/>
                  </a:cxn>
                  <a:cxn ang="0">
                    <a:pos x="158" y="176"/>
                  </a:cxn>
                  <a:cxn ang="0">
                    <a:pos x="169" y="161"/>
                  </a:cxn>
                  <a:cxn ang="0">
                    <a:pos x="176" y="144"/>
                  </a:cxn>
                  <a:cxn ang="0">
                    <a:pos x="179" y="128"/>
                  </a:cxn>
                  <a:cxn ang="0">
                    <a:pos x="181" y="111"/>
                  </a:cxn>
                  <a:cxn ang="0">
                    <a:pos x="181" y="95"/>
                  </a:cxn>
                  <a:cxn ang="0">
                    <a:pos x="182" y="79"/>
                  </a:cxn>
                  <a:cxn ang="0">
                    <a:pos x="173" y="46"/>
                  </a:cxn>
                  <a:cxn ang="0">
                    <a:pos x="156" y="21"/>
                  </a:cxn>
                  <a:cxn ang="0">
                    <a:pos x="151" y="18"/>
                  </a:cxn>
                  <a:cxn ang="0">
                    <a:pos x="147" y="15"/>
                  </a:cxn>
                  <a:cxn ang="0">
                    <a:pos x="142" y="13"/>
                  </a:cxn>
                  <a:cxn ang="0">
                    <a:pos x="138" y="11"/>
                  </a:cxn>
                  <a:cxn ang="0">
                    <a:pos x="132" y="9"/>
                  </a:cxn>
                  <a:cxn ang="0">
                    <a:pos x="126" y="6"/>
                  </a:cxn>
                  <a:cxn ang="0">
                    <a:pos x="119" y="3"/>
                  </a:cxn>
                  <a:cxn ang="0">
                    <a:pos x="109" y="0"/>
                  </a:cxn>
                </a:cxnLst>
                <a:rect l="0" t="0" r="r" b="b"/>
                <a:pathLst>
                  <a:path w="182" h="213">
                    <a:moveTo>
                      <a:pt x="109" y="0"/>
                    </a:moveTo>
                    <a:lnTo>
                      <a:pt x="112" y="2"/>
                    </a:lnTo>
                    <a:lnTo>
                      <a:pt x="118" y="8"/>
                    </a:lnTo>
                    <a:lnTo>
                      <a:pt x="127" y="18"/>
                    </a:lnTo>
                    <a:lnTo>
                      <a:pt x="137" y="33"/>
                    </a:lnTo>
                    <a:lnTo>
                      <a:pt x="145" y="52"/>
                    </a:lnTo>
                    <a:lnTo>
                      <a:pt x="150" y="76"/>
                    </a:lnTo>
                    <a:lnTo>
                      <a:pt x="150" y="105"/>
                    </a:lnTo>
                    <a:lnTo>
                      <a:pt x="144" y="139"/>
                    </a:lnTo>
                    <a:lnTo>
                      <a:pt x="140" y="149"/>
                    </a:lnTo>
                    <a:lnTo>
                      <a:pt x="136" y="157"/>
                    </a:lnTo>
                    <a:lnTo>
                      <a:pt x="131" y="165"/>
                    </a:lnTo>
                    <a:lnTo>
                      <a:pt x="125" y="173"/>
                    </a:lnTo>
                    <a:lnTo>
                      <a:pt x="117" y="180"/>
                    </a:lnTo>
                    <a:lnTo>
                      <a:pt x="110" y="185"/>
                    </a:lnTo>
                    <a:lnTo>
                      <a:pt x="102" y="191"/>
                    </a:lnTo>
                    <a:lnTo>
                      <a:pt x="92" y="195"/>
                    </a:lnTo>
                    <a:lnTo>
                      <a:pt x="82" y="197"/>
                    </a:lnTo>
                    <a:lnTo>
                      <a:pt x="72" y="200"/>
                    </a:lnTo>
                    <a:lnTo>
                      <a:pt x="61" y="201"/>
                    </a:lnTo>
                    <a:lnTo>
                      <a:pt x="49" y="201"/>
                    </a:lnTo>
                    <a:lnTo>
                      <a:pt x="37" y="200"/>
                    </a:lnTo>
                    <a:lnTo>
                      <a:pt x="25" y="197"/>
                    </a:lnTo>
                    <a:lnTo>
                      <a:pt x="12" y="193"/>
                    </a:lnTo>
                    <a:lnTo>
                      <a:pt x="0" y="188"/>
                    </a:lnTo>
                    <a:lnTo>
                      <a:pt x="11" y="195"/>
                    </a:lnTo>
                    <a:lnTo>
                      <a:pt x="22" y="200"/>
                    </a:lnTo>
                    <a:lnTo>
                      <a:pt x="33" y="205"/>
                    </a:lnTo>
                    <a:lnTo>
                      <a:pt x="43" y="208"/>
                    </a:lnTo>
                    <a:lnTo>
                      <a:pt x="53" y="211"/>
                    </a:lnTo>
                    <a:lnTo>
                      <a:pt x="63" y="212"/>
                    </a:lnTo>
                    <a:lnTo>
                      <a:pt x="73" y="213"/>
                    </a:lnTo>
                    <a:lnTo>
                      <a:pt x="83" y="213"/>
                    </a:lnTo>
                    <a:lnTo>
                      <a:pt x="91" y="212"/>
                    </a:lnTo>
                    <a:lnTo>
                      <a:pt x="100" y="210"/>
                    </a:lnTo>
                    <a:lnTo>
                      <a:pt x="108" y="208"/>
                    </a:lnTo>
                    <a:lnTo>
                      <a:pt x="116" y="206"/>
                    </a:lnTo>
                    <a:lnTo>
                      <a:pt x="123" y="203"/>
                    </a:lnTo>
                    <a:lnTo>
                      <a:pt x="130" y="199"/>
                    </a:lnTo>
                    <a:lnTo>
                      <a:pt x="136" y="195"/>
                    </a:lnTo>
                    <a:lnTo>
                      <a:pt x="142" y="191"/>
                    </a:lnTo>
                    <a:lnTo>
                      <a:pt x="158" y="176"/>
                    </a:lnTo>
                    <a:lnTo>
                      <a:pt x="169" y="161"/>
                    </a:lnTo>
                    <a:lnTo>
                      <a:pt x="176" y="144"/>
                    </a:lnTo>
                    <a:lnTo>
                      <a:pt x="179" y="128"/>
                    </a:lnTo>
                    <a:lnTo>
                      <a:pt x="181" y="111"/>
                    </a:lnTo>
                    <a:lnTo>
                      <a:pt x="181" y="95"/>
                    </a:lnTo>
                    <a:lnTo>
                      <a:pt x="182" y="79"/>
                    </a:lnTo>
                    <a:lnTo>
                      <a:pt x="173" y="46"/>
                    </a:lnTo>
                    <a:lnTo>
                      <a:pt x="156" y="21"/>
                    </a:lnTo>
                    <a:lnTo>
                      <a:pt x="151" y="18"/>
                    </a:lnTo>
                    <a:lnTo>
                      <a:pt x="147" y="15"/>
                    </a:lnTo>
                    <a:lnTo>
                      <a:pt x="142" y="13"/>
                    </a:lnTo>
                    <a:lnTo>
                      <a:pt x="138" y="11"/>
                    </a:lnTo>
                    <a:lnTo>
                      <a:pt x="132" y="9"/>
                    </a:lnTo>
                    <a:lnTo>
                      <a:pt x="126" y="6"/>
                    </a:lnTo>
                    <a:lnTo>
                      <a:pt x="119" y="3"/>
                    </a:lnTo>
                    <a:lnTo>
                      <a:pt x="109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180" name="Freeform 12"/>
              <p:cNvSpPr>
                <a:spLocks/>
              </p:cNvSpPr>
              <p:nvPr userDrawn="1"/>
            </p:nvSpPr>
            <p:spPr bwMode="ltGray">
              <a:xfrm rot="373331" flipH="1">
                <a:off x="121" y="2907"/>
                <a:ext cx="93" cy="156"/>
              </a:xfrm>
              <a:custGeom>
                <a:avLst/>
                <a:gdLst/>
                <a:ahLst/>
                <a:cxnLst>
                  <a:cxn ang="0">
                    <a:pos x="94" y="0"/>
                  </a:cxn>
                  <a:cxn ang="0">
                    <a:pos x="105" y="9"/>
                  </a:cxn>
                  <a:cxn ang="0">
                    <a:pos x="115" y="27"/>
                  </a:cxn>
                  <a:cxn ang="0">
                    <a:pos x="123" y="50"/>
                  </a:cxn>
                  <a:cxn ang="0">
                    <a:pos x="128" y="78"/>
                  </a:cxn>
                  <a:cxn ang="0">
                    <a:pos x="127" y="111"/>
                  </a:cxn>
                  <a:cxn ang="0">
                    <a:pos x="116" y="145"/>
                  </a:cxn>
                  <a:cxn ang="0">
                    <a:pos x="94" y="181"/>
                  </a:cxn>
                  <a:cxn ang="0">
                    <a:pos x="60" y="217"/>
                  </a:cxn>
                  <a:cxn ang="0">
                    <a:pos x="49" y="213"/>
                  </a:cxn>
                  <a:cxn ang="0">
                    <a:pos x="38" y="210"/>
                  </a:cxn>
                  <a:cxn ang="0">
                    <a:pos x="26" y="205"/>
                  </a:cxn>
                  <a:cxn ang="0">
                    <a:pos x="16" y="201"/>
                  </a:cxn>
                  <a:cxn ang="0">
                    <a:pos x="8" y="196"/>
                  </a:cxn>
                  <a:cxn ang="0">
                    <a:pos x="2" y="190"/>
                  </a:cxn>
                  <a:cxn ang="0">
                    <a:pos x="0" y="183"/>
                  </a:cxn>
                  <a:cxn ang="0">
                    <a:pos x="1" y="178"/>
                  </a:cxn>
                  <a:cxn ang="0">
                    <a:pos x="13" y="171"/>
                  </a:cxn>
                  <a:cxn ang="0">
                    <a:pos x="29" y="161"/>
                  </a:cxn>
                  <a:cxn ang="0">
                    <a:pos x="46" y="150"/>
                  </a:cxn>
                  <a:cxn ang="0">
                    <a:pos x="63" y="134"/>
                  </a:cxn>
                  <a:cxn ang="0">
                    <a:pos x="79" y="112"/>
                  </a:cxn>
                  <a:cxn ang="0">
                    <a:pos x="91" y="83"/>
                  </a:cxn>
                  <a:cxn ang="0">
                    <a:pos x="97" y="46"/>
                  </a:cxn>
                  <a:cxn ang="0">
                    <a:pos x="94" y="0"/>
                  </a:cxn>
                </a:cxnLst>
                <a:rect l="0" t="0" r="r" b="b"/>
                <a:pathLst>
                  <a:path w="128" h="217">
                    <a:moveTo>
                      <a:pt x="94" y="0"/>
                    </a:moveTo>
                    <a:lnTo>
                      <a:pt x="105" y="9"/>
                    </a:lnTo>
                    <a:lnTo>
                      <a:pt x="115" y="27"/>
                    </a:lnTo>
                    <a:lnTo>
                      <a:pt x="123" y="50"/>
                    </a:lnTo>
                    <a:lnTo>
                      <a:pt x="128" y="78"/>
                    </a:lnTo>
                    <a:lnTo>
                      <a:pt x="127" y="111"/>
                    </a:lnTo>
                    <a:lnTo>
                      <a:pt x="116" y="145"/>
                    </a:lnTo>
                    <a:lnTo>
                      <a:pt x="94" y="181"/>
                    </a:lnTo>
                    <a:lnTo>
                      <a:pt x="60" y="217"/>
                    </a:lnTo>
                    <a:lnTo>
                      <a:pt x="49" y="213"/>
                    </a:lnTo>
                    <a:lnTo>
                      <a:pt x="38" y="210"/>
                    </a:lnTo>
                    <a:lnTo>
                      <a:pt x="26" y="205"/>
                    </a:lnTo>
                    <a:lnTo>
                      <a:pt x="16" y="201"/>
                    </a:lnTo>
                    <a:lnTo>
                      <a:pt x="8" y="196"/>
                    </a:lnTo>
                    <a:lnTo>
                      <a:pt x="2" y="190"/>
                    </a:lnTo>
                    <a:lnTo>
                      <a:pt x="0" y="183"/>
                    </a:lnTo>
                    <a:lnTo>
                      <a:pt x="1" y="178"/>
                    </a:lnTo>
                    <a:lnTo>
                      <a:pt x="13" y="171"/>
                    </a:lnTo>
                    <a:lnTo>
                      <a:pt x="29" y="161"/>
                    </a:lnTo>
                    <a:lnTo>
                      <a:pt x="46" y="150"/>
                    </a:lnTo>
                    <a:lnTo>
                      <a:pt x="63" y="134"/>
                    </a:lnTo>
                    <a:lnTo>
                      <a:pt x="79" y="112"/>
                    </a:lnTo>
                    <a:lnTo>
                      <a:pt x="91" y="83"/>
                    </a:lnTo>
                    <a:lnTo>
                      <a:pt x="97" y="46"/>
                    </a:lnTo>
                    <a:lnTo>
                      <a:pt x="9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181" name="Freeform 13"/>
              <p:cNvSpPr>
                <a:spLocks/>
              </p:cNvSpPr>
              <p:nvPr userDrawn="1"/>
            </p:nvSpPr>
            <p:spPr bwMode="ltGray">
              <a:xfrm rot="373331" flipH="1">
                <a:off x="313" y="3110"/>
                <a:ext cx="85" cy="93"/>
              </a:xfrm>
              <a:custGeom>
                <a:avLst/>
                <a:gdLst/>
                <a:ahLst/>
                <a:cxnLst>
                  <a:cxn ang="0">
                    <a:pos x="75" y="0"/>
                  </a:cxn>
                  <a:cxn ang="0">
                    <a:pos x="0" y="25"/>
                  </a:cxn>
                  <a:cxn ang="0">
                    <a:pos x="3" y="26"/>
                  </a:cxn>
                  <a:cxn ang="0">
                    <a:pos x="14" y="29"/>
                  </a:cxn>
                  <a:cxn ang="0">
                    <a:pos x="29" y="36"/>
                  </a:cxn>
                  <a:cxn ang="0">
                    <a:pos x="46" y="47"/>
                  </a:cxn>
                  <a:cxn ang="0">
                    <a:pos x="66" y="62"/>
                  </a:cxn>
                  <a:cxn ang="0">
                    <a:pos x="84" y="80"/>
                  </a:cxn>
                  <a:cxn ang="0">
                    <a:pos x="102" y="103"/>
                  </a:cxn>
                  <a:cxn ang="0">
                    <a:pos x="116" y="132"/>
                  </a:cxn>
                  <a:cxn ang="0">
                    <a:pos x="117" y="120"/>
                  </a:cxn>
                  <a:cxn ang="0">
                    <a:pos x="115" y="107"/>
                  </a:cxn>
                  <a:cxn ang="0">
                    <a:pos x="108" y="90"/>
                  </a:cxn>
                  <a:cxn ang="0">
                    <a:pos x="99" y="74"/>
                  </a:cxn>
                  <a:cxn ang="0">
                    <a:pos x="89" y="58"/>
                  </a:cxn>
                  <a:cxn ang="0">
                    <a:pos x="78" y="45"/>
                  </a:cxn>
                  <a:cxn ang="0">
                    <a:pos x="67" y="36"/>
                  </a:cxn>
                  <a:cxn ang="0">
                    <a:pos x="58" y="32"/>
                  </a:cxn>
                  <a:cxn ang="0">
                    <a:pos x="69" y="29"/>
                  </a:cxn>
                  <a:cxn ang="0">
                    <a:pos x="79" y="28"/>
                  </a:cxn>
                  <a:cxn ang="0">
                    <a:pos x="89" y="26"/>
                  </a:cxn>
                  <a:cxn ang="0">
                    <a:pos x="98" y="25"/>
                  </a:cxn>
                  <a:cxn ang="0">
                    <a:pos x="105" y="24"/>
                  </a:cxn>
                  <a:cxn ang="0">
                    <a:pos x="109" y="22"/>
                  </a:cxn>
                  <a:cxn ang="0">
                    <a:pos x="113" y="21"/>
                  </a:cxn>
                  <a:cxn ang="0">
                    <a:pos x="114" y="21"/>
                  </a:cxn>
                  <a:cxn ang="0">
                    <a:pos x="75" y="0"/>
                  </a:cxn>
                </a:cxnLst>
                <a:rect l="0" t="0" r="r" b="b"/>
                <a:pathLst>
                  <a:path w="117" h="132">
                    <a:moveTo>
                      <a:pt x="75" y="0"/>
                    </a:moveTo>
                    <a:lnTo>
                      <a:pt x="0" y="25"/>
                    </a:lnTo>
                    <a:lnTo>
                      <a:pt x="3" y="26"/>
                    </a:lnTo>
                    <a:lnTo>
                      <a:pt x="14" y="29"/>
                    </a:lnTo>
                    <a:lnTo>
                      <a:pt x="29" y="36"/>
                    </a:lnTo>
                    <a:lnTo>
                      <a:pt x="46" y="47"/>
                    </a:lnTo>
                    <a:lnTo>
                      <a:pt x="66" y="62"/>
                    </a:lnTo>
                    <a:lnTo>
                      <a:pt x="84" y="80"/>
                    </a:lnTo>
                    <a:lnTo>
                      <a:pt x="102" y="103"/>
                    </a:lnTo>
                    <a:lnTo>
                      <a:pt x="116" y="132"/>
                    </a:lnTo>
                    <a:lnTo>
                      <a:pt x="117" y="120"/>
                    </a:lnTo>
                    <a:lnTo>
                      <a:pt x="115" y="107"/>
                    </a:lnTo>
                    <a:lnTo>
                      <a:pt x="108" y="90"/>
                    </a:lnTo>
                    <a:lnTo>
                      <a:pt x="99" y="74"/>
                    </a:lnTo>
                    <a:lnTo>
                      <a:pt x="89" y="58"/>
                    </a:lnTo>
                    <a:lnTo>
                      <a:pt x="78" y="45"/>
                    </a:lnTo>
                    <a:lnTo>
                      <a:pt x="67" y="36"/>
                    </a:lnTo>
                    <a:lnTo>
                      <a:pt x="58" y="32"/>
                    </a:lnTo>
                    <a:lnTo>
                      <a:pt x="69" y="29"/>
                    </a:lnTo>
                    <a:lnTo>
                      <a:pt x="79" y="28"/>
                    </a:lnTo>
                    <a:lnTo>
                      <a:pt x="89" y="26"/>
                    </a:lnTo>
                    <a:lnTo>
                      <a:pt x="98" y="25"/>
                    </a:lnTo>
                    <a:lnTo>
                      <a:pt x="105" y="24"/>
                    </a:lnTo>
                    <a:lnTo>
                      <a:pt x="109" y="22"/>
                    </a:lnTo>
                    <a:lnTo>
                      <a:pt x="113" y="21"/>
                    </a:lnTo>
                    <a:lnTo>
                      <a:pt x="114" y="21"/>
                    </a:lnTo>
                    <a:lnTo>
                      <a:pt x="75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182" name="Freeform 14"/>
              <p:cNvSpPr>
                <a:spLocks/>
              </p:cNvSpPr>
              <p:nvPr userDrawn="1"/>
            </p:nvSpPr>
            <p:spPr bwMode="ltGray">
              <a:xfrm rot="373331" flipH="1">
                <a:off x="289" y="3133"/>
                <a:ext cx="21" cy="55"/>
              </a:xfrm>
              <a:custGeom>
                <a:avLst/>
                <a:gdLst/>
                <a:ahLst/>
                <a:cxnLst>
                  <a:cxn ang="0">
                    <a:pos x="29" y="0"/>
                  </a:cxn>
                  <a:cxn ang="0">
                    <a:pos x="23" y="0"/>
                  </a:cxn>
                  <a:cxn ang="0">
                    <a:pos x="16" y="4"/>
                  </a:cxn>
                  <a:cxn ang="0">
                    <a:pos x="9" y="9"/>
                  </a:cxn>
                  <a:cxn ang="0">
                    <a:pos x="4" y="19"/>
                  </a:cxn>
                  <a:cxn ang="0">
                    <a:pos x="1" y="30"/>
                  </a:cxn>
                  <a:cxn ang="0">
                    <a:pos x="0" y="44"/>
                  </a:cxn>
                  <a:cxn ang="0">
                    <a:pos x="3" y="60"/>
                  </a:cxn>
                  <a:cxn ang="0">
                    <a:pos x="11" y="77"/>
                  </a:cxn>
                  <a:cxn ang="0">
                    <a:pos x="15" y="53"/>
                  </a:cxn>
                  <a:cxn ang="0">
                    <a:pos x="19" y="37"/>
                  </a:cxn>
                  <a:cxn ang="0">
                    <a:pos x="23" y="22"/>
                  </a:cxn>
                  <a:cxn ang="0">
                    <a:pos x="29" y="0"/>
                  </a:cxn>
                </a:cxnLst>
                <a:rect l="0" t="0" r="r" b="b"/>
                <a:pathLst>
                  <a:path w="29" h="77">
                    <a:moveTo>
                      <a:pt x="29" y="0"/>
                    </a:moveTo>
                    <a:lnTo>
                      <a:pt x="23" y="0"/>
                    </a:lnTo>
                    <a:lnTo>
                      <a:pt x="16" y="4"/>
                    </a:lnTo>
                    <a:lnTo>
                      <a:pt x="9" y="9"/>
                    </a:lnTo>
                    <a:lnTo>
                      <a:pt x="4" y="19"/>
                    </a:lnTo>
                    <a:lnTo>
                      <a:pt x="1" y="30"/>
                    </a:lnTo>
                    <a:lnTo>
                      <a:pt x="0" y="44"/>
                    </a:lnTo>
                    <a:lnTo>
                      <a:pt x="3" y="60"/>
                    </a:lnTo>
                    <a:lnTo>
                      <a:pt x="11" y="77"/>
                    </a:lnTo>
                    <a:lnTo>
                      <a:pt x="15" y="53"/>
                    </a:lnTo>
                    <a:lnTo>
                      <a:pt x="19" y="37"/>
                    </a:lnTo>
                    <a:lnTo>
                      <a:pt x="23" y="22"/>
                    </a:lnTo>
                    <a:lnTo>
                      <a:pt x="29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grpSp>
            <p:nvGrpSpPr>
              <p:cNvPr id="1067" name="Group 15"/>
              <p:cNvGrpSpPr>
                <a:grpSpLocks/>
              </p:cNvGrpSpPr>
              <p:nvPr userDrawn="1"/>
            </p:nvGrpSpPr>
            <p:grpSpPr bwMode="auto">
              <a:xfrm rot="10886446" flipH="1">
                <a:off x="335" y="3251"/>
                <a:ext cx="608" cy="369"/>
                <a:chOff x="-366" y="1704"/>
                <a:chExt cx="608" cy="369"/>
              </a:xfrm>
            </p:grpSpPr>
            <p:sp>
              <p:nvSpPr>
                <p:cNvPr id="7184" name="Freeform 16"/>
                <p:cNvSpPr>
                  <a:spLocks/>
                </p:cNvSpPr>
                <p:nvPr userDrawn="1"/>
              </p:nvSpPr>
              <p:spPr bwMode="ltGray">
                <a:xfrm rot="4200091">
                  <a:off x="-243" y="1807"/>
                  <a:ext cx="143" cy="390"/>
                </a:xfrm>
                <a:custGeom>
                  <a:avLst/>
                  <a:gdLst/>
                  <a:ahLst/>
                  <a:cxnLst>
                    <a:cxn ang="0">
                      <a:pos x="12" y="44"/>
                    </a:cxn>
                    <a:cxn ang="0">
                      <a:pos x="6" y="72"/>
                    </a:cxn>
                    <a:cxn ang="0">
                      <a:pos x="3" y="99"/>
                    </a:cxn>
                    <a:cxn ang="0">
                      <a:pos x="0" y="125"/>
                    </a:cxn>
                    <a:cxn ang="0">
                      <a:pos x="0" y="151"/>
                    </a:cxn>
                    <a:cxn ang="0">
                      <a:pos x="3" y="180"/>
                    </a:cxn>
                    <a:cxn ang="0">
                      <a:pos x="7" y="211"/>
                    </a:cxn>
                    <a:cxn ang="0">
                      <a:pos x="16" y="247"/>
                    </a:cxn>
                    <a:cxn ang="0">
                      <a:pos x="29" y="287"/>
                    </a:cxn>
                    <a:cxn ang="0">
                      <a:pos x="43" y="325"/>
                    </a:cxn>
                    <a:cxn ang="0">
                      <a:pos x="61" y="364"/>
                    </a:cxn>
                    <a:cxn ang="0">
                      <a:pos x="83" y="406"/>
                    </a:cxn>
                    <a:cxn ang="0">
                      <a:pos x="106" y="446"/>
                    </a:cxn>
                    <a:cxn ang="0">
                      <a:pos x="132" y="483"/>
                    </a:cxn>
                    <a:cxn ang="0">
                      <a:pos x="157" y="516"/>
                    </a:cxn>
                    <a:cxn ang="0">
                      <a:pos x="182" y="544"/>
                    </a:cxn>
                    <a:cxn ang="0">
                      <a:pos x="207" y="564"/>
                    </a:cxn>
                    <a:cxn ang="0">
                      <a:pos x="160" y="501"/>
                    </a:cxn>
                    <a:cxn ang="0">
                      <a:pos x="127" y="448"/>
                    </a:cxn>
                    <a:cxn ang="0">
                      <a:pos x="103" y="405"/>
                    </a:cxn>
                    <a:cxn ang="0">
                      <a:pos x="87" y="368"/>
                    </a:cxn>
                    <a:cxn ang="0">
                      <a:pos x="75" y="337"/>
                    </a:cxn>
                    <a:cxn ang="0">
                      <a:pos x="68" y="309"/>
                    </a:cxn>
                    <a:cxn ang="0">
                      <a:pos x="63" y="285"/>
                    </a:cxn>
                    <a:cxn ang="0">
                      <a:pos x="56" y="261"/>
                    </a:cxn>
                    <a:cxn ang="0">
                      <a:pos x="44" y="205"/>
                    </a:cxn>
                    <a:cxn ang="0">
                      <a:pos x="41" y="140"/>
                    </a:cxn>
                    <a:cxn ang="0">
                      <a:pos x="43" y="68"/>
                    </a:cxn>
                    <a:cxn ang="0">
                      <a:pos x="50" y="0"/>
                    </a:cxn>
                    <a:cxn ang="0">
                      <a:pos x="12" y="44"/>
                    </a:cxn>
                  </a:cxnLst>
                  <a:rect l="0" t="0" r="r" b="b"/>
                  <a:pathLst>
                    <a:path w="207" h="564">
                      <a:moveTo>
                        <a:pt x="12" y="44"/>
                      </a:moveTo>
                      <a:lnTo>
                        <a:pt x="6" y="72"/>
                      </a:lnTo>
                      <a:lnTo>
                        <a:pt x="3" y="99"/>
                      </a:lnTo>
                      <a:lnTo>
                        <a:pt x="0" y="125"/>
                      </a:lnTo>
                      <a:lnTo>
                        <a:pt x="0" y="151"/>
                      </a:lnTo>
                      <a:lnTo>
                        <a:pt x="3" y="180"/>
                      </a:lnTo>
                      <a:lnTo>
                        <a:pt x="7" y="211"/>
                      </a:lnTo>
                      <a:lnTo>
                        <a:pt x="16" y="247"/>
                      </a:lnTo>
                      <a:lnTo>
                        <a:pt x="29" y="287"/>
                      </a:lnTo>
                      <a:lnTo>
                        <a:pt x="43" y="325"/>
                      </a:lnTo>
                      <a:lnTo>
                        <a:pt x="61" y="364"/>
                      </a:lnTo>
                      <a:lnTo>
                        <a:pt x="83" y="406"/>
                      </a:lnTo>
                      <a:lnTo>
                        <a:pt x="106" y="446"/>
                      </a:lnTo>
                      <a:lnTo>
                        <a:pt x="132" y="483"/>
                      </a:lnTo>
                      <a:lnTo>
                        <a:pt x="157" y="516"/>
                      </a:lnTo>
                      <a:lnTo>
                        <a:pt x="182" y="544"/>
                      </a:lnTo>
                      <a:lnTo>
                        <a:pt x="207" y="564"/>
                      </a:lnTo>
                      <a:lnTo>
                        <a:pt x="160" y="501"/>
                      </a:lnTo>
                      <a:lnTo>
                        <a:pt x="127" y="448"/>
                      </a:lnTo>
                      <a:lnTo>
                        <a:pt x="103" y="405"/>
                      </a:lnTo>
                      <a:lnTo>
                        <a:pt x="87" y="368"/>
                      </a:lnTo>
                      <a:lnTo>
                        <a:pt x="75" y="337"/>
                      </a:lnTo>
                      <a:lnTo>
                        <a:pt x="68" y="309"/>
                      </a:lnTo>
                      <a:lnTo>
                        <a:pt x="63" y="285"/>
                      </a:lnTo>
                      <a:lnTo>
                        <a:pt x="56" y="261"/>
                      </a:lnTo>
                      <a:lnTo>
                        <a:pt x="44" y="205"/>
                      </a:lnTo>
                      <a:lnTo>
                        <a:pt x="41" y="140"/>
                      </a:lnTo>
                      <a:lnTo>
                        <a:pt x="43" y="68"/>
                      </a:lnTo>
                      <a:lnTo>
                        <a:pt x="50" y="0"/>
                      </a:lnTo>
                      <a:lnTo>
                        <a:pt x="12" y="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7185" name="Freeform 17"/>
                <p:cNvSpPr>
                  <a:spLocks/>
                </p:cNvSpPr>
                <p:nvPr userDrawn="1"/>
              </p:nvSpPr>
              <p:spPr bwMode="ltGray">
                <a:xfrm rot="4200091">
                  <a:off x="124" y="1761"/>
                  <a:ext cx="33" cy="160"/>
                </a:xfrm>
                <a:custGeom>
                  <a:avLst/>
                  <a:gdLst/>
                  <a:ahLst/>
                  <a:cxnLst>
                    <a:cxn ang="0">
                      <a:pos x="0" y="19"/>
                    </a:cxn>
                    <a:cxn ang="0">
                      <a:pos x="14" y="55"/>
                    </a:cxn>
                    <a:cxn ang="0">
                      <a:pos x="22" y="101"/>
                    </a:cxn>
                    <a:cxn ang="0">
                      <a:pos x="24" y="159"/>
                    </a:cxn>
                    <a:cxn ang="0">
                      <a:pos x="19" y="232"/>
                    </a:cxn>
                    <a:cxn ang="0">
                      <a:pos x="45" y="217"/>
                    </a:cxn>
                    <a:cxn ang="0">
                      <a:pos x="47" y="178"/>
                    </a:cxn>
                    <a:cxn ang="0">
                      <a:pos x="47" y="140"/>
                    </a:cxn>
                    <a:cxn ang="0">
                      <a:pos x="45" y="103"/>
                    </a:cxn>
                    <a:cxn ang="0">
                      <a:pos x="41" y="71"/>
                    </a:cxn>
                    <a:cxn ang="0">
                      <a:pos x="36" y="52"/>
                    </a:cxn>
                    <a:cxn ang="0">
                      <a:pos x="29" y="34"/>
                    </a:cxn>
                    <a:cxn ang="0">
                      <a:pos x="22" y="17"/>
                    </a:cxn>
                    <a:cxn ang="0">
                      <a:pos x="13" y="0"/>
                    </a:cxn>
                    <a:cxn ang="0">
                      <a:pos x="0" y="19"/>
                    </a:cxn>
                  </a:cxnLst>
                  <a:rect l="0" t="0" r="r" b="b"/>
                  <a:pathLst>
                    <a:path w="47" h="232">
                      <a:moveTo>
                        <a:pt x="0" y="19"/>
                      </a:moveTo>
                      <a:lnTo>
                        <a:pt x="14" y="55"/>
                      </a:lnTo>
                      <a:lnTo>
                        <a:pt x="22" y="101"/>
                      </a:lnTo>
                      <a:lnTo>
                        <a:pt x="24" y="159"/>
                      </a:lnTo>
                      <a:lnTo>
                        <a:pt x="19" y="232"/>
                      </a:lnTo>
                      <a:lnTo>
                        <a:pt x="45" y="217"/>
                      </a:lnTo>
                      <a:lnTo>
                        <a:pt x="47" y="178"/>
                      </a:lnTo>
                      <a:lnTo>
                        <a:pt x="47" y="140"/>
                      </a:lnTo>
                      <a:lnTo>
                        <a:pt x="45" y="103"/>
                      </a:lnTo>
                      <a:lnTo>
                        <a:pt x="41" y="71"/>
                      </a:lnTo>
                      <a:lnTo>
                        <a:pt x="36" y="52"/>
                      </a:lnTo>
                      <a:lnTo>
                        <a:pt x="29" y="34"/>
                      </a:lnTo>
                      <a:lnTo>
                        <a:pt x="22" y="17"/>
                      </a:lnTo>
                      <a:lnTo>
                        <a:pt x="13" y="0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7186" name="Freeform 18"/>
                <p:cNvSpPr>
                  <a:spLocks/>
                </p:cNvSpPr>
                <p:nvPr userDrawn="1"/>
              </p:nvSpPr>
              <p:spPr bwMode="ltGray">
                <a:xfrm rot="4200091">
                  <a:off x="196" y="1721"/>
                  <a:ext cx="60" cy="27"/>
                </a:xfrm>
                <a:custGeom>
                  <a:avLst/>
                  <a:gdLst/>
                  <a:ahLst/>
                  <a:cxnLst>
                    <a:cxn ang="0">
                      <a:pos x="87" y="22"/>
                    </a:cxn>
                    <a:cxn ang="0">
                      <a:pos x="77" y="17"/>
                    </a:cxn>
                    <a:cxn ang="0">
                      <a:pos x="68" y="12"/>
                    </a:cxn>
                    <a:cxn ang="0">
                      <a:pos x="58" y="7"/>
                    </a:cxn>
                    <a:cxn ang="0">
                      <a:pos x="47" y="5"/>
                    </a:cxn>
                    <a:cxn ang="0">
                      <a:pos x="37" y="3"/>
                    </a:cxn>
                    <a:cxn ang="0">
                      <a:pos x="26" y="2"/>
                    </a:cxn>
                    <a:cxn ang="0">
                      <a:pos x="13" y="0"/>
                    </a:cxn>
                    <a:cxn ang="0">
                      <a:pos x="0" y="2"/>
                    </a:cxn>
                    <a:cxn ang="0">
                      <a:pos x="6" y="6"/>
                    </a:cxn>
                    <a:cxn ang="0">
                      <a:pos x="14" y="10"/>
                    </a:cxn>
                    <a:cxn ang="0">
                      <a:pos x="22" y="14"/>
                    </a:cxn>
                    <a:cxn ang="0">
                      <a:pos x="33" y="18"/>
                    </a:cxn>
                    <a:cxn ang="0">
                      <a:pos x="42" y="22"/>
                    </a:cxn>
                    <a:cxn ang="0">
                      <a:pos x="52" y="27"/>
                    </a:cxn>
                    <a:cxn ang="0">
                      <a:pos x="64" y="33"/>
                    </a:cxn>
                    <a:cxn ang="0">
                      <a:pos x="74" y="40"/>
                    </a:cxn>
                    <a:cxn ang="0">
                      <a:pos x="87" y="22"/>
                    </a:cxn>
                  </a:cxnLst>
                  <a:rect l="0" t="0" r="r" b="b"/>
                  <a:pathLst>
                    <a:path w="87" h="40">
                      <a:moveTo>
                        <a:pt x="87" y="22"/>
                      </a:moveTo>
                      <a:lnTo>
                        <a:pt x="77" y="17"/>
                      </a:lnTo>
                      <a:lnTo>
                        <a:pt x="68" y="12"/>
                      </a:lnTo>
                      <a:lnTo>
                        <a:pt x="58" y="7"/>
                      </a:lnTo>
                      <a:lnTo>
                        <a:pt x="47" y="5"/>
                      </a:lnTo>
                      <a:lnTo>
                        <a:pt x="37" y="3"/>
                      </a:lnTo>
                      <a:lnTo>
                        <a:pt x="26" y="2"/>
                      </a:lnTo>
                      <a:lnTo>
                        <a:pt x="13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lnTo>
                        <a:pt x="14" y="10"/>
                      </a:lnTo>
                      <a:lnTo>
                        <a:pt x="22" y="14"/>
                      </a:lnTo>
                      <a:lnTo>
                        <a:pt x="33" y="18"/>
                      </a:lnTo>
                      <a:lnTo>
                        <a:pt x="42" y="22"/>
                      </a:lnTo>
                      <a:lnTo>
                        <a:pt x="52" y="27"/>
                      </a:lnTo>
                      <a:lnTo>
                        <a:pt x="64" y="33"/>
                      </a:lnTo>
                      <a:lnTo>
                        <a:pt x="74" y="40"/>
                      </a:lnTo>
                      <a:lnTo>
                        <a:pt x="87" y="22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</p:grpSp>
        <p:grpSp>
          <p:nvGrpSpPr>
            <p:cNvPr id="1036" name="Group 19"/>
            <p:cNvGrpSpPr>
              <a:grpSpLocks/>
            </p:cNvGrpSpPr>
            <p:nvPr/>
          </p:nvGrpSpPr>
          <p:grpSpPr bwMode="auto">
            <a:xfrm rot="6248562">
              <a:off x="343" y="3854"/>
              <a:ext cx="392" cy="424"/>
              <a:chOff x="1727" y="866"/>
              <a:chExt cx="129" cy="157"/>
            </a:xfrm>
          </p:grpSpPr>
          <p:sp>
            <p:nvSpPr>
              <p:cNvPr id="7188" name="Freeform 20"/>
              <p:cNvSpPr>
                <a:spLocks/>
              </p:cNvSpPr>
              <p:nvPr userDrawn="1"/>
            </p:nvSpPr>
            <p:spPr bwMode="ltGray">
              <a:xfrm>
                <a:off x="1727" y="868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189" name="Freeform 21"/>
              <p:cNvSpPr>
                <a:spLocks/>
              </p:cNvSpPr>
              <p:nvPr userDrawn="1"/>
            </p:nvSpPr>
            <p:spPr bwMode="ltGray">
              <a:xfrm>
                <a:off x="1786" y="896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190" name="Freeform 22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1037" name="Group 23"/>
            <p:cNvGrpSpPr>
              <a:grpSpLocks/>
            </p:cNvGrpSpPr>
            <p:nvPr/>
          </p:nvGrpSpPr>
          <p:grpSpPr bwMode="auto">
            <a:xfrm rot="5003157">
              <a:off x="249" y="1102"/>
              <a:ext cx="412" cy="500"/>
              <a:chOff x="1727" y="866"/>
              <a:chExt cx="129" cy="157"/>
            </a:xfrm>
          </p:grpSpPr>
          <p:sp>
            <p:nvSpPr>
              <p:cNvPr id="7192" name="Freeform 24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193" name="Freeform 25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194" name="Freeform 26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1038" name="Group 27"/>
            <p:cNvGrpSpPr>
              <a:grpSpLocks/>
            </p:cNvGrpSpPr>
            <p:nvPr/>
          </p:nvGrpSpPr>
          <p:grpSpPr bwMode="auto">
            <a:xfrm>
              <a:off x="815" y="0"/>
              <a:ext cx="345" cy="367"/>
              <a:chOff x="1727" y="866"/>
              <a:chExt cx="129" cy="157"/>
            </a:xfrm>
          </p:grpSpPr>
          <p:sp>
            <p:nvSpPr>
              <p:cNvPr id="7196" name="Freeform 28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197" name="Freeform 29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198" name="Freeform 30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sp>
          <p:nvSpPr>
            <p:cNvPr id="7199" name="Freeform 31"/>
            <p:cNvSpPr>
              <a:spLocks/>
            </p:cNvSpPr>
            <p:nvPr/>
          </p:nvSpPr>
          <p:spPr bwMode="ltGray">
            <a:xfrm>
              <a:off x="87" y="94"/>
              <a:ext cx="699" cy="756"/>
            </a:xfrm>
            <a:custGeom>
              <a:avLst/>
              <a:gdLst/>
              <a:ahLst/>
              <a:cxnLst>
                <a:cxn ang="0">
                  <a:pos x="1" y="392"/>
                </a:cxn>
                <a:cxn ang="0">
                  <a:pos x="3" y="252"/>
                </a:cxn>
                <a:cxn ang="0">
                  <a:pos x="21" y="210"/>
                </a:cxn>
                <a:cxn ang="0">
                  <a:pos x="29" y="182"/>
                </a:cxn>
                <a:cxn ang="0">
                  <a:pos x="39" y="154"/>
                </a:cxn>
                <a:cxn ang="0">
                  <a:pos x="51" y="138"/>
                </a:cxn>
                <a:cxn ang="0">
                  <a:pos x="111" y="74"/>
                </a:cxn>
                <a:cxn ang="0">
                  <a:pos x="169" y="30"/>
                </a:cxn>
                <a:cxn ang="0">
                  <a:pos x="225" y="10"/>
                </a:cxn>
                <a:cxn ang="0">
                  <a:pos x="249" y="4"/>
                </a:cxn>
                <a:cxn ang="0">
                  <a:pos x="265" y="0"/>
                </a:cxn>
                <a:cxn ang="0">
                  <a:pos x="357" y="2"/>
                </a:cxn>
                <a:cxn ang="0">
                  <a:pos x="385" y="6"/>
                </a:cxn>
                <a:cxn ang="0">
                  <a:pos x="489" y="40"/>
                </a:cxn>
                <a:cxn ang="0">
                  <a:pos x="619" y="128"/>
                </a:cxn>
                <a:cxn ang="0">
                  <a:pos x="653" y="178"/>
                </a:cxn>
                <a:cxn ang="0">
                  <a:pos x="693" y="322"/>
                </a:cxn>
                <a:cxn ang="0">
                  <a:pos x="687" y="434"/>
                </a:cxn>
                <a:cxn ang="0">
                  <a:pos x="665" y="538"/>
                </a:cxn>
                <a:cxn ang="0">
                  <a:pos x="639" y="564"/>
                </a:cxn>
                <a:cxn ang="0">
                  <a:pos x="631" y="580"/>
                </a:cxn>
                <a:cxn ang="0">
                  <a:pos x="607" y="588"/>
                </a:cxn>
                <a:cxn ang="0">
                  <a:pos x="473" y="664"/>
                </a:cxn>
                <a:cxn ang="0">
                  <a:pos x="449" y="678"/>
                </a:cxn>
                <a:cxn ang="0">
                  <a:pos x="405" y="684"/>
                </a:cxn>
                <a:cxn ang="0">
                  <a:pos x="375" y="690"/>
                </a:cxn>
                <a:cxn ang="0">
                  <a:pos x="267" y="684"/>
                </a:cxn>
                <a:cxn ang="0">
                  <a:pos x="259" y="722"/>
                </a:cxn>
                <a:cxn ang="0">
                  <a:pos x="241" y="756"/>
                </a:cxn>
                <a:cxn ang="0">
                  <a:pos x="185" y="728"/>
                </a:cxn>
                <a:cxn ang="0">
                  <a:pos x="163" y="720"/>
                </a:cxn>
                <a:cxn ang="0">
                  <a:pos x="151" y="716"/>
                </a:cxn>
                <a:cxn ang="0">
                  <a:pos x="195" y="674"/>
                </a:cxn>
                <a:cxn ang="0">
                  <a:pos x="211" y="644"/>
                </a:cxn>
                <a:cxn ang="0">
                  <a:pos x="209" y="626"/>
                </a:cxn>
                <a:cxn ang="0">
                  <a:pos x="195" y="620"/>
                </a:cxn>
                <a:cxn ang="0">
                  <a:pos x="165" y="596"/>
                </a:cxn>
                <a:cxn ang="0">
                  <a:pos x="99" y="534"/>
                </a:cxn>
                <a:cxn ang="0">
                  <a:pos x="61" y="506"/>
                </a:cxn>
                <a:cxn ang="0">
                  <a:pos x="23" y="470"/>
                </a:cxn>
                <a:cxn ang="0">
                  <a:pos x="7" y="434"/>
                </a:cxn>
                <a:cxn ang="0">
                  <a:pos x="5" y="396"/>
                </a:cxn>
                <a:cxn ang="0">
                  <a:pos x="1" y="392"/>
                </a:cxn>
              </a:cxnLst>
              <a:rect l="0" t="0" r="r" b="b"/>
              <a:pathLst>
                <a:path w="699" h="756">
                  <a:moveTo>
                    <a:pt x="1" y="392"/>
                  </a:moveTo>
                  <a:cubicBezTo>
                    <a:pt x="2" y="345"/>
                    <a:pt x="2" y="299"/>
                    <a:pt x="3" y="252"/>
                  </a:cubicBezTo>
                  <a:cubicBezTo>
                    <a:pt x="3" y="238"/>
                    <a:pt x="16" y="224"/>
                    <a:pt x="21" y="210"/>
                  </a:cubicBezTo>
                  <a:cubicBezTo>
                    <a:pt x="24" y="202"/>
                    <a:pt x="29" y="182"/>
                    <a:pt x="29" y="182"/>
                  </a:cubicBezTo>
                  <a:cubicBezTo>
                    <a:pt x="32" y="173"/>
                    <a:pt x="34" y="163"/>
                    <a:pt x="39" y="154"/>
                  </a:cubicBezTo>
                  <a:cubicBezTo>
                    <a:pt x="42" y="148"/>
                    <a:pt x="51" y="138"/>
                    <a:pt x="51" y="138"/>
                  </a:cubicBezTo>
                  <a:cubicBezTo>
                    <a:pt x="58" y="116"/>
                    <a:pt x="88" y="82"/>
                    <a:pt x="111" y="74"/>
                  </a:cubicBezTo>
                  <a:cubicBezTo>
                    <a:pt x="128" y="61"/>
                    <a:pt x="149" y="37"/>
                    <a:pt x="169" y="30"/>
                  </a:cubicBezTo>
                  <a:cubicBezTo>
                    <a:pt x="182" y="17"/>
                    <a:pt x="207" y="15"/>
                    <a:pt x="225" y="10"/>
                  </a:cubicBezTo>
                  <a:cubicBezTo>
                    <a:pt x="233" y="8"/>
                    <a:pt x="241" y="6"/>
                    <a:pt x="249" y="4"/>
                  </a:cubicBezTo>
                  <a:cubicBezTo>
                    <a:pt x="254" y="3"/>
                    <a:pt x="265" y="0"/>
                    <a:pt x="265" y="0"/>
                  </a:cubicBezTo>
                  <a:cubicBezTo>
                    <a:pt x="296" y="1"/>
                    <a:pt x="326" y="0"/>
                    <a:pt x="357" y="2"/>
                  </a:cubicBezTo>
                  <a:cubicBezTo>
                    <a:pt x="366" y="2"/>
                    <a:pt x="385" y="6"/>
                    <a:pt x="385" y="6"/>
                  </a:cubicBezTo>
                  <a:cubicBezTo>
                    <a:pt x="417" y="17"/>
                    <a:pt x="463" y="14"/>
                    <a:pt x="489" y="40"/>
                  </a:cubicBezTo>
                  <a:cubicBezTo>
                    <a:pt x="528" y="60"/>
                    <a:pt x="592" y="105"/>
                    <a:pt x="619" y="128"/>
                  </a:cubicBezTo>
                  <a:cubicBezTo>
                    <a:pt x="635" y="134"/>
                    <a:pt x="643" y="164"/>
                    <a:pt x="653" y="178"/>
                  </a:cubicBezTo>
                  <a:cubicBezTo>
                    <a:pt x="667" y="234"/>
                    <a:pt x="687" y="265"/>
                    <a:pt x="693" y="322"/>
                  </a:cubicBezTo>
                  <a:cubicBezTo>
                    <a:pt x="699" y="365"/>
                    <a:pt x="692" y="398"/>
                    <a:pt x="687" y="434"/>
                  </a:cubicBezTo>
                  <a:cubicBezTo>
                    <a:pt x="686" y="469"/>
                    <a:pt x="691" y="510"/>
                    <a:pt x="665" y="538"/>
                  </a:cubicBezTo>
                  <a:cubicBezTo>
                    <a:pt x="657" y="547"/>
                    <a:pt x="644" y="553"/>
                    <a:pt x="639" y="564"/>
                  </a:cubicBezTo>
                  <a:cubicBezTo>
                    <a:pt x="636" y="569"/>
                    <a:pt x="636" y="576"/>
                    <a:pt x="631" y="580"/>
                  </a:cubicBezTo>
                  <a:cubicBezTo>
                    <a:pt x="624" y="585"/>
                    <a:pt x="607" y="588"/>
                    <a:pt x="607" y="588"/>
                  </a:cubicBezTo>
                  <a:cubicBezTo>
                    <a:pt x="581" y="602"/>
                    <a:pt x="499" y="649"/>
                    <a:pt x="473" y="664"/>
                  </a:cubicBezTo>
                  <a:cubicBezTo>
                    <a:pt x="465" y="666"/>
                    <a:pt x="449" y="678"/>
                    <a:pt x="449" y="678"/>
                  </a:cubicBezTo>
                  <a:cubicBezTo>
                    <a:pt x="438" y="685"/>
                    <a:pt x="417" y="679"/>
                    <a:pt x="405" y="684"/>
                  </a:cubicBezTo>
                  <a:cubicBezTo>
                    <a:pt x="396" y="687"/>
                    <a:pt x="385" y="688"/>
                    <a:pt x="375" y="690"/>
                  </a:cubicBezTo>
                  <a:cubicBezTo>
                    <a:pt x="328" y="689"/>
                    <a:pt x="307" y="687"/>
                    <a:pt x="267" y="684"/>
                  </a:cubicBezTo>
                  <a:cubicBezTo>
                    <a:pt x="249" y="690"/>
                    <a:pt x="264" y="683"/>
                    <a:pt x="259" y="722"/>
                  </a:cubicBezTo>
                  <a:cubicBezTo>
                    <a:pt x="258" y="733"/>
                    <a:pt x="250" y="750"/>
                    <a:pt x="241" y="756"/>
                  </a:cubicBezTo>
                  <a:cubicBezTo>
                    <a:pt x="218" y="752"/>
                    <a:pt x="207" y="735"/>
                    <a:pt x="185" y="728"/>
                  </a:cubicBezTo>
                  <a:cubicBezTo>
                    <a:pt x="176" y="725"/>
                    <a:pt x="171" y="724"/>
                    <a:pt x="163" y="720"/>
                  </a:cubicBezTo>
                  <a:cubicBezTo>
                    <a:pt x="159" y="718"/>
                    <a:pt x="151" y="716"/>
                    <a:pt x="151" y="716"/>
                  </a:cubicBezTo>
                  <a:cubicBezTo>
                    <a:pt x="157" y="695"/>
                    <a:pt x="180" y="689"/>
                    <a:pt x="195" y="674"/>
                  </a:cubicBezTo>
                  <a:cubicBezTo>
                    <a:pt x="198" y="665"/>
                    <a:pt x="205" y="652"/>
                    <a:pt x="211" y="644"/>
                  </a:cubicBezTo>
                  <a:cubicBezTo>
                    <a:pt x="210" y="638"/>
                    <a:pt x="212" y="631"/>
                    <a:pt x="209" y="626"/>
                  </a:cubicBezTo>
                  <a:cubicBezTo>
                    <a:pt x="207" y="621"/>
                    <a:pt x="199" y="623"/>
                    <a:pt x="195" y="620"/>
                  </a:cubicBezTo>
                  <a:cubicBezTo>
                    <a:pt x="185" y="612"/>
                    <a:pt x="173" y="606"/>
                    <a:pt x="165" y="596"/>
                  </a:cubicBezTo>
                  <a:cubicBezTo>
                    <a:pt x="146" y="573"/>
                    <a:pt x="123" y="552"/>
                    <a:pt x="99" y="534"/>
                  </a:cubicBezTo>
                  <a:cubicBezTo>
                    <a:pt x="87" y="525"/>
                    <a:pt x="72" y="517"/>
                    <a:pt x="61" y="506"/>
                  </a:cubicBezTo>
                  <a:cubicBezTo>
                    <a:pt x="49" y="494"/>
                    <a:pt x="37" y="480"/>
                    <a:pt x="23" y="470"/>
                  </a:cubicBezTo>
                  <a:cubicBezTo>
                    <a:pt x="13" y="456"/>
                    <a:pt x="10" y="451"/>
                    <a:pt x="7" y="434"/>
                  </a:cubicBezTo>
                  <a:cubicBezTo>
                    <a:pt x="6" y="421"/>
                    <a:pt x="7" y="408"/>
                    <a:pt x="5" y="396"/>
                  </a:cubicBezTo>
                  <a:cubicBezTo>
                    <a:pt x="5" y="394"/>
                    <a:pt x="0" y="391"/>
                    <a:pt x="1" y="392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200" name="Freeform 32"/>
            <p:cNvSpPr>
              <a:spLocks/>
            </p:cNvSpPr>
            <p:nvPr/>
          </p:nvSpPr>
          <p:spPr bwMode="ltGray">
            <a:xfrm rot="828663">
              <a:off x="242" y="3404"/>
              <a:ext cx="132" cy="16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1"/>
                </a:cxn>
                <a:cxn ang="0">
                  <a:pos x="18" y="5"/>
                </a:cxn>
                <a:cxn ang="0">
                  <a:pos x="37" y="12"/>
                </a:cxn>
                <a:cxn ang="0">
                  <a:pos x="58" y="24"/>
                </a:cxn>
                <a:cxn ang="0">
                  <a:pos x="78" y="44"/>
                </a:cxn>
                <a:cxn ang="0">
                  <a:pos x="96" y="71"/>
                </a:cxn>
                <a:cxn ang="0">
                  <a:pos x="107" y="108"/>
                </a:cxn>
                <a:cxn ang="0">
                  <a:pos x="109" y="156"/>
                </a:cxn>
                <a:cxn ang="0">
                  <a:pos x="105" y="156"/>
                </a:cxn>
                <a:cxn ang="0">
                  <a:pos x="99" y="156"/>
                </a:cxn>
                <a:cxn ang="0">
                  <a:pos x="93" y="156"/>
                </a:cxn>
                <a:cxn ang="0">
                  <a:pos x="87" y="154"/>
                </a:cxn>
                <a:cxn ang="0">
                  <a:pos x="81" y="153"/>
                </a:cxn>
                <a:cxn ang="0">
                  <a:pos x="74" y="150"/>
                </a:cxn>
                <a:cxn ang="0">
                  <a:pos x="66" y="145"/>
                </a:cxn>
                <a:cxn ang="0">
                  <a:pos x="58" y="139"/>
                </a:cxn>
                <a:cxn ang="0">
                  <a:pos x="53" y="126"/>
                </a:cxn>
                <a:cxn ang="0">
                  <a:pos x="53" y="111"/>
                </a:cxn>
                <a:cxn ang="0">
                  <a:pos x="56" y="96"/>
                </a:cxn>
                <a:cxn ang="0">
                  <a:pos x="59" y="80"/>
                </a:cxn>
                <a:cxn ang="0">
                  <a:pos x="56" y="62"/>
                </a:cxn>
                <a:cxn ang="0">
                  <a:pos x="48" y="43"/>
                </a:cxn>
                <a:cxn ang="0">
                  <a:pos x="31" y="23"/>
                </a:cxn>
                <a:cxn ang="0">
                  <a:pos x="0" y="0"/>
                </a:cxn>
              </a:cxnLst>
              <a:rect l="0" t="0" r="r" b="b"/>
              <a:pathLst>
                <a:path w="109" h="156">
                  <a:moveTo>
                    <a:pt x="0" y="0"/>
                  </a:moveTo>
                  <a:lnTo>
                    <a:pt x="5" y="1"/>
                  </a:lnTo>
                  <a:lnTo>
                    <a:pt x="18" y="5"/>
                  </a:lnTo>
                  <a:lnTo>
                    <a:pt x="37" y="12"/>
                  </a:lnTo>
                  <a:lnTo>
                    <a:pt x="58" y="24"/>
                  </a:lnTo>
                  <a:lnTo>
                    <a:pt x="78" y="44"/>
                  </a:lnTo>
                  <a:lnTo>
                    <a:pt x="96" y="71"/>
                  </a:lnTo>
                  <a:lnTo>
                    <a:pt x="107" y="108"/>
                  </a:lnTo>
                  <a:lnTo>
                    <a:pt x="109" y="156"/>
                  </a:lnTo>
                  <a:lnTo>
                    <a:pt x="105" y="156"/>
                  </a:lnTo>
                  <a:lnTo>
                    <a:pt x="99" y="156"/>
                  </a:lnTo>
                  <a:lnTo>
                    <a:pt x="93" y="156"/>
                  </a:lnTo>
                  <a:lnTo>
                    <a:pt x="87" y="154"/>
                  </a:lnTo>
                  <a:lnTo>
                    <a:pt x="81" y="153"/>
                  </a:lnTo>
                  <a:lnTo>
                    <a:pt x="74" y="150"/>
                  </a:lnTo>
                  <a:lnTo>
                    <a:pt x="66" y="145"/>
                  </a:lnTo>
                  <a:lnTo>
                    <a:pt x="58" y="139"/>
                  </a:lnTo>
                  <a:lnTo>
                    <a:pt x="53" y="126"/>
                  </a:lnTo>
                  <a:lnTo>
                    <a:pt x="53" y="111"/>
                  </a:lnTo>
                  <a:lnTo>
                    <a:pt x="56" y="96"/>
                  </a:lnTo>
                  <a:lnTo>
                    <a:pt x="59" y="80"/>
                  </a:lnTo>
                  <a:lnTo>
                    <a:pt x="56" y="62"/>
                  </a:lnTo>
                  <a:lnTo>
                    <a:pt x="48" y="43"/>
                  </a:lnTo>
                  <a:lnTo>
                    <a:pt x="31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201" name="Freeform 33"/>
            <p:cNvSpPr>
              <a:spLocks/>
            </p:cNvSpPr>
            <p:nvPr/>
          </p:nvSpPr>
          <p:spPr bwMode="ltGray">
            <a:xfrm rot="828663">
              <a:off x="266" y="3592"/>
              <a:ext cx="66" cy="4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1"/>
                </a:cxn>
                <a:cxn ang="0">
                  <a:pos x="6" y="3"/>
                </a:cxn>
                <a:cxn ang="0">
                  <a:pos x="13" y="8"/>
                </a:cxn>
                <a:cxn ang="0">
                  <a:pos x="21" y="12"/>
                </a:cxn>
                <a:cxn ang="0">
                  <a:pos x="29" y="15"/>
                </a:cxn>
                <a:cxn ang="0">
                  <a:pos x="38" y="17"/>
                </a:cxn>
                <a:cxn ang="0">
                  <a:pos x="46" y="18"/>
                </a:cxn>
                <a:cxn ang="0">
                  <a:pos x="54" y="16"/>
                </a:cxn>
                <a:cxn ang="0">
                  <a:pos x="53" y="25"/>
                </a:cxn>
                <a:cxn ang="0">
                  <a:pos x="50" y="33"/>
                </a:cxn>
                <a:cxn ang="0">
                  <a:pos x="44" y="38"/>
                </a:cxn>
                <a:cxn ang="0">
                  <a:pos x="37" y="40"/>
                </a:cxn>
                <a:cxn ang="0">
                  <a:pos x="28" y="39"/>
                </a:cxn>
                <a:cxn ang="0">
                  <a:pos x="19" y="32"/>
                </a:cxn>
                <a:cxn ang="0">
                  <a:pos x="10" y="20"/>
                </a:cxn>
                <a:cxn ang="0">
                  <a:pos x="0" y="0"/>
                </a:cxn>
              </a:cxnLst>
              <a:rect l="0" t="0" r="r" b="b"/>
              <a:pathLst>
                <a:path w="54" h="40">
                  <a:moveTo>
                    <a:pt x="0" y="0"/>
                  </a:moveTo>
                  <a:lnTo>
                    <a:pt x="1" y="1"/>
                  </a:lnTo>
                  <a:lnTo>
                    <a:pt x="6" y="3"/>
                  </a:lnTo>
                  <a:lnTo>
                    <a:pt x="13" y="8"/>
                  </a:lnTo>
                  <a:lnTo>
                    <a:pt x="21" y="12"/>
                  </a:lnTo>
                  <a:lnTo>
                    <a:pt x="29" y="15"/>
                  </a:lnTo>
                  <a:lnTo>
                    <a:pt x="38" y="17"/>
                  </a:lnTo>
                  <a:lnTo>
                    <a:pt x="46" y="18"/>
                  </a:lnTo>
                  <a:lnTo>
                    <a:pt x="54" y="16"/>
                  </a:lnTo>
                  <a:lnTo>
                    <a:pt x="53" y="25"/>
                  </a:lnTo>
                  <a:lnTo>
                    <a:pt x="50" y="33"/>
                  </a:lnTo>
                  <a:lnTo>
                    <a:pt x="44" y="38"/>
                  </a:lnTo>
                  <a:lnTo>
                    <a:pt x="37" y="40"/>
                  </a:lnTo>
                  <a:lnTo>
                    <a:pt x="28" y="39"/>
                  </a:lnTo>
                  <a:lnTo>
                    <a:pt x="19" y="32"/>
                  </a:lnTo>
                  <a:lnTo>
                    <a:pt x="1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202" name="Freeform 34"/>
            <p:cNvSpPr>
              <a:spLocks/>
            </p:cNvSpPr>
            <p:nvPr/>
          </p:nvSpPr>
          <p:spPr bwMode="ltGray">
            <a:xfrm>
              <a:off x="11" y="4110"/>
              <a:ext cx="118" cy="20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8"/>
                </a:cxn>
                <a:cxn ang="0">
                  <a:pos x="15" y="19"/>
                </a:cxn>
                <a:cxn ang="0">
                  <a:pos x="26" y="33"/>
                </a:cxn>
                <a:cxn ang="0">
                  <a:pos x="38" y="51"/>
                </a:cxn>
                <a:cxn ang="0">
                  <a:pos x="54" y="72"/>
                </a:cxn>
                <a:cxn ang="0">
                  <a:pos x="67" y="94"/>
                </a:cxn>
                <a:cxn ang="0">
                  <a:pos x="79" y="119"/>
                </a:cxn>
                <a:cxn ang="0">
                  <a:pos x="87" y="146"/>
                </a:cxn>
                <a:cxn ang="0">
                  <a:pos x="94" y="175"/>
                </a:cxn>
                <a:cxn ang="0">
                  <a:pos x="91" y="209"/>
                </a:cxn>
                <a:cxn ang="0">
                  <a:pos x="118" y="209"/>
                </a:cxn>
                <a:cxn ang="0">
                  <a:pos x="117" y="177"/>
                </a:cxn>
                <a:cxn ang="0">
                  <a:pos x="104" y="119"/>
                </a:cxn>
                <a:cxn ang="0">
                  <a:pos x="82" y="69"/>
                </a:cxn>
                <a:cxn ang="0">
                  <a:pos x="47" y="27"/>
                </a:cxn>
                <a:cxn ang="0">
                  <a:pos x="0" y="0"/>
                </a:cxn>
              </a:cxnLst>
              <a:rect l="0" t="0" r="r" b="b"/>
              <a:pathLst>
                <a:path w="118" h="209">
                  <a:moveTo>
                    <a:pt x="0" y="0"/>
                  </a:moveTo>
                  <a:lnTo>
                    <a:pt x="6" y="8"/>
                  </a:lnTo>
                  <a:lnTo>
                    <a:pt x="15" y="19"/>
                  </a:lnTo>
                  <a:lnTo>
                    <a:pt x="26" y="33"/>
                  </a:lnTo>
                  <a:lnTo>
                    <a:pt x="38" y="51"/>
                  </a:lnTo>
                  <a:lnTo>
                    <a:pt x="54" y="72"/>
                  </a:lnTo>
                  <a:lnTo>
                    <a:pt x="67" y="94"/>
                  </a:lnTo>
                  <a:lnTo>
                    <a:pt x="79" y="119"/>
                  </a:lnTo>
                  <a:lnTo>
                    <a:pt x="87" y="146"/>
                  </a:lnTo>
                  <a:lnTo>
                    <a:pt x="94" y="175"/>
                  </a:lnTo>
                  <a:lnTo>
                    <a:pt x="91" y="209"/>
                  </a:lnTo>
                  <a:lnTo>
                    <a:pt x="118" y="209"/>
                  </a:lnTo>
                  <a:lnTo>
                    <a:pt x="117" y="177"/>
                  </a:lnTo>
                  <a:lnTo>
                    <a:pt x="104" y="119"/>
                  </a:lnTo>
                  <a:lnTo>
                    <a:pt x="82" y="69"/>
                  </a:lnTo>
                  <a:lnTo>
                    <a:pt x="47" y="2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203" name="Freeform 35"/>
            <p:cNvSpPr>
              <a:spLocks/>
            </p:cNvSpPr>
            <p:nvPr/>
          </p:nvSpPr>
          <p:spPr bwMode="ltGray">
            <a:xfrm>
              <a:off x="0" y="3968"/>
              <a:ext cx="130" cy="128"/>
            </a:xfrm>
            <a:custGeom>
              <a:avLst/>
              <a:gdLst/>
              <a:ahLst/>
              <a:cxnLst>
                <a:cxn ang="0">
                  <a:pos x="103" y="0"/>
                </a:cxn>
                <a:cxn ang="0">
                  <a:pos x="130" y="128"/>
                </a:cxn>
                <a:cxn ang="0">
                  <a:pos x="125" y="126"/>
                </a:cxn>
                <a:cxn ang="0">
                  <a:pos x="111" y="121"/>
                </a:cxn>
                <a:cxn ang="0">
                  <a:pos x="92" y="111"/>
                </a:cxn>
                <a:cxn ang="0">
                  <a:pos x="68" y="103"/>
                </a:cxn>
                <a:cxn ang="0">
                  <a:pos x="41" y="94"/>
                </a:cxn>
                <a:cxn ang="0">
                  <a:pos x="19" y="90"/>
                </a:cxn>
                <a:cxn ang="0">
                  <a:pos x="0" y="93"/>
                </a:cxn>
                <a:cxn ang="0">
                  <a:pos x="0" y="72"/>
                </a:cxn>
                <a:cxn ang="0">
                  <a:pos x="12" y="70"/>
                </a:cxn>
                <a:cxn ang="0">
                  <a:pos x="24" y="66"/>
                </a:cxn>
                <a:cxn ang="0">
                  <a:pos x="38" y="66"/>
                </a:cxn>
                <a:cxn ang="0">
                  <a:pos x="51" y="67"/>
                </a:cxn>
                <a:cxn ang="0">
                  <a:pos x="65" y="70"/>
                </a:cxn>
                <a:cxn ang="0">
                  <a:pos x="78" y="78"/>
                </a:cxn>
                <a:cxn ang="0">
                  <a:pos x="81" y="74"/>
                </a:cxn>
                <a:cxn ang="0">
                  <a:pos x="81" y="58"/>
                </a:cxn>
                <a:cxn ang="0">
                  <a:pos x="82" y="37"/>
                </a:cxn>
                <a:cxn ang="0">
                  <a:pos x="82" y="29"/>
                </a:cxn>
                <a:cxn ang="0">
                  <a:pos x="80" y="29"/>
                </a:cxn>
                <a:cxn ang="0">
                  <a:pos x="77" y="27"/>
                </a:cxn>
                <a:cxn ang="0">
                  <a:pos x="76" y="22"/>
                </a:cxn>
                <a:cxn ang="0">
                  <a:pos x="75" y="19"/>
                </a:cxn>
                <a:cxn ang="0">
                  <a:pos x="76" y="15"/>
                </a:cxn>
                <a:cxn ang="0">
                  <a:pos x="79" y="10"/>
                </a:cxn>
                <a:cxn ang="0">
                  <a:pos x="89" y="6"/>
                </a:cxn>
                <a:cxn ang="0">
                  <a:pos x="103" y="0"/>
                </a:cxn>
              </a:cxnLst>
              <a:rect l="0" t="0" r="r" b="b"/>
              <a:pathLst>
                <a:path w="130" h="128">
                  <a:moveTo>
                    <a:pt x="103" y="0"/>
                  </a:moveTo>
                  <a:lnTo>
                    <a:pt x="130" y="128"/>
                  </a:lnTo>
                  <a:lnTo>
                    <a:pt x="125" y="126"/>
                  </a:lnTo>
                  <a:lnTo>
                    <a:pt x="111" y="121"/>
                  </a:lnTo>
                  <a:lnTo>
                    <a:pt x="92" y="111"/>
                  </a:lnTo>
                  <a:lnTo>
                    <a:pt x="68" y="103"/>
                  </a:lnTo>
                  <a:lnTo>
                    <a:pt x="41" y="94"/>
                  </a:lnTo>
                  <a:lnTo>
                    <a:pt x="19" y="90"/>
                  </a:lnTo>
                  <a:lnTo>
                    <a:pt x="0" y="93"/>
                  </a:lnTo>
                  <a:lnTo>
                    <a:pt x="0" y="72"/>
                  </a:lnTo>
                  <a:lnTo>
                    <a:pt x="12" y="70"/>
                  </a:lnTo>
                  <a:lnTo>
                    <a:pt x="24" y="66"/>
                  </a:lnTo>
                  <a:lnTo>
                    <a:pt x="38" y="66"/>
                  </a:lnTo>
                  <a:lnTo>
                    <a:pt x="51" y="67"/>
                  </a:lnTo>
                  <a:lnTo>
                    <a:pt x="65" y="70"/>
                  </a:lnTo>
                  <a:lnTo>
                    <a:pt x="78" y="78"/>
                  </a:lnTo>
                  <a:lnTo>
                    <a:pt x="81" y="74"/>
                  </a:lnTo>
                  <a:lnTo>
                    <a:pt x="81" y="58"/>
                  </a:lnTo>
                  <a:lnTo>
                    <a:pt x="82" y="37"/>
                  </a:lnTo>
                  <a:lnTo>
                    <a:pt x="82" y="29"/>
                  </a:lnTo>
                  <a:lnTo>
                    <a:pt x="80" y="29"/>
                  </a:lnTo>
                  <a:lnTo>
                    <a:pt x="77" y="27"/>
                  </a:lnTo>
                  <a:lnTo>
                    <a:pt x="76" y="22"/>
                  </a:lnTo>
                  <a:lnTo>
                    <a:pt x="75" y="19"/>
                  </a:lnTo>
                  <a:lnTo>
                    <a:pt x="76" y="15"/>
                  </a:lnTo>
                  <a:lnTo>
                    <a:pt x="79" y="10"/>
                  </a:lnTo>
                  <a:lnTo>
                    <a:pt x="89" y="6"/>
                  </a:lnTo>
                  <a:lnTo>
                    <a:pt x="103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204" name="Freeform 36"/>
            <p:cNvSpPr>
              <a:spLocks/>
            </p:cNvSpPr>
            <p:nvPr/>
          </p:nvSpPr>
          <p:spPr bwMode="ltGray">
            <a:xfrm>
              <a:off x="0" y="3949"/>
              <a:ext cx="47" cy="86"/>
            </a:xfrm>
            <a:custGeom>
              <a:avLst/>
              <a:gdLst/>
              <a:ahLst/>
              <a:cxnLst>
                <a:cxn ang="0">
                  <a:pos x="37" y="0"/>
                </a:cxn>
                <a:cxn ang="0">
                  <a:pos x="15" y="37"/>
                </a:cxn>
                <a:cxn ang="0">
                  <a:pos x="0" y="59"/>
                </a:cxn>
                <a:cxn ang="0">
                  <a:pos x="0" y="86"/>
                </a:cxn>
                <a:cxn ang="0">
                  <a:pos x="8" y="82"/>
                </a:cxn>
                <a:cxn ang="0">
                  <a:pos x="20" y="73"/>
                </a:cxn>
                <a:cxn ang="0">
                  <a:pos x="33" y="63"/>
                </a:cxn>
                <a:cxn ang="0">
                  <a:pos x="42" y="51"/>
                </a:cxn>
                <a:cxn ang="0">
                  <a:pos x="47" y="36"/>
                </a:cxn>
                <a:cxn ang="0">
                  <a:pos x="46" y="19"/>
                </a:cxn>
                <a:cxn ang="0">
                  <a:pos x="37" y="0"/>
                </a:cxn>
              </a:cxnLst>
              <a:rect l="0" t="0" r="r" b="b"/>
              <a:pathLst>
                <a:path w="47" h="86">
                  <a:moveTo>
                    <a:pt x="37" y="0"/>
                  </a:moveTo>
                  <a:lnTo>
                    <a:pt x="15" y="37"/>
                  </a:lnTo>
                  <a:lnTo>
                    <a:pt x="0" y="59"/>
                  </a:lnTo>
                  <a:lnTo>
                    <a:pt x="0" y="86"/>
                  </a:lnTo>
                  <a:lnTo>
                    <a:pt x="8" y="82"/>
                  </a:lnTo>
                  <a:lnTo>
                    <a:pt x="20" y="73"/>
                  </a:lnTo>
                  <a:lnTo>
                    <a:pt x="33" y="63"/>
                  </a:lnTo>
                  <a:lnTo>
                    <a:pt x="42" y="51"/>
                  </a:lnTo>
                  <a:lnTo>
                    <a:pt x="47" y="36"/>
                  </a:lnTo>
                  <a:lnTo>
                    <a:pt x="46" y="19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205" name="Freeform 37"/>
            <p:cNvSpPr>
              <a:spLocks/>
            </p:cNvSpPr>
            <p:nvPr/>
          </p:nvSpPr>
          <p:spPr bwMode="ltGray">
            <a:xfrm>
              <a:off x="0" y="3239"/>
              <a:ext cx="497" cy="740"/>
            </a:xfrm>
            <a:custGeom>
              <a:avLst/>
              <a:gdLst/>
              <a:ahLst/>
              <a:cxnLst>
                <a:cxn ang="0">
                  <a:pos x="0" y="13"/>
                </a:cxn>
                <a:cxn ang="0">
                  <a:pos x="41" y="4"/>
                </a:cxn>
                <a:cxn ang="0">
                  <a:pos x="101" y="0"/>
                </a:cxn>
                <a:cxn ang="0">
                  <a:pos x="170" y="4"/>
                </a:cxn>
                <a:cxn ang="0">
                  <a:pos x="248" y="21"/>
                </a:cxn>
                <a:cxn ang="0">
                  <a:pos x="323" y="50"/>
                </a:cxn>
                <a:cxn ang="0">
                  <a:pos x="382" y="90"/>
                </a:cxn>
                <a:cxn ang="0">
                  <a:pos x="428" y="141"/>
                </a:cxn>
                <a:cxn ang="0">
                  <a:pos x="463" y="199"/>
                </a:cxn>
                <a:cxn ang="0">
                  <a:pos x="485" y="262"/>
                </a:cxn>
                <a:cxn ang="0">
                  <a:pos x="496" y="327"/>
                </a:cxn>
                <a:cxn ang="0">
                  <a:pos x="497" y="396"/>
                </a:cxn>
                <a:cxn ang="0">
                  <a:pos x="487" y="462"/>
                </a:cxn>
                <a:cxn ang="0">
                  <a:pos x="470" y="527"/>
                </a:cxn>
                <a:cxn ang="0">
                  <a:pos x="443" y="586"/>
                </a:cxn>
                <a:cxn ang="0">
                  <a:pos x="406" y="639"/>
                </a:cxn>
                <a:cxn ang="0">
                  <a:pos x="364" y="683"/>
                </a:cxn>
                <a:cxn ang="0">
                  <a:pos x="315" y="715"/>
                </a:cxn>
                <a:cxn ang="0">
                  <a:pos x="259" y="736"/>
                </a:cxn>
                <a:cxn ang="0">
                  <a:pos x="198" y="740"/>
                </a:cxn>
                <a:cxn ang="0">
                  <a:pos x="131" y="727"/>
                </a:cxn>
                <a:cxn ang="0">
                  <a:pos x="167" y="728"/>
                </a:cxn>
                <a:cxn ang="0">
                  <a:pos x="204" y="718"/>
                </a:cxn>
                <a:cxn ang="0">
                  <a:pos x="238" y="700"/>
                </a:cxn>
                <a:cxn ang="0">
                  <a:pos x="272" y="670"/>
                </a:cxn>
                <a:cxn ang="0">
                  <a:pos x="304" y="635"/>
                </a:cxn>
                <a:cxn ang="0">
                  <a:pos x="333" y="594"/>
                </a:cxn>
                <a:cxn ang="0">
                  <a:pos x="358" y="549"/>
                </a:cxn>
                <a:cxn ang="0">
                  <a:pos x="381" y="500"/>
                </a:cxn>
                <a:cxn ang="0">
                  <a:pos x="396" y="449"/>
                </a:cxn>
                <a:cxn ang="0">
                  <a:pos x="408" y="397"/>
                </a:cxn>
                <a:cxn ang="0">
                  <a:pos x="414" y="346"/>
                </a:cxn>
                <a:cxn ang="0">
                  <a:pos x="412" y="296"/>
                </a:cxn>
                <a:cxn ang="0">
                  <a:pos x="402" y="251"/>
                </a:cxn>
                <a:cxn ang="0">
                  <a:pos x="384" y="208"/>
                </a:cxn>
                <a:cxn ang="0">
                  <a:pos x="357" y="172"/>
                </a:cxn>
                <a:cxn ang="0">
                  <a:pos x="320" y="142"/>
                </a:cxn>
                <a:cxn ang="0">
                  <a:pos x="260" y="107"/>
                </a:cxn>
                <a:cxn ang="0">
                  <a:pos x="203" y="82"/>
                </a:cxn>
                <a:cxn ang="0">
                  <a:pos x="154" y="65"/>
                </a:cxn>
                <a:cxn ang="0">
                  <a:pos x="108" y="56"/>
                </a:cxn>
                <a:cxn ang="0">
                  <a:pos x="68" y="55"/>
                </a:cxn>
                <a:cxn ang="0">
                  <a:pos x="32" y="61"/>
                </a:cxn>
                <a:cxn ang="0">
                  <a:pos x="0" y="70"/>
                </a:cxn>
                <a:cxn ang="0">
                  <a:pos x="0" y="13"/>
                </a:cxn>
              </a:cxnLst>
              <a:rect l="0" t="0" r="r" b="b"/>
              <a:pathLst>
                <a:path w="497" h="740">
                  <a:moveTo>
                    <a:pt x="0" y="13"/>
                  </a:moveTo>
                  <a:lnTo>
                    <a:pt x="41" y="4"/>
                  </a:lnTo>
                  <a:lnTo>
                    <a:pt x="101" y="0"/>
                  </a:lnTo>
                  <a:lnTo>
                    <a:pt x="170" y="4"/>
                  </a:lnTo>
                  <a:lnTo>
                    <a:pt x="248" y="21"/>
                  </a:lnTo>
                  <a:lnTo>
                    <a:pt x="323" y="50"/>
                  </a:lnTo>
                  <a:lnTo>
                    <a:pt x="382" y="90"/>
                  </a:lnTo>
                  <a:lnTo>
                    <a:pt x="428" y="141"/>
                  </a:lnTo>
                  <a:lnTo>
                    <a:pt x="463" y="199"/>
                  </a:lnTo>
                  <a:lnTo>
                    <a:pt x="485" y="262"/>
                  </a:lnTo>
                  <a:lnTo>
                    <a:pt x="496" y="327"/>
                  </a:lnTo>
                  <a:lnTo>
                    <a:pt x="497" y="396"/>
                  </a:lnTo>
                  <a:lnTo>
                    <a:pt x="487" y="462"/>
                  </a:lnTo>
                  <a:lnTo>
                    <a:pt x="470" y="527"/>
                  </a:lnTo>
                  <a:lnTo>
                    <a:pt x="443" y="586"/>
                  </a:lnTo>
                  <a:lnTo>
                    <a:pt x="406" y="639"/>
                  </a:lnTo>
                  <a:lnTo>
                    <a:pt x="364" y="683"/>
                  </a:lnTo>
                  <a:lnTo>
                    <a:pt x="315" y="715"/>
                  </a:lnTo>
                  <a:lnTo>
                    <a:pt x="259" y="736"/>
                  </a:lnTo>
                  <a:lnTo>
                    <a:pt x="198" y="740"/>
                  </a:lnTo>
                  <a:lnTo>
                    <a:pt x="131" y="727"/>
                  </a:lnTo>
                  <a:lnTo>
                    <a:pt x="167" y="728"/>
                  </a:lnTo>
                  <a:lnTo>
                    <a:pt x="204" y="718"/>
                  </a:lnTo>
                  <a:lnTo>
                    <a:pt x="238" y="700"/>
                  </a:lnTo>
                  <a:lnTo>
                    <a:pt x="272" y="670"/>
                  </a:lnTo>
                  <a:lnTo>
                    <a:pt x="304" y="635"/>
                  </a:lnTo>
                  <a:lnTo>
                    <a:pt x="333" y="594"/>
                  </a:lnTo>
                  <a:lnTo>
                    <a:pt x="358" y="549"/>
                  </a:lnTo>
                  <a:lnTo>
                    <a:pt x="381" y="500"/>
                  </a:lnTo>
                  <a:lnTo>
                    <a:pt x="396" y="449"/>
                  </a:lnTo>
                  <a:lnTo>
                    <a:pt x="408" y="397"/>
                  </a:lnTo>
                  <a:lnTo>
                    <a:pt x="414" y="346"/>
                  </a:lnTo>
                  <a:lnTo>
                    <a:pt x="412" y="296"/>
                  </a:lnTo>
                  <a:lnTo>
                    <a:pt x="402" y="251"/>
                  </a:lnTo>
                  <a:lnTo>
                    <a:pt x="384" y="208"/>
                  </a:lnTo>
                  <a:lnTo>
                    <a:pt x="357" y="172"/>
                  </a:lnTo>
                  <a:lnTo>
                    <a:pt x="320" y="142"/>
                  </a:lnTo>
                  <a:lnTo>
                    <a:pt x="260" y="107"/>
                  </a:lnTo>
                  <a:lnTo>
                    <a:pt x="203" y="82"/>
                  </a:lnTo>
                  <a:lnTo>
                    <a:pt x="154" y="65"/>
                  </a:lnTo>
                  <a:lnTo>
                    <a:pt x="108" y="56"/>
                  </a:lnTo>
                  <a:lnTo>
                    <a:pt x="68" y="55"/>
                  </a:lnTo>
                  <a:lnTo>
                    <a:pt x="32" y="61"/>
                  </a:lnTo>
                  <a:lnTo>
                    <a:pt x="0" y="70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206" name="Freeform 38"/>
            <p:cNvSpPr>
              <a:spLocks/>
            </p:cNvSpPr>
            <p:nvPr/>
          </p:nvSpPr>
          <p:spPr bwMode="ltGray">
            <a:xfrm rot="1584153">
              <a:off x="20" y="410"/>
              <a:ext cx="344" cy="2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5"/>
                </a:cxn>
                <a:cxn ang="0">
                  <a:pos x="3" y="50"/>
                </a:cxn>
                <a:cxn ang="0">
                  <a:pos x="6" y="75"/>
                </a:cxn>
                <a:cxn ang="0">
                  <a:pos x="11" y="98"/>
                </a:cxn>
                <a:cxn ang="0">
                  <a:pos x="18" y="119"/>
                </a:cxn>
                <a:cxn ang="0">
                  <a:pos x="27" y="141"/>
                </a:cxn>
                <a:cxn ang="0">
                  <a:pos x="38" y="161"/>
                </a:cxn>
                <a:cxn ang="0">
                  <a:pos x="51" y="178"/>
                </a:cxn>
                <a:cxn ang="0">
                  <a:pos x="67" y="194"/>
                </a:cxn>
                <a:cxn ang="0">
                  <a:pos x="86" y="208"/>
                </a:cxn>
                <a:cxn ang="0">
                  <a:pos x="106" y="219"/>
                </a:cxn>
                <a:cxn ang="0">
                  <a:pos x="131" y="228"/>
                </a:cxn>
                <a:cxn ang="0">
                  <a:pos x="158" y="234"/>
                </a:cxn>
                <a:cxn ang="0">
                  <a:pos x="188" y="237"/>
                </a:cxn>
                <a:cxn ang="0">
                  <a:pos x="220" y="236"/>
                </a:cxn>
                <a:cxn ang="0">
                  <a:pos x="257" y="232"/>
                </a:cxn>
                <a:cxn ang="0">
                  <a:pos x="224" y="227"/>
                </a:cxn>
                <a:cxn ang="0">
                  <a:pos x="195" y="220"/>
                </a:cxn>
                <a:cxn ang="0">
                  <a:pos x="170" y="212"/>
                </a:cxn>
                <a:cxn ang="0">
                  <a:pos x="148" y="204"/>
                </a:cxn>
                <a:cxn ang="0">
                  <a:pos x="128" y="193"/>
                </a:cxn>
                <a:cxn ang="0">
                  <a:pos x="112" y="182"/>
                </a:cxn>
                <a:cxn ang="0">
                  <a:pos x="97" y="169"/>
                </a:cxn>
                <a:cxn ang="0">
                  <a:pos x="84" y="155"/>
                </a:cxn>
                <a:cxn ang="0">
                  <a:pos x="72" y="141"/>
                </a:cxn>
                <a:cxn ang="0">
                  <a:pos x="61" y="125"/>
                </a:cxn>
                <a:cxn ang="0">
                  <a:pos x="52" y="107"/>
                </a:cxn>
                <a:cxn ang="0">
                  <a:pos x="43" y="88"/>
                </a:cxn>
                <a:cxn ang="0">
                  <a:pos x="33" y="69"/>
                </a:cxn>
                <a:cxn ang="0">
                  <a:pos x="23" y="47"/>
                </a:cxn>
                <a:cxn ang="0">
                  <a:pos x="12" y="24"/>
                </a:cxn>
                <a:cxn ang="0">
                  <a:pos x="0" y="0"/>
                </a:cxn>
              </a:cxnLst>
              <a:rect l="0" t="0" r="r" b="b"/>
              <a:pathLst>
                <a:path w="257" h="237">
                  <a:moveTo>
                    <a:pt x="0" y="0"/>
                  </a:moveTo>
                  <a:lnTo>
                    <a:pt x="0" y="25"/>
                  </a:lnTo>
                  <a:lnTo>
                    <a:pt x="3" y="50"/>
                  </a:lnTo>
                  <a:lnTo>
                    <a:pt x="6" y="75"/>
                  </a:lnTo>
                  <a:lnTo>
                    <a:pt x="11" y="98"/>
                  </a:lnTo>
                  <a:lnTo>
                    <a:pt x="18" y="119"/>
                  </a:lnTo>
                  <a:lnTo>
                    <a:pt x="27" y="141"/>
                  </a:lnTo>
                  <a:lnTo>
                    <a:pt x="38" y="161"/>
                  </a:lnTo>
                  <a:lnTo>
                    <a:pt x="51" y="178"/>
                  </a:lnTo>
                  <a:lnTo>
                    <a:pt x="67" y="194"/>
                  </a:lnTo>
                  <a:lnTo>
                    <a:pt x="86" y="208"/>
                  </a:lnTo>
                  <a:lnTo>
                    <a:pt x="106" y="219"/>
                  </a:lnTo>
                  <a:lnTo>
                    <a:pt x="131" y="228"/>
                  </a:lnTo>
                  <a:lnTo>
                    <a:pt x="158" y="234"/>
                  </a:lnTo>
                  <a:lnTo>
                    <a:pt x="188" y="237"/>
                  </a:lnTo>
                  <a:lnTo>
                    <a:pt x="220" y="236"/>
                  </a:lnTo>
                  <a:lnTo>
                    <a:pt x="257" y="232"/>
                  </a:lnTo>
                  <a:lnTo>
                    <a:pt x="224" y="227"/>
                  </a:lnTo>
                  <a:lnTo>
                    <a:pt x="195" y="220"/>
                  </a:lnTo>
                  <a:lnTo>
                    <a:pt x="170" y="212"/>
                  </a:lnTo>
                  <a:lnTo>
                    <a:pt x="148" y="204"/>
                  </a:lnTo>
                  <a:lnTo>
                    <a:pt x="128" y="193"/>
                  </a:lnTo>
                  <a:lnTo>
                    <a:pt x="112" y="182"/>
                  </a:lnTo>
                  <a:lnTo>
                    <a:pt x="97" y="169"/>
                  </a:lnTo>
                  <a:lnTo>
                    <a:pt x="84" y="155"/>
                  </a:lnTo>
                  <a:lnTo>
                    <a:pt x="72" y="141"/>
                  </a:lnTo>
                  <a:lnTo>
                    <a:pt x="61" y="125"/>
                  </a:lnTo>
                  <a:lnTo>
                    <a:pt x="52" y="107"/>
                  </a:lnTo>
                  <a:lnTo>
                    <a:pt x="43" y="88"/>
                  </a:lnTo>
                  <a:lnTo>
                    <a:pt x="33" y="69"/>
                  </a:lnTo>
                  <a:lnTo>
                    <a:pt x="23" y="47"/>
                  </a:lnTo>
                  <a:lnTo>
                    <a:pt x="12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207" name="Freeform 39"/>
            <p:cNvSpPr>
              <a:spLocks/>
            </p:cNvSpPr>
            <p:nvPr/>
          </p:nvSpPr>
          <p:spPr bwMode="ltGray">
            <a:xfrm rot="1584153">
              <a:off x="242" y="756"/>
              <a:ext cx="167" cy="115"/>
            </a:xfrm>
            <a:custGeom>
              <a:avLst/>
              <a:gdLst/>
              <a:ahLst/>
              <a:cxnLst>
                <a:cxn ang="0">
                  <a:pos x="77" y="0"/>
                </a:cxn>
                <a:cxn ang="0">
                  <a:pos x="124" y="108"/>
                </a:cxn>
                <a:cxn ang="0">
                  <a:pos x="120" y="107"/>
                </a:cxn>
                <a:cxn ang="0">
                  <a:pos x="107" y="105"/>
                </a:cxn>
                <a:cxn ang="0">
                  <a:pos x="89" y="101"/>
                </a:cxn>
                <a:cxn ang="0">
                  <a:pos x="68" y="99"/>
                </a:cxn>
                <a:cxn ang="0">
                  <a:pos x="45" y="97"/>
                </a:cxn>
                <a:cxn ang="0">
                  <a:pos x="25" y="98"/>
                </a:cxn>
                <a:cxn ang="0">
                  <a:pos x="9" y="102"/>
                </a:cxn>
                <a:cxn ang="0">
                  <a:pos x="0" y="110"/>
                </a:cxn>
                <a:cxn ang="0">
                  <a:pos x="4" y="98"/>
                </a:cxn>
                <a:cxn ang="0">
                  <a:pos x="8" y="89"/>
                </a:cxn>
                <a:cxn ang="0">
                  <a:pos x="16" y="82"/>
                </a:cxn>
                <a:cxn ang="0">
                  <a:pos x="25" y="76"/>
                </a:cxn>
                <a:cxn ang="0">
                  <a:pos x="36" y="72"/>
                </a:cxn>
                <a:cxn ang="0">
                  <a:pos x="47" y="71"/>
                </a:cxn>
                <a:cxn ang="0">
                  <a:pos x="59" y="71"/>
                </a:cxn>
                <a:cxn ang="0">
                  <a:pos x="72" y="74"/>
                </a:cxn>
                <a:cxn ang="0">
                  <a:pos x="73" y="71"/>
                </a:cxn>
                <a:cxn ang="0">
                  <a:pos x="70" y="56"/>
                </a:cxn>
                <a:cxn ang="0">
                  <a:pos x="67" y="38"/>
                </a:cxn>
                <a:cxn ang="0">
                  <a:pos x="65" y="30"/>
                </a:cxn>
                <a:cxn ang="0">
                  <a:pos x="63" y="30"/>
                </a:cxn>
                <a:cxn ang="0">
                  <a:pos x="61" y="29"/>
                </a:cxn>
                <a:cxn ang="0">
                  <a:pos x="59" y="26"/>
                </a:cxn>
                <a:cxn ang="0">
                  <a:pos x="57" y="23"/>
                </a:cxn>
                <a:cxn ang="0">
                  <a:pos x="57" y="19"/>
                </a:cxn>
                <a:cxn ang="0">
                  <a:pos x="59" y="14"/>
                </a:cxn>
                <a:cxn ang="0">
                  <a:pos x="66" y="8"/>
                </a:cxn>
                <a:cxn ang="0">
                  <a:pos x="77" y="0"/>
                </a:cxn>
              </a:cxnLst>
              <a:rect l="0" t="0" r="r" b="b"/>
              <a:pathLst>
                <a:path w="124" h="110">
                  <a:moveTo>
                    <a:pt x="77" y="0"/>
                  </a:moveTo>
                  <a:lnTo>
                    <a:pt x="124" y="108"/>
                  </a:lnTo>
                  <a:lnTo>
                    <a:pt x="120" y="107"/>
                  </a:lnTo>
                  <a:lnTo>
                    <a:pt x="107" y="105"/>
                  </a:lnTo>
                  <a:lnTo>
                    <a:pt x="89" y="101"/>
                  </a:lnTo>
                  <a:lnTo>
                    <a:pt x="68" y="99"/>
                  </a:lnTo>
                  <a:lnTo>
                    <a:pt x="45" y="97"/>
                  </a:lnTo>
                  <a:lnTo>
                    <a:pt x="25" y="98"/>
                  </a:lnTo>
                  <a:lnTo>
                    <a:pt x="9" y="102"/>
                  </a:lnTo>
                  <a:lnTo>
                    <a:pt x="0" y="110"/>
                  </a:lnTo>
                  <a:lnTo>
                    <a:pt x="4" y="98"/>
                  </a:lnTo>
                  <a:lnTo>
                    <a:pt x="8" y="89"/>
                  </a:lnTo>
                  <a:lnTo>
                    <a:pt x="16" y="82"/>
                  </a:lnTo>
                  <a:lnTo>
                    <a:pt x="25" y="76"/>
                  </a:lnTo>
                  <a:lnTo>
                    <a:pt x="36" y="72"/>
                  </a:lnTo>
                  <a:lnTo>
                    <a:pt x="47" y="71"/>
                  </a:lnTo>
                  <a:lnTo>
                    <a:pt x="59" y="71"/>
                  </a:lnTo>
                  <a:lnTo>
                    <a:pt x="72" y="74"/>
                  </a:lnTo>
                  <a:lnTo>
                    <a:pt x="73" y="71"/>
                  </a:lnTo>
                  <a:lnTo>
                    <a:pt x="70" y="56"/>
                  </a:lnTo>
                  <a:lnTo>
                    <a:pt x="67" y="38"/>
                  </a:lnTo>
                  <a:lnTo>
                    <a:pt x="65" y="30"/>
                  </a:lnTo>
                  <a:lnTo>
                    <a:pt x="63" y="30"/>
                  </a:lnTo>
                  <a:lnTo>
                    <a:pt x="61" y="29"/>
                  </a:lnTo>
                  <a:lnTo>
                    <a:pt x="59" y="26"/>
                  </a:lnTo>
                  <a:lnTo>
                    <a:pt x="57" y="23"/>
                  </a:lnTo>
                  <a:lnTo>
                    <a:pt x="57" y="19"/>
                  </a:lnTo>
                  <a:lnTo>
                    <a:pt x="59" y="14"/>
                  </a:lnTo>
                  <a:lnTo>
                    <a:pt x="66" y="8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208" name="Freeform 40"/>
            <p:cNvSpPr>
              <a:spLocks/>
            </p:cNvSpPr>
            <p:nvPr/>
          </p:nvSpPr>
          <p:spPr bwMode="ltGray">
            <a:xfrm rot="1584153">
              <a:off x="574" y="286"/>
              <a:ext cx="147" cy="16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1"/>
                </a:cxn>
                <a:cxn ang="0">
                  <a:pos x="18" y="5"/>
                </a:cxn>
                <a:cxn ang="0">
                  <a:pos x="37" y="12"/>
                </a:cxn>
                <a:cxn ang="0">
                  <a:pos x="58" y="24"/>
                </a:cxn>
                <a:cxn ang="0">
                  <a:pos x="78" y="44"/>
                </a:cxn>
                <a:cxn ang="0">
                  <a:pos x="96" y="71"/>
                </a:cxn>
                <a:cxn ang="0">
                  <a:pos x="107" y="108"/>
                </a:cxn>
                <a:cxn ang="0">
                  <a:pos x="109" y="156"/>
                </a:cxn>
                <a:cxn ang="0">
                  <a:pos x="105" y="156"/>
                </a:cxn>
                <a:cxn ang="0">
                  <a:pos x="99" y="156"/>
                </a:cxn>
                <a:cxn ang="0">
                  <a:pos x="93" y="156"/>
                </a:cxn>
                <a:cxn ang="0">
                  <a:pos x="87" y="154"/>
                </a:cxn>
                <a:cxn ang="0">
                  <a:pos x="81" y="153"/>
                </a:cxn>
                <a:cxn ang="0">
                  <a:pos x="74" y="150"/>
                </a:cxn>
                <a:cxn ang="0">
                  <a:pos x="66" y="145"/>
                </a:cxn>
                <a:cxn ang="0">
                  <a:pos x="58" y="139"/>
                </a:cxn>
                <a:cxn ang="0">
                  <a:pos x="53" y="126"/>
                </a:cxn>
                <a:cxn ang="0">
                  <a:pos x="53" y="111"/>
                </a:cxn>
                <a:cxn ang="0">
                  <a:pos x="56" y="96"/>
                </a:cxn>
                <a:cxn ang="0">
                  <a:pos x="59" y="80"/>
                </a:cxn>
                <a:cxn ang="0">
                  <a:pos x="56" y="62"/>
                </a:cxn>
                <a:cxn ang="0">
                  <a:pos x="48" y="43"/>
                </a:cxn>
                <a:cxn ang="0">
                  <a:pos x="31" y="23"/>
                </a:cxn>
                <a:cxn ang="0">
                  <a:pos x="0" y="0"/>
                </a:cxn>
              </a:cxnLst>
              <a:rect l="0" t="0" r="r" b="b"/>
              <a:pathLst>
                <a:path w="109" h="156">
                  <a:moveTo>
                    <a:pt x="0" y="0"/>
                  </a:moveTo>
                  <a:lnTo>
                    <a:pt x="5" y="1"/>
                  </a:lnTo>
                  <a:lnTo>
                    <a:pt x="18" y="5"/>
                  </a:lnTo>
                  <a:lnTo>
                    <a:pt x="37" y="12"/>
                  </a:lnTo>
                  <a:lnTo>
                    <a:pt x="58" y="24"/>
                  </a:lnTo>
                  <a:lnTo>
                    <a:pt x="78" y="44"/>
                  </a:lnTo>
                  <a:lnTo>
                    <a:pt x="96" y="71"/>
                  </a:lnTo>
                  <a:lnTo>
                    <a:pt x="107" y="108"/>
                  </a:lnTo>
                  <a:lnTo>
                    <a:pt x="109" y="156"/>
                  </a:lnTo>
                  <a:lnTo>
                    <a:pt x="105" y="156"/>
                  </a:lnTo>
                  <a:lnTo>
                    <a:pt x="99" y="156"/>
                  </a:lnTo>
                  <a:lnTo>
                    <a:pt x="93" y="156"/>
                  </a:lnTo>
                  <a:lnTo>
                    <a:pt x="87" y="154"/>
                  </a:lnTo>
                  <a:lnTo>
                    <a:pt x="81" y="153"/>
                  </a:lnTo>
                  <a:lnTo>
                    <a:pt x="74" y="150"/>
                  </a:lnTo>
                  <a:lnTo>
                    <a:pt x="66" y="145"/>
                  </a:lnTo>
                  <a:lnTo>
                    <a:pt x="58" y="139"/>
                  </a:lnTo>
                  <a:lnTo>
                    <a:pt x="53" y="126"/>
                  </a:lnTo>
                  <a:lnTo>
                    <a:pt x="53" y="111"/>
                  </a:lnTo>
                  <a:lnTo>
                    <a:pt x="56" y="96"/>
                  </a:lnTo>
                  <a:lnTo>
                    <a:pt x="59" y="80"/>
                  </a:lnTo>
                  <a:lnTo>
                    <a:pt x="56" y="62"/>
                  </a:lnTo>
                  <a:lnTo>
                    <a:pt x="48" y="43"/>
                  </a:lnTo>
                  <a:lnTo>
                    <a:pt x="31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209" name="Freeform 41"/>
            <p:cNvSpPr>
              <a:spLocks/>
            </p:cNvSpPr>
            <p:nvPr/>
          </p:nvSpPr>
          <p:spPr bwMode="ltGray">
            <a:xfrm rot="1584153">
              <a:off x="236" y="721"/>
              <a:ext cx="62" cy="97"/>
            </a:xfrm>
            <a:custGeom>
              <a:avLst/>
              <a:gdLst/>
              <a:ahLst/>
              <a:cxnLst>
                <a:cxn ang="0">
                  <a:pos x="31" y="0"/>
                </a:cxn>
                <a:cxn ang="0">
                  <a:pos x="20" y="38"/>
                </a:cxn>
                <a:cxn ang="0">
                  <a:pos x="15" y="62"/>
                </a:cxn>
                <a:cxn ang="0">
                  <a:pos x="11" y="79"/>
                </a:cxn>
                <a:cxn ang="0">
                  <a:pos x="0" y="94"/>
                </a:cxn>
                <a:cxn ang="0">
                  <a:pos x="12" y="88"/>
                </a:cxn>
                <a:cxn ang="0">
                  <a:pos x="23" y="80"/>
                </a:cxn>
                <a:cxn ang="0">
                  <a:pos x="32" y="69"/>
                </a:cxn>
                <a:cxn ang="0">
                  <a:pos x="40" y="57"/>
                </a:cxn>
                <a:cxn ang="0">
                  <a:pos x="45" y="44"/>
                </a:cxn>
                <a:cxn ang="0">
                  <a:pos x="46" y="30"/>
                </a:cxn>
                <a:cxn ang="0">
                  <a:pos x="42" y="15"/>
                </a:cxn>
                <a:cxn ang="0">
                  <a:pos x="31" y="0"/>
                </a:cxn>
              </a:cxnLst>
              <a:rect l="0" t="0" r="r" b="b"/>
              <a:pathLst>
                <a:path w="46" h="94">
                  <a:moveTo>
                    <a:pt x="31" y="0"/>
                  </a:moveTo>
                  <a:lnTo>
                    <a:pt x="20" y="38"/>
                  </a:lnTo>
                  <a:lnTo>
                    <a:pt x="15" y="62"/>
                  </a:lnTo>
                  <a:lnTo>
                    <a:pt x="11" y="79"/>
                  </a:lnTo>
                  <a:lnTo>
                    <a:pt x="0" y="94"/>
                  </a:lnTo>
                  <a:lnTo>
                    <a:pt x="12" y="88"/>
                  </a:lnTo>
                  <a:lnTo>
                    <a:pt x="23" y="80"/>
                  </a:lnTo>
                  <a:lnTo>
                    <a:pt x="32" y="69"/>
                  </a:lnTo>
                  <a:lnTo>
                    <a:pt x="40" y="57"/>
                  </a:lnTo>
                  <a:lnTo>
                    <a:pt x="45" y="44"/>
                  </a:lnTo>
                  <a:lnTo>
                    <a:pt x="46" y="30"/>
                  </a:lnTo>
                  <a:lnTo>
                    <a:pt x="42" y="15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210" name="Freeform 42"/>
            <p:cNvSpPr>
              <a:spLocks/>
            </p:cNvSpPr>
            <p:nvPr/>
          </p:nvSpPr>
          <p:spPr bwMode="ltGray">
            <a:xfrm rot="1584153">
              <a:off x="585" y="466"/>
              <a:ext cx="72" cy="4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1"/>
                </a:cxn>
                <a:cxn ang="0">
                  <a:pos x="6" y="3"/>
                </a:cxn>
                <a:cxn ang="0">
                  <a:pos x="13" y="8"/>
                </a:cxn>
                <a:cxn ang="0">
                  <a:pos x="21" y="12"/>
                </a:cxn>
                <a:cxn ang="0">
                  <a:pos x="29" y="15"/>
                </a:cxn>
                <a:cxn ang="0">
                  <a:pos x="38" y="17"/>
                </a:cxn>
                <a:cxn ang="0">
                  <a:pos x="46" y="18"/>
                </a:cxn>
                <a:cxn ang="0">
                  <a:pos x="54" y="16"/>
                </a:cxn>
                <a:cxn ang="0">
                  <a:pos x="53" y="25"/>
                </a:cxn>
                <a:cxn ang="0">
                  <a:pos x="50" y="33"/>
                </a:cxn>
                <a:cxn ang="0">
                  <a:pos x="44" y="38"/>
                </a:cxn>
                <a:cxn ang="0">
                  <a:pos x="37" y="40"/>
                </a:cxn>
                <a:cxn ang="0">
                  <a:pos x="28" y="39"/>
                </a:cxn>
                <a:cxn ang="0">
                  <a:pos x="19" y="32"/>
                </a:cxn>
                <a:cxn ang="0">
                  <a:pos x="10" y="20"/>
                </a:cxn>
                <a:cxn ang="0">
                  <a:pos x="0" y="0"/>
                </a:cxn>
              </a:cxnLst>
              <a:rect l="0" t="0" r="r" b="b"/>
              <a:pathLst>
                <a:path w="54" h="40">
                  <a:moveTo>
                    <a:pt x="0" y="0"/>
                  </a:moveTo>
                  <a:lnTo>
                    <a:pt x="1" y="1"/>
                  </a:lnTo>
                  <a:lnTo>
                    <a:pt x="6" y="3"/>
                  </a:lnTo>
                  <a:lnTo>
                    <a:pt x="13" y="8"/>
                  </a:lnTo>
                  <a:lnTo>
                    <a:pt x="21" y="12"/>
                  </a:lnTo>
                  <a:lnTo>
                    <a:pt x="29" y="15"/>
                  </a:lnTo>
                  <a:lnTo>
                    <a:pt x="38" y="17"/>
                  </a:lnTo>
                  <a:lnTo>
                    <a:pt x="46" y="18"/>
                  </a:lnTo>
                  <a:lnTo>
                    <a:pt x="54" y="16"/>
                  </a:lnTo>
                  <a:lnTo>
                    <a:pt x="53" y="25"/>
                  </a:lnTo>
                  <a:lnTo>
                    <a:pt x="50" y="33"/>
                  </a:lnTo>
                  <a:lnTo>
                    <a:pt x="44" y="38"/>
                  </a:lnTo>
                  <a:lnTo>
                    <a:pt x="37" y="40"/>
                  </a:lnTo>
                  <a:lnTo>
                    <a:pt x="28" y="39"/>
                  </a:lnTo>
                  <a:lnTo>
                    <a:pt x="19" y="32"/>
                  </a:lnTo>
                  <a:lnTo>
                    <a:pt x="1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211" name="Freeform 43"/>
            <p:cNvSpPr>
              <a:spLocks/>
            </p:cNvSpPr>
            <p:nvPr/>
          </p:nvSpPr>
          <p:spPr bwMode="ltGray">
            <a:xfrm>
              <a:off x="0" y="886"/>
              <a:ext cx="360" cy="650"/>
            </a:xfrm>
            <a:custGeom>
              <a:avLst/>
              <a:gdLst/>
              <a:ahLst/>
              <a:cxnLst>
                <a:cxn ang="0">
                  <a:pos x="264" y="0"/>
                </a:cxn>
                <a:cxn ang="0">
                  <a:pos x="269" y="9"/>
                </a:cxn>
                <a:cxn ang="0">
                  <a:pos x="277" y="22"/>
                </a:cxn>
                <a:cxn ang="0">
                  <a:pos x="286" y="39"/>
                </a:cxn>
                <a:cxn ang="0">
                  <a:pos x="297" y="58"/>
                </a:cxn>
                <a:cxn ang="0">
                  <a:pos x="309" y="83"/>
                </a:cxn>
                <a:cxn ang="0">
                  <a:pos x="319" y="108"/>
                </a:cxn>
                <a:cxn ang="0">
                  <a:pos x="329" y="136"/>
                </a:cxn>
                <a:cxn ang="0">
                  <a:pos x="333" y="163"/>
                </a:cxn>
                <a:cxn ang="0">
                  <a:pos x="336" y="193"/>
                </a:cxn>
                <a:cxn ang="0">
                  <a:pos x="332" y="223"/>
                </a:cxn>
                <a:cxn ang="0">
                  <a:pos x="323" y="255"/>
                </a:cxn>
                <a:cxn ang="0">
                  <a:pos x="310" y="285"/>
                </a:cxn>
                <a:cxn ang="0">
                  <a:pos x="287" y="315"/>
                </a:cxn>
                <a:cxn ang="0">
                  <a:pos x="257" y="343"/>
                </a:cxn>
                <a:cxn ang="0">
                  <a:pos x="218" y="370"/>
                </a:cxn>
                <a:cxn ang="0">
                  <a:pos x="167" y="396"/>
                </a:cxn>
                <a:cxn ang="0">
                  <a:pos x="111" y="425"/>
                </a:cxn>
                <a:cxn ang="0">
                  <a:pos x="69" y="457"/>
                </a:cxn>
                <a:cxn ang="0">
                  <a:pos x="35" y="490"/>
                </a:cxn>
                <a:cxn ang="0">
                  <a:pos x="12" y="526"/>
                </a:cxn>
                <a:cxn ang="0">
                  <a:pos x="0" y="553"/>
                </a:cxn>
                <a:cxn ang="0">
                  <a:pos x="0" y="650"/>
                </a:cxn>
                <a:cxn ang="0">
                  <a:pos x="6" y="628"/>
                </a:cxn>
                <a:cxn ang="0">
                  <a:pos x="19" y="594"/>
                </a:cxn>
                <a:cxn ang="0">
                  <a:pos x="43" y="551"/>
                </a:cxn>
                <a:cxn ang="0">
                  <a:pos x="76" y="503"/>
                </a:cxn>
                <a:cxn ang="0">
                  <a:pos x="125" y="454"/>
                </a:cxn>
                <a:cxn ang="0">
                  <a:pos x="190" y="408"/>
                </a:cxn>
                <a:cxn ang="0">
                  <a:pos x="275" y="365"/>
                </a:cxn>
                <a:cxn ang="0">
                  <a:pos x="308" y="342"/>
                </a:cxn>
                <a:cxn ang="0">
                  <a:pos x="335" y="305"/>
                </a:cxn>
                <a:cxn ang="0">
                  <a:pos x="352" y="255"/>
                </a:cxn>
                <a:cxn ang="0">
                  <a:pos x="360" y="201"/>
                </a:cxn>
                <a:cxn ang="0">
                  <a:pos x="356" y="144"/>
                </a:cxn>
                <a:cxn ang="0">
                  <a:pos x="341" y="88"/>
                </a:cxn>
                <a:cxn ang="0">
                  <a:pos x="311" y="39"/>
                </a:cxn>
                <a:cxn ang="0">
                  <a:pos x="264" y="0"/>
                </a:cxn>
              </a:cxnLst>
              <a:rect l="0" t="0" r="r" b="b"/>
              <a:pathLst>
                <a:path w="360" h="650">
                  <a:moveTo>
                    <a:pt x="264" y="0"/>
                  </a:moveTo>
                  <a:lnTo>
                    <a:pt x="269" y="9"/>
                  </a:lnTo>
                  <a:lnTo>
                    <a:pt x="277" y="22"/>
                  </a:lnTo>
                  <a:lnTo>
                    <a:pt x="286" y="39"/>
                  </a:lnTo>
                  <a:lnTo>
                    <a:pt x="297" y="58"/>
                  </a:lnTo>
                  <a:lnTo>
                    <a:pt x="309" y="83"/>
                  </a:lnTo>
                  <a:lnTo>
                    <a:pt x="319" y="108"/>
                  </a:lnTo>
                  <a:lnTo>
                    <a:pt x="329" y="136"/>
                  </a:lnTo>
                  <a:lnTo>
                    <a:pt x="333" y="163"/>
                  </a:lnTo>
                  <a:lnTo>
                    <a:pt x="336" y="193"/>
                  </a:lnTo>
                  <a:lnTo>
                    <a:pt x="332" y="223"/>
                  </a:lnTo>
                  <a:lnTo>
                    <a:pt x="323" y="255"/>
                  </a:lnTo>
                  <a:lnTo>
                    <a:pt x="310" y="285"/>
                  </a:lnTo>
                  <a:lnTo>
                    <a:pt x="287" y="315"/>
                  </a:lnTo>
                  <a:lnTo>
                    <a:pt x="257" y="343"/>
                  </a:lnTo>
                  <a:lnTo>
                    <a:pt x="218" y="370"/>
                  </a:lnTo>
                  <a:lnTo>
                    <a:pt x="167" y="396"/>
                  </a:lnTo>
                  <a:lnTo>
                    <a:pt x="111" y="425"/>
                  </a:lnTo>
                  <a:lnTo>
                    <a:pt x="69" y="457"/>
                  </a:lnTo>
                  <a:lnTo>
                    <a:pt x="35" y="490"/>
                  </a:lnTo>
                  <a:lnTo>
                    <a:pt x="12" y="526"/>
                  </a:lnTo>
                  <a:lnTo>
                    <a:pt x="0" y="553"/>
                  </a:lnTo>
                  <a:lnTo>
                    <a:pt x="0" y="650"/>
                  </a:lnTo>
                  <a:lnTo>
                    <a:pt x="6" y="628"/>
                  </a:lnTo>
                  <a:lnTo>
                    <a:pt x="19" y="594"/>
                  </a:lnTo>
                  <a:lnTo>
                    <a:pt x="43" y="551"/>
                  </a:lnTo>
                  <a:lnTo>
                    <a:pt x="76" y="503"/>
                  </a:lnTo>
                  <a:lnTo>
                    <a:pt x="125" y="454"/>
                  </a:lnTo>
                  <a:lnTo>
                    <a:pt x="190" y="408"/>
                  </a:lnTo>
                  <a:lnTo>
                    <a:pt x="275" y="365"/>
                  </a:lnTo>
                  <a:lnTo>
                    <a:pt x="308" y="342"/>
                  </a:lnTo>
                  <a:lnTo>
                    <a:pt x="335" y="305"/>
                  </a:lnTo>
                  <a:lnTo>
                    <a:pt x="352" y="255"/>
                  </a:lnTo>
                  <a:lnTo>
                    <a:pt x="360" y="201"/>
                  </a:lnTo>
                  <a:lnTo>
                    <a:pt x="356" y="144"/>
                  </a:lnTo>
                  <a:lnTo>
                    <a:pt x="341" y="88"/>
                  </a:lnTo>
                  <a:lnTo>
                    <a:pt x="311" y="39"/>
                  </a:lnTo>
                  <a:lnTo>
                    <a:pt x="264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212" name="Freeform 44"/>
            <p:cNvSpPr>
              <a:spLocks/>
            </p:cNvSpPr>
            <p:nvPr/>
          </p:nvSpPr>
          <p:spPr bwMode="ltGray">
            <a:xfrm rot="1584153">
              <a:off x="56" y="84"/>
              <a:ext cx="804" cy="686"/>
            </a:xfrm>
            <a:custGeom>
              <a:avLst/>
              <a:gdLst/>
              <a:ahLst/>
              <a:cxnLst>
                <a:cxn ang="0">
                  <a:pos x="16" y="370"/>
                </a:cxn>
                <a:cxn ang="0">
                  <a:pos x="6" y="341"/>
                </a:cxn>
                <a:cxn ang="0">
                  <a:pos x="0" y="289"/>
                </a:cxn>
                <a:cxn ang="0">
                  <a:pos x="4" y="222"/>
                </a:cxn>
                <a:cxn ang="0">
                  <a:pos x="25" y="151"/>
                </a:cxn>
                <a:cxn ang="0">
                  <a:pos x="69" y="84"/>
                </a:cxn>
                <a:cxn ang="0">
                  <a:pos x="142" y="31"/>
                </a:cxn>
                <a:cxn ang="0">
                  <a:pos x="247" y="2"/>
                </a:cxn>
                <a:cxn ang="0">
                  <a:pos x="380" y="9"/>
                </a:cxn>
                <a:cxn ang="0">
                  <a:pos x="484" y="68"/>
                </a:cxn>
                <a:cxn ang="0">
                  <a:pos x="554" y="165"/>
                </a:cxn>
                <a:cxn ang="0">
                  <a:pos x="591" y="284"/>
                </a:cxn>
                <a:cxn ang="0">
                  <a:pos x="595" y="409"/>
                </a:cxn>
                <a:cxn ang="0">
                  <a:pos x="566" y="525"/>
                </a:cxn>
                <a:cxn ang="0">
                  <a:pos x="507" y="615"/>
                </a:cxn>
                <a:cxn ang="0">
                  <a:pos x="417" y="663"/>
                </a:cxn>
                <a:cxn ang="0">
                  <a:pos x="389" y="659"/>
                </a:cxn>
                <a:cxn ang="0">
                  <a:pos x="441" y="617"/>
                </a:cxn>
                <a:cxn ang="0">
                  <a:pos x="482" y="544"/>
                </a:cxn>
                <a:cxn ang="0">
                  <a:pos x="509" y="454"/>
                </a:cxn>
                <a:cxn ang="0">
                  <a:pos x="520" y="355"/>
                </a:cxn>
                <a:cxn ang="0">
                  <a:pos x="514" y="258"/>
                </a:cxn>
                <a:cxn ang="0">
                  <a:pos x="485" y="174"/>
                </a:cxn>
                <a:cxn ang="0">
                  <a:pos x="433" y="112"/>
                </a:cxn>
                <a:cxn ang="0">
                  <a:pos x="341" y="75"/>
                </a:cxn>
                <a:cxn ang="0">
                  <a:pos x="246" y="61"/>
                </a:cxn>
                <a:cxn ang="0">
                  <a:pos x="174" y="71"/>
                </a:cxn>
                <a:cxn ang="0">
                  <a:pos x="121" y="101"/>
                </a:cxn>
                <a:cxn ang="0">
                  <a:pos x="84" y="149"/>
                </a:cxn>
                <a:cxn ang="0">
                  <a:pos x="57" y="206"/>
                </a:cxn>
                <a:cxn ang="0">
                  <a:pos x="40" y="272"/>
                </a:cxn>
                <a:cxn ang="0">
                  <a:pos x="28" y="339"/>
                </a:cxn>
              </a:cxnLst>
              <a:rect l="0" t="0" r="r" b="b"/>
              <a:pathLst>
                <a:path w="596" h="666">
                  <a:moveTo>
                    <a:pt x="22" y="372"/>
                  </a:moveTo>
                  <a:lnTo>
                    <a:pt x="16" y="370"/>
                  </a:lnTo>
                  <a:lnTo>
                    <a:pt x="10" y="360"/>
                  </a:lnTo>
                  <a:lnTo>
                    <a:pt x="6" y="341"/>
                  </a:lnTo>
                  <a:lnTo>
                    <a:pt x="1" y="318"/>
                  </a:lnTo>
                  <a:lnTo>
                    <a:pt x="0" y="289"/>
                  </a:lnTo>
                  <a:lnTo>
                    <a:pt x="0" y="257"/>
                  </a:lnTo>
                  <a:lnTo>
                    <a:pt x="4" y="222"/>
                  </a:lnTo>
                  <a:lnTo>
                    <a:pt x="13" y="187"/>
                  </a:lnTo>
                  <a:lnTo>
                    <a:pt x="25" y="151"/>
                  </a:lnTo>
                  <a:lnTo>
                    <a:pt x="45" y="116"/>
                  </a:lnTo>
                  <a:lnTo>
                    <a:pt x="69" y="84"/>
                  </a:lnTo>
                  <a:lnTo>
                    <a:pt x="101" y="55"/>
                  </a:lnTo>
                  <a:lnTo>
                    <a:pt x="142" y="31"/>
                  </a:lnTo>
                  <a:lnTo>
                    <a:pt x="190" y="13"/>
                  </a:lnTo>
                  <a:lnTo>
                    <a:pt x="247" y="2"/>
                  </a:lnTo>
                  <a:lnTo>
                    <a:pt x="314" y="0"/>
                  </a:lnTo>
                  <a:lnTo>
                    <a:pt x="380" y="9"/>
                  </a:lnTo>
                  <a:lnTo>
                    <a:pt x="436" y="33"/>
                  </a:lnTo>
                  <a:lnTo>
                    <a:pt x="484" y="68"/>
                  </a:lnTo>
                  <a:lnTo>
                    <a:pt x="524" y="113"/>
                  </a:lnTo>
                  <a:lnTo>
                    <a:pt x="554" y="165"/>
                  </a:lnTo>
                  <a:lnTo>
                    <a:pt x="577" y="222"/>
                  </a:lnTo>
                  <a:lnTo>
                    <a:pt x="591" y="284"/>
                  </a:lnTo>
                  <a:lnTo>
                    <a:pt x="596" y="347"/>
                  </a:lnTo>
                  <a:lnTo>
                    <a:pt x="595" y="409"/>
                  </a:lnTo>
                  <a:lnTo>
                    <a:pt x="585" y="469"/>
                  </a:lnTo>
                  <a:lnTo>
                    <a:pt x="566" y="525"/>
                  </a:lnTo>
                  <a:lnTo>
                    <a:pt x="540" y="574"/>
                  </a:lnTo>
                  <a:lnTo>
                    <a:pt x="507" y="615"/>
                  </a:lnTo>
                  <a:lnTo>
                    <a:pt x="465" y="645"/>
                  </a:lnTo>
                  <a:lnTo>
                    <a:pt x="417" y="663"/>
                  </a:lnTo>
                  <a:lnTo>
                    <a:pt x="360" y="666"/>
                  </a:lnTo>
                  <a:lnTo>
                    <a:pt x="389" y="659"/>
                  </a:lnTo>
                  <a:lnTo>
                    <a:pt x="417" y="642"/>
                  </a:lnTo>
                  <a:lnTo>
                    <a:pt x="441" y="617"/>
                  </a:lnTo>
                  <a:lnTo>
                    <a:pt x="463" y="583"/>
                  </a:lnTo>
                  <a:lnTo>
                    <a:pt x="482" y="544"/>
                  </a:lnTo>
                  <a:lnTo>
                    <a:pt x="497" y="501"/>
                  </a:lnTo>
                  <a:lnTo>
                    <a:pt x="509" y="454"/>
                  </a:lnTo>
                  <a:lnTo>
                    <a:pt x="517" y="404"/>
                  </a:lnTo>
                  <a:lnTo>
                    <a:pt x="520" y="355"/>
                  </a:lnTo>
                  <a:lnTo>
                    <a:pt x="519" y="305"/>
                  </a:lnTo>
                  <a:lnTo>
                    <a:pt x="514" y="258"/>
                  </a:lnTo>
                  <a:lnTo>
                    <a:pt x="502" y="213"/>
                  </a:lnTo>
                  <a:lnTo>
                    <a:pt x="485" y="174"/>
                  </a:lnTo>
                  <a:lnTo>
                    <a:pt x="462" y="139"/>
                  </a:lnTo>
                  <a:lnTo>
                    <a:pt x="433" y="112"/>
                  </a:lnTo>
                  <a:lnTo>
                    <a:pt x="397" y="93"/>
                  </a:lnTo>
                  <a:lnTo>
                    <a:pt x="341" y="75"/>
                  </a:lnTo>
                  <a:lnTo>
                    <a:pt x="290" y="65"/>
                  </a:lnTo>
                  <a:lnTo>
                    <a:pt x="246" y="61"/>
                  </a:lnTo>
                  <a:lnTo>
                    <a:pt x="207" y="63"/>
                  </a:lnTo>
                  <a:lnTo>
                    <a:pt x="174" y="71"/>
                  </a:lnTo>
                  <a:lnTo>
                    <a:pt x="146" y="84"/>
                  </a:lnTo>
                  <a:lnTo>
                    <a:pt x="121" y="101"/>
                  </a:lnTo>
                  <a:lnTo>
                    <a:pt x="101" y="123"/>
                  </a:lnTo>
                  <a:lnTo>
                    <a:pt x="84" y="149"/>
                  </a:lnTo>
                  <a:lnTo>
                    <a:pt x="69" y="176"/>
                  </a:lnTo>
                  <a:lnTo>
                    <a:pt x="57" y="206"/>
                  </a:lnTo>
                  <a:lnTo>
                    <a:pt x="48" y="239"/>
                  </a:lnTo>
                  <a:lnTo>
                    <a:pt x="40" y="272"/>
                  </a:lnTo>
                  <a:lnTo>
                    <a:pt x="33" y="305"/>
                  </a:lnTo>
                  <a:lnTo>
                    <a:pt x="28" y="339"/>
                  </a:lnTo>
                  <a:lnTo>
                    <a:pt x="22" y="372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7213" name="Rectangle 45"/>
          <p:cNvSpPr>
            <a:spLocks noGrp="1" noChangeArrowheads="1"/>
          </p:cNvSpPr>
          <p:nvPr>
            <p:ph type="title"/>
          </p:nvPr>
        </p:nvSpPr>
        <p:spPr bwMode="auto">
          <a:xfrm>
            <a:off x="442913" y="103188"/>
            <a:ext cx="8243887" cy="131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Rectangle 4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5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7215" name="Rectangle 4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216" name="Rectangle 4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217" name="Rectangle 4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pPr>
              <a:defRPr/>
            </a:pPr>
            <a:fld id="{9F22C58E-51A4-417E-BBB9-6282FB1F04A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  <p:sldLayoutId id="2147483692" r:id="rId12"/>
    <p:sldLayoutId id="2147483693" r:id="rId13"/>
    <p:sldLayoutId id="2147483694" r:id="rId14"/>
  </p:sldLayoutIdLst>
  <p:transition/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</a:defRPr>
      </a:lvl5pPr>
      <a:lvl6pPr marL="4572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</a:defRPr>
      </a:lvl6pPr>
      <a:lvl7pPr marL="9144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</a:defRPr>
      </a:lvl7pPr>
      <a:lvl8pPr marL="13716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</a:defRPr>
      </a:lvl8pPr>
      <a:lvl9pPr marL="18288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image" Target="../media/image8.jpeg"/><Relationship Id="rId7" Type="http://schemas.openxmlformats.org/officeDocument/2006/relationships/image" Target="../media/image12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jpeg"/><Relationship Id="rId3" Type="http://schemas.openxmlformats.org/officeDocument/2006/relationships/image" Target="../media/image14.jpeg"/><Relationship Id="rId7" Type="http://schemas.openxmlformats.org/officeDocument/2006/relationships/image" Target="../media/image18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jpeg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9600" dirty="0" smtClean="0"/>
              <a:t>FOOD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Oval 5"/>
          <p:cNvSpPr>
            <a:spLocks noChangeArrowheads="1"/>
          </p:cNvSpPr>
          <p:nvPr/>
        </p:nvSpPr>
        <p:spPr bwMode="auto">
          <a:xfrm>
            <a:off x="2195513" y="404813"/>
            <a:ext cx="914400" cy="1417637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220" name="Line 6"/>
          <p:cNvSpPr>
            <a:spLocks noChangeShapeType="1"/>
          </p:cNvSpPr>
          <p:nvPr/>
        </p:nvSpPr>
        <p:spPr bwMode="auto">
          <a:xfrm>
            <a:off x="2627313" y="1844675"/>
            <a:ext cx="215900" cy="18002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21" name="Oval 7"/>
          <p:cNvSpPr>
            <a:spLocks noChangeArrowheads="1"/>
          </p:cNvSpPr>
          <p:nvPr/>
        </p:nvSpPr>
        <p:spPr bwMode="auto">
          <a:xfrm>
            <a:off x="6877050" y="260350"/>
            <a:ext cx="914400" cy="1655763"/>
          </a:xfrm>
          <a:prstGeom prst="ellipse">
            <a:avLst/>
          </a:prstGeom>
          <a:solidFill>
            <a:srgbClr val="00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222" name="Line 8"/>
          <p:cNvSpPr>
            <a:spLocks noChangeShapeType="1"/>
          </p:cNvSpPr>
          <p:nvPr/>
        </p:nvSpPr>
        <p:spPr bwMode="auto">
          <a:xfrm>
            <a:off x="6858016" y="1928802"/>
            <a:ext cx="576263" cy="28813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23" name="Line 9"/>
          <p:cNvSpPr>
            <a:spLocks noChangeShapeType="1"/>
          </p:cNvSpPr>
          <p:nvPr/>
        </p:nvSpPr>
        <p:spPr bwMode="auto">
          <a:xfrm flipV="1">
            <a:off x="7358082" y="2428868"/>
            <a:ext cx="215900" cy="2232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24" name="Oval 10"/>
          <p:cNvSpPr>
            <a:spLocks noChangeArrowheads="1"/>
          </p:cNvSpPr>
          <p:nvPr/>
        </p:nvSpPr>
        <p:spPr bwMode="auto">
          <a:xfrm>
            <a:off x="6786578" y="1785926"/>
            <a:ext cx="914400" cy="1655763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225" name="Oval 12"/>
          <p:cNvSpPr>
            <a:spLocks noChangeArrowheads="1"/>
          </p:cNvSpPr>
          <p:nvPr/>
        </p:nvSpPr>
        <p:spPr bwMode="auto">
          <a:xfrm rot="1786313">
            <a:off x="7578161" y="2329055"/>
            <a:ext cx="914400" cy="1704975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226" name="Line 13"/>
          <p:cNvSpPr>
            <a:spLocks noChangeShapeType="1"/>
          </p:cNvSpPr>
          <p:nvPr/>
        </p:nvSpPr>
        <p:spPr bwMode="auto">
          <a:xfrm>
            <a:off x="1835150" y="2924175"/>
            <a:ext cx="576263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27" name="Line 15"/>
          <p:cNvSpPr>
            <a:spLocks noChangeShapeType="1"/>
          </p:cNvSpPr>
          <p:nvPr/>
        </p:nvSpPr>
        <p:spPr bwMode="auto">
          <a:xfrm flipV="1">
            <a:off x="7286644" y="3929066"/>
            <a:ext cx="360363" cy="7191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28" name="Line 16"/>
          <p:cNvSpPr>
            <a:spLocks noChangeShapeType="1"/>
          </p:cNvSpPr>
          <p:nvPr/>
        </p:nvSpPr>
        <p:spPr bwMode="auto">
          <a:xfrm flipH="1">
            <a:off x="7812088" y="5157788"/>
            <a:ext cx="144462" cy="12239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29" name="Line 17"/>
          <p:cNvSpPr>
            <a:spLocks noChangeShapeType="1"/>
          </p:cNvSpPr>
          <p:nvPr/>
        </p:nvSpPr>
        <p:spPr bwMode="auto">
          <a:xfrm flipH="1">
            <a:off x="7380288" y="5229225"/>
            <a:ext cx="504825" cy="7921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30" name="Line 18"/>
          <p:cNvSpPr>
            <a:spLocks noChangeShapeType="1"/>
          </p:cNvSpPr>
          <p:nvPr/>
        </p:nvSpPr>
        <p:spPr bwMode="auto">
          <a:xfrm>
            <a:off x="8027988" y="5157788"/>
            <a:ext cx="792162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31" name="Oval 19"/>
          <p:cNvSpPr>
            <a:spLocks noChangeArrowheads="1"/>
          </p:cNvSpPr>
          <p:nvPr/>
        </p:nvSpPr>
        <p:spPr bwMode="auto">
          <a:xfrm rot="19248503">
            <a:off x="459601" y="1199577"/>
            <a:ext cx="1439862" cy="1927957"/>
          </a:xfrm>
          <a:prstGeom prst="ellipse">
            <a:avLst/>
          </a:prstGeom>
          <a:solidFill>
            <a:srgbClr val="9933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232" name="Line 21"/>
          <p:cNvSpPr>
            <a:spLocks noChangeShapeType="1"/>
          </p:cNvSpPr>
          <p:nvPr/>
        </p:nvSpPr>
        <p:spPr bwMode="auto">
          <a:xfrm flipV="1">
            <a:off x="2916238" y="2565400"/>
            <a:ext cx="647700" cy="10080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33" name="Line 22"/>
          <p:cNvSpPr>
            <a:spLocks noChangeShapeType="1"/>
          </p:cNvSpPr>
          <p:nvPr/>
        </p:nvSpPr>
        <p:spPr bwMode="auto">
          <a:xfrm flipV="1">
            <a:off x="3851275" y="1412875"/>
            <a:ext cx="504825" cy="6492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34" name="Oval 23"/>
          <p:cNvSpPr>
            <a:spLocks noChangeArrowheads="1"/>
          </p:cNvSpPr>
          <p:nvPr/>
        </p:nvSpPr>
        <p:spPr bwMode="auto">
          <a:xfrm rot="2253256">
            <a:off x="4327525" y="38100"/>
            <a:ext cx="936625" cy="1501775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9235" name="Picture 20" descr="http://im0-tub-ru.yandex.net/i?id=214480612-23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4653136"/>
            <a:ext cx="14287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36" name="Picture 22" descr="http://im5-tub-ru.yandex.net/i?id=384076235-02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2780928"/>
            <a:ext cx="10858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37" name="Picture 24" descr="http://im2-tub-ru.yandex.net/i?id=411899648-28-72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92280" y="4338260"/>
            <a:ext cx="1885033" cy="2019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38" name="Picture 26" descr="http://im8-tub-ru.yandex.net/i?id=513468397-26-72&amp;n=2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452320" y="4725144"/>
            <a:ext cx="1076633" cy="6728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" name="Овал 22"/>
          <p:cNvSpPr/>
          <p:nvPr/>
        </p:nvSpPr>
        <p:spPr bwMode="auto">
          <a:xfrm>
            <a:off x="0" y="0"/>
            <a:ext cx="9144000" cy="200024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3600" dirty="0" smtClean="0"/>
              <a:t>We</a:t>
            </a: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 have got a lot of …</a:t>
            </a:r>
            <a:r>
              <a:rPr kumimoji="0" lang="en-US" sz="36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 </a:t>
            </a: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. 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pic>
        <p:nvPicPr>
          <p:cNvPr id="3074" name="Picture 2" descr="E:\Мои документы\Мои рисунки\открытки для письма деду морозу\3.4.005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95736" y="2348880"/>
            <a:ext cx="4585534" cy="3550717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55" name="Rectangle 23"/>
          <p:cNvSpPr>
            <a:spLocks noGrp="1" noChangeArrowheads="1"/>
          </p:cNvSpPr>
          <p:nvPr>
            <p:ph type="title"/>
          </p:nvPr>
        </p:nvSpPr>
        <p:spPr>
          <a:xfrm>
            <a:off x="179388" y="0"/>
            <a:ext cx="8783637" cy="765175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Snow White likes  …and… </a:t>
            </a:r>
            <a:endParaRPr lang="ru-RU" dirty="0" smtClean="0"/>
          </a:p>
        </p:txBody>
      </p:sp>
      <p:sp>
        <p:nvSpPr>
          <p:cNvPr id="20483" name="AutoShape 29"/>
          <p:cNvSpPr>
            <a:spLocks noChangeArrowheads="1"/>
          </p:cNvSpPr>
          <p:nvPr/>
        </p:nvSpPr>
        <p:spPr bwMode="auto">
          <a:xfrm>
            <a:off x="3143240" y="1000108"/>
            <a:ext cx="2580888" cy="2644916"/>
          </a:xfrm>
          <a:prstGeom prst="wedgeEllipseCallout">
            <a:avLst>
              <a:gd name="adj1" fmla="val 13611"/>
              <a:gd name="adj2" fmla="val 56412"/>
            </a:avLst>
          </a:prstGeom>
          <a:solidFill>
            <a:srgbClr val="FBFEE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ru-RU" sz="1800" b="0"/>
          </a:p>
        </p:txBody>
      </p:sp>
      <p:sp>
        <p:nvSpPr>
          <p:cNvPr id="20487" name="Text Box 40"/>
          <p:cNvSpPr txBox="1">
            <a:spLocks noChangeArrowheads="1"/>
          </p:cNvSpPr>
          <p:nvPr/>
        </p:nvSpPr>
        <p:spPr bwMode="auto">
          <a:xfrm>
            <a:off x="2857488" y="4214818"/>
            <a:ext cx="244951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dirty="0" smtClean="0"/>
              <a:t>Meat</a:t>
            </a:r>
            <a:endParaRPr lang="ru-RU" sz="2800" dirty="0"/>
          </a:p>
        </p:txBody>
      </p:sp>
      <p:sp>
        <p:nvSpPr>
          <p:cNvPr id="20488" name="Text Box 41"/>
          <p:cNvSpPr txBox="1">
            <a:spLocks noChangeArrowheads="1"/>
          </p:cNvSpPr>
          <p:nvPr/>
        </p:nvSpPr>
        <p:spPr bwMode="auto">
          <a:xfrm>
            <a:off x="5796136" y="3717032"/>
            <a:ext cx="135732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dirty="0"/>
              <a:t>cake</a:t>
            </a:r>
            <a:endParaRPr lang="ru-RU" sz="2800" dirty="0"/>
          </a:p>
        </p:txBody>
      </p:sp>
      <p:sp>
        <p:nvSpPr>
          <p:cNvPr id="20489" name="Text Box 43"/>
          <p:cNvSpPr txBox="1">
            <a:spLocks noChangeArrowheads="1"/>
          </p:cNvSpPr>
          <p:nvPr/>
        </p:nvSpPr>
        <p:spPr bwMode="auto">
          <a:xfrm>
            <a:off x="7558310" y="5445224"/>
            <a:ext cx="158569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dirty="0" smtClean="0"/>
              <a:t>Honey </a:t>
            </a:r>
            <a:endParaRPr lang="ru-RU" sz="2800" dirty="0"/>
          </a:p>
        </p:txBody>
      </p:sp>
      <p:sp>
        <p:nvSpPr>
          <p:cNvPr id="20490" name="Text Box 45"/>
          <p:cNvSpPr txBox="1">
            <a:spLocks noChangeArrowheads="1"/>
          </p:cNvSpPr>
          <p:nvPr/>
        </p:nvSpPr>
        <p:spPr bwMode="auto">
          <a:xfrm>
            <a:off x="6059488" y="908720"/>
            <a:ext cx="308451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dirty="0" smtClean="0"/>
              <a:t>Pudding </a:t>
            </a:r>
            <a:endParaRPr lang="ru-RU" sz="2800" dirty="0"/>
          </a:p>
        </p:txBody>
      </p:sp>
      <p:sp>
        <p:nvSpPr>
          <p:cNvPr id="20491" name="Text Box 46"/>
          <p:cNvSpPr txBox="1">
            <a:spLocks noChangeArrowheads="1"/>
          </p:cNvSpPr>
          <p:nvPr/>
        </p:nvSpPr>
        <p:spPr bwMode="auto">
          <a:xfrm>
            <a:off x="214282" y="3071810"/>
            <a:ext cx="282320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dirty="0" smtClean="0"/>
              <a:t>Tasty sweets</a:t>
            </a:r>
            <a:endParaRPr lang="ru-RU" sz="2800" dirty="0"/>
          </a:p>
        </p:txBody>
      </p:sp>
      <p:sp>
        <p:nvSpPr>
          <p:cNvPr id="20498" name="Text Box 58"/>
          <p:cNvSpPr txBox="1">
            <a:spLocks noChangeArrowheads="1"/>
          </p:cNvSpPr>
          <p:nvPr/>
        </p:nvSpPr>
        <p:spPr bwMode="auto">
          <a:xfrm>
            <a:off x="285720" y="857232"/>
            <a:ext cx="239841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dirty="0" smtClean="0"/>
              <a:t>Red apples</a:t>
            </a:r>
            <a:endParaRPr lang="ru-RU" sz="2800" dirty="0"/>
          </a:p>
        </p:txBody>
      </p:sp>
      <p:pic>
        <p:nvPicPr>
          <p:cNvPr id="21" name="Рисунок 20" descr="http://im5-tub-ru.yandex.net/i?id=242196760-53-72&amp;n=17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3714752"/>
            <a:ext cx="2153289" cy="17811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Рисунок 21" descr="http://im8-tub-ru.yandex.net/i?id=328272880-39-72&amp;n=17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11760" y="4797152"/>
            <a:ext cx="2657481" cy="18049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Рисунок 22" descr="http://im2-tub-ru.yandex.net/i?id=39864886-62-72&amp;n=17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16216" y="1412776"/>
            <a:ext cx="2214578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" name="Рисунок 27" descr="http://im7-tub-ru.yandex.net/i?id=121679819-29-72&amp;n=17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76256" y="3212976"/>
            <a:ext cx="2066931" cy="17097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" name="Рисунок 28" descr="http://im2-tub-ru.yandex.net/i?id=312392879-68-72&amp;n=21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652120" y="5013176"/>
            <a:ext cx="2016224" cy="1602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0" name="Picture 20" descr="http://im6-tub-ru.yandex.net/i?id=48705873-21-72&amp;n=21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57158" y="1571612"/>
            <a:ext cx="2019300" cy="1428750"/>
          </a:xfrm>
          <a:prstGeom prst="rect">
            <a:avLst/>
          </a:prstGeom>
          <a:noFill/>
        </p:spPr>
      </p:pic>
      <p:pic>
        <p:nvPicPr>
          <p:cNvPr id="4098" name="Picture 2" descr="E:\Мои документы\Мои рисунки\открытки для письма деду морозу\snowwhite-2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635896" y="1412776"/>
            <a:ext cx="1529245" cy="1944216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971550" y="0"/>
            <a:ext cx="66960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They like …. and.....</a:t>
            </a:r>
            <a:endParaRPr lang="ru-RU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1507" name="AutoShape 5"/>
          <p:cNvSpPr>
            <a:spLocks noChangeArrowheads="1"/>
          </p:cNvSpPr>
          <p:nvPr/>
        </p:nvSpPr>
        <p:spPr bwMode="auto">
          <a:xfrm>
            <a:off x="3276600" y="2708275"/>
            <a:ext cx="2355850" cy="1906588"/>
          </a:xfrm>
          <a:prstGeom prst="wedgeEllipseCallout">
            <a:avLst>
              <a:gd name="adj1" fmla="val 13611"/>
              <a:gd name="adj2" fmla="val 56412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ru-RU" sz="1800" b="0"/>
          </a:p>
        </p:txBody>
      </p:sp>
      <p:sp>
        <p:nvSpPr>
          <p:cNvPr id="21509" name="Text Box 9"/>
          <p:cNvSpPr txBox="1">
            <a:spLocks noChangeArrowheads="1"/>
          </p:cNvSpPr>
          <p:nvPr/>
        </p:nvSpPr>
        <p:spPr bwMode="auto">
          <a:xfrm>
            <a:off x="6500826" y="2285992"/>
            <a:ext cx="22320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dirty="0" smtClean="0"/>
              <a:t>Oranges </a:t>
            </a:r>
            <a:endParaRPr lang="ru-RU" sz="2800" dirty="0"/>
          </a:p>
        </p:txBody>
      </p:sp>
      <p:sp>
        <p:nvSpPr>
          <p:cNvPr id="21510" name="Text Box 11"/>
          <p:cNvSpPr txBox="1">
            <a:spLocks noChangeArrowheads="1"/>
          </p:cNvSpPr>
          <p:nvPr/>
        </p:nvSpPr>
        <p:spPr bwMode="auto">
          <a:xfrm>
            <a:off x="611188" y="6021388"/>
            <a:ext cx="215155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0" dirty="0"/>
              <a:t>  </a:t>
            </a:r>
            <a:r>
              <a:rPr lang="en-US" sz="2800" dirty="0" smtClean="0"/>
              <a:t>Cheese</a:t>
            </a:r>
            <a:r>
              <a:rPr lang="en-US" sz="2800" b="0" dirty="0" smtClean="0"/>
              <a:t> </a:t>
            </a:r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21511" name="Text Box 20"/>
          <p:cNvSpPr txBox="1">
            <a:spLocks noChangeArrowheads="1"/>
          </p:cNvSpPr>
          <p:nvPr/>
        </p:nvSpPr>
        <p:spPr bwMode="auto">
          <a:xfrm>
            <a:off x="5857875" y="6000750"/>
            <a:ext cx="134524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dirty="0" smtClean="0"/>
              <a:t>bread</a:t>
            </a:r>
            <a:endParaRPr lang="ru-RU" dirty="0"/>
          </a:p>
        </p:txBody>
      </p:sp>
      <p:sp>
        <p:nvSpPr>
          <p:cNvPr id="21512" name="Text Box 23"/>
          <p:cNvSpPr txBox="1">
            <a:spLocks noChangeArrowheads="1"/>
          </p:cNvSpPr>
          <p:nvPr/>
        </p:nvSpPr>
        <p:spPr bwMode="auto">
          <a:xfrm>
            <a:off x="3276600" y="2133600"/>
            <a:ext cx="175400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dirty="0" smtClean="0"/>
              <a:t>Cookies</a:t>
            </a:r>
            <a:endParaRPr lang="ru-RU" sz="2800" dirty="0"/>
          </a:p>
        </p:txBody>
      </p:sp>
      <p:sp>
        <p:nvSpPr>
          <p:cNvPr id="21513" name="Text Box 28"/>
          <p:cNvSpPr txBox="1">
            <a:spLocks noChangeArrowheads="1"/>
          </p:cNvSpPr>
          <p:nvPr/>
        </p:nvSpPr>
        <p:spPr bwMode="auto">
          <a:xfrm>
            <a:off x="250825" y="3284538"/>
            <a:ext cx="203934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dirty="0" smtClean="0"/>
              <a:t>Porridge </a:t>
            </a:r>
            <a:endParaRPr lang="ru-RU" sz="2800" dirty="0"/>
          </a:p>
        </p:txBody>
      </p:sp>
      <p:pic>
        <p:nvPicPr>
          <p:cNvPr id="18" name="Рисунок 17" descr="http://im7-tub-ru.yandex.net/i?id=82442955-65-72&amp;n=17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14678" y="714356"/>
            <a:ext cx="2214578" cy="1357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Рисунок 18" descr="http://im4-tub-ru.yandex.net/i?id=265977811-13-72&amp;n=17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1357298"/>
            <a:ext cx="2428892" cy="18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Рисунок 19" descr="http://im0-tub-ru.yandex.net/i?id=393083282-02-72&amp;n=17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5786" y="4071942"/>
            <a:ext cx="1928826" cy="2000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25" name="Picture 21" descr="http://im8-tub-ru.yandex.net/i?id=168711138-09-72&amp;n=2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43636" y="3500439"/>
            <a:ext cx="2428892" cy="1571635"/>
          </a:xfrm>
          <a:prstGeom prst="rect">
            <a:avLst/>
          </a:prstGeom>
          <a:noFill/>
        </p:spPr>
      </p:pic>
      <p:sp>
        <p:nvSpPr>
          <p:cNvPr id="23" name="Text Box 20"/>
          <p:cNvSpPr txBox="1">
            <a:spLocks noChangeArrowheads="1"/>
          </p:cNvSpPr>
          <p:nvPr/>
        </p:nvSpPr>
        <p:spPr bwMode="auto">
          <a:xfrm>
            <a:off x="7643834" y="4714884"/>
            <a:ext cx="158248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dirty="0" smtClean="0"/>
              <a:t>Butter </a:t>
            </a:r>
            <a:endParaRPr lang="ru-RU" dirty="0"/>
          </a:p>
        </p:txBody>
      </p:sp>
      <p:pic>
        <p:nvPicPr>
          <p:cNvPr id="21527" name="Picture 23" descr="http://im7-tub-ru.yandex.net/i?id=779732189-49-72&amp;n=2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286116" y="5000636"/>
            <a:ext cx="2500315" cy="1571626"/>
          </a:xfrm>
          <a:prstGeom prst="rect">
            <a:avLst/>
          </a:prstGeom>
          <a:noFill/>
        </p:spPr>
      </p:pic>
      <p:pic>
        <p:nvPicPr>
          <p:cNvPr id="21529" name="Picture 25" descr="http://im3-tub-ru.yandex.net/i?id=57728012-62-72&amp;n=21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715140" y="857232"/>
            <a:ext cx="1905000" cy="1428750"/>
          </a:xfrm>
          <a:prstGeom prst="rect">
            <a:avLst/>
          </a:prstGeom>
          <a:noFill/>
        </p:spPr>
      </p:pic>
      <p:pic>
        <p:nvPicPr>
          <p:cNvPr id="17" name="Picture 2" descr="E:\Мои документы\Мои рисунки\открытки для письма деду морозу\3.4.005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987824" y="2708920"/>
            <a:ext cx="2664296" cy="2063044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530" name="AutoShape 11"/>
          <p:cNvCxnSpPr>
            <a:cxnSpLocks noChangeShapeType="1"/>
          </p:cNvCxnSpPr>
          <p:nvPr/>
        </p:nvCxnSpPr>
        <p:spPr bwMode="auto">
          <a:xfrm rot="10800000" flipH="1" flipV="1">
            <a:off x="468313" y="3354388"/>
            <a:ext cx="1587" cy="1587"/>
          </a:xfrm>
          <a:prstGeom prst="bentConnector3">
            <a:avLst>
              <a:gd name="adj1" fmla="val -14400005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cxnSp>
      <p:sp>
        <p:nvSpPr>
          <p:cNvPr id="22531" name="Text Box 28"/>
          <p:cNvSpPr txBox="1">
            <a:spLocks noChangeArrowheads="1"/>
          </p:cNvSpPr>
          <p:nvPr/>
        </p:nvSpPr>
        <p:spPr bwMode="auto">
          <a:xfrm>
            <a:off x="250825" y="2565400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 sz="3600" b="0"/>
          </a:p>
        </p:txBody>
      </p:sp>
      <p:sp>
        <p:nvSpPr>
          <p:cNvPr id="22532" name="Text Box 30"/>
          <p:cNvSpPr txBox="1">
            <a:spLocks noChangeArrowheads="1"/>
          </p:cNvSpPr>
          <p:nvPr/>
        </p:nvSpPr>
        <p:spPr bwMode="auto">
          <a:xfrm>
            <a:off x="1692275" y="188913"/>
            <a:ext cx="5275263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5400" b="0"/>
              <a:t>Find the words</a:t>
            </a:r>
            <a:endParaRPr lang="ru-RU" sz="5400" b="0"/>
          </a:p>
        </p:txBody>
      </p:sp>
      <p:sp>
        <p:nvSpPr>
          <p:cNvPr id="22535" name="Text Box 34"/>
          <p:cNvSpPr txBox="1">
            <a:spLocks noChangeArrowheads="1"/>
          </p:cNvSpPr>
          <p:nvPr/>
        </p:nvSpPr>
        <p:spPr bwMode="auto">
          <a:xfrm>
            <a:off x="0" y="2214554"/>
            <a:ext cx="9144000" cy="20005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err="1" smtClean="0"/>
              <a:t>lemonorangecupspaghettimeatchickencheesefruitvegetableeggice</a:t>
            </a:r>
            <a:r>
              <a:rPr lang="ru-RU" dirty="0" smtClean="0"/>
              <a:t>-</a:t>
            </a:r>
            <a:r>
              <a:rPr lang="en-US" dirty="0" smtClean="0"/>
              <a:t>cream</a:t>
            </a:r>
            <a:endParaRPr lang="ru-RU" dirty="0" smtClean="0"/>
          </a:p>
          <a:p>
            <a:r>
              <a:rPr lang="ru-RU" dirty="0"/>
              <a:t> </a:t>
            </a:r>
          </a:p>
          <a:p>
            <a:endParaRPr lang="ru-RU" sz="2800" dirty="0"/>
          </a:p>
        </p:txBody>
      </p:sp>
      <p:pic>
        <p:nvPicPr>
          <p:cNvPr id="8" name="Picture 2" descr="E:\Мои документы\Мои рисунки\открытки для письма деду морозу\3.4.00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6016" y="3501008"/>
            <a:ext cx="3888432" cy="301093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4"/>
          <p:cNvSpPr>
            <a:spLocks noChangeArrowheads="1"/>
          </p:cNvSpPr>
          <p:nvPr/>
        </p:nvSpPr>
        <p:spPr bwMode="auto">
          <a:xfrm>
            <a:off x="1258888" y="0"/>
            <a:ext cx="6380162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6600" b="0"/>
              <a:t>Check yourself</a:t>
            </a:r>
            <a:endParaRPr lang="ru-RU" sz="6600" b="0"/>
          </a:p>
        </p:txBody>
      </p:sp>
      <p:sp>
        <p:nvSpPr>
          <p:cNvPr id="6" name="Прямоугольник 5"/>
          <p:cNvSpPr/>
          <p:nvPr/>
        </p:nvSpPr>
        <p:spPr>
          <a:xfrm>
            <a:off x="0" y="2428868"/>
            <a:ext cx="9144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lemon</a:t>
            </a:r>
            <a:r>
              <a:rPr lang="en-US" dirty="0" err="1" smtClean="0">
                <a:solidFill>
                  <a:schemeClr val="tx2"/>
                </a:solidFill>
              </a:rPr>
              <a:t>orange</a:t>
            </a:r>
            <a:r>
              <a:rPr lang="en-US" dirty="0" err="1" smtClean="0">
                <a:solidFill>
                  <a:srgbClr val="FF3300"/>
                </a:solidFill>
              </a:rPr>
              <a:t>cup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</a:rPr>
              <a:t>spaghetti</a:t>
            </a:r>
            <a:r>
              <a:rPr lang="en-US" dirty="0" err="1" smtClean="0">
                <a:solidFill>
                  <a:srgbClr val="FFC000"/>
                </a:solidFill>
              </a:rPr>
              <a:t>meat</a:t>
            </a:r>
            <a:r>
              <a:rPr lang="en-US" dirty="0" err="1" smtClean="0">
                <a:solidFill>
                  <a:srgbClr val="FF3300"/>
                </a:solidFill>
              </a:rPr>
              <a:t>chicken</a:t>
            </a:r>
            <a:r>
              <a:rPr lang="en-US" dirty="0" err="1" smtClean="0">
                <a:solidFill>
                  <a:srgbClr val="FF00FF"/>
                </a:solidFill>
              </a:rPr>
              <a:t>cheese</a:t>
            </a:r>
            <a:r>
              <a:rPr lang="en-US" dirty="0" err="1" smtClean="0">
                <a:solidFill>
                  <a:srgbClr val="FF3300"/>
                </a:solidFill>
              </a:rPr>
              <a:t>fruit</a:t>
            </a:r>
            <a:r>
              <a:rPr lang="en-US" dirty="0" err="1" smtClean="0">
                <a:solidFill>
                  <a:srgbClr val="00B0F0"/>
                </a:solidFill>
              </a:rPr>
              <a:t>vegetable</a:t>
            </a:r>
            <a:r>
              <a:rPr lang="en-US" dirty="0" err="1" smtClean="0">
                <a:solidFill>
                  <a:srgbClr val="FF3300"/>
                </a:solidFill>
              </a:rPr>
              <a:t>egg</a:t>
            </a:r>
            <a:r>
              <a:rPr lang="en-US" dirty="0" err="1" smtClean="0">
                <a:solidFill>
                  <a:srgbClr val="7030A0"/>
                </a:solidFill>
              </a:rPr>
              <a:t>ice</a:t>
            </a:r>
            <a:r>
              <a:rPr lang="ru-RU" dirty="0" smtClean="0">
                <a:solidFill>
                  <a:srgbClr val="7030A0"/>
                </a:solidFill>
              </a:rPr>
              <a:t>-</a:t>
            </a:r>
            <a:r>
              <a:rPr lang="en-US" dirty="0" smtClean="0">
                <a:solidFill>
                  <a:srgbClr val="7030A0"/>
                </a:solidFill>
              </a:rPr>
              <a:t>cream</a:t>
            </a:r>
            <a:endParaRPr lang="ru-RU" dirty="0" smtClean="0">
              <a:solidFill>
                <a:srgbClr val="7030A0"/>
              </a:solidFill>
            </a:endParaRPr>
          </a:p>
          <a:p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7" name="Picture 2" descr="E:\Мои документы\Мои рисунки\открытки для письма деду морозу\3.4.00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7984" y="3717032"/>
            <a:ext cx="3812751" cy="2952328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417" name="Rectangle 4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Find as many words as possible</a:t>
            </a:r>
            <a:endParaRPr lang="ru-RU" smtClean="0"/>
          </a:p>
        </p:txBody>
      </p:sp>
      <p:graphicFrame>
        <p:nvGraphicFramePr>
          <p:cNvPr id="58486" name="Group 118"/>
          <p:cNvGraphicFramePr>
            <a:graphicFrameLocks noGrp="1"/>
          </p:cNvGraphicFramePr>
          <p:nvPr>
            <p:ph type="tbl" idx="1"/>
          </p:nvPr>
        </p:nvGraphicFramePr>
        <p:xfrm>
          <a:off x="457200" y="1628775"/>
          <a:ext cx="8229600" cy="4427539"/>
        </p:xfrm>
        <a:graphic>
          <a:graphicData uri="http://schemas.openxmlformats.org/drawingml/2006/table">
            <a:tbl>
              <a:tblPr/>
              <a:tblGrid>
                <a:gridCol w="914400"/>
                <a:gridCol w="914400"/>
                <a:gridCol w="914400"/>
                <a:gridCol w="914400"/>
                <a:gridCol w="885828"/>
                <a:gridCol w="942972"/>
                <a:gridCol w="914400"/>
                <a:gridCol w="914400"/>
                <a:gridCol w="914400"/>
              </a:tblGrid>
              <a:tr h="862013"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/>
                        <a:t>D</a:t>
                      </a:r>
                      <a:endParaRPr lang="ru-RU" sz="4000" b="1" dirty="0"/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/>
                        <a:t>S </a:t>
                      </a:r>
                      <a:endParaRPr lang="ru-RU" sz="4000" b="1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/>
                        <a:t>B </a:t>
                      </a:r>
                      <a:endParaRPr lang="ru-RU" sz="4000" b="1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/>
                        <a:t>T</a:t>
                      </a:r>
                      <a:endParaRPr lang="ru-RU" sz="4000" b="1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/>
                        <a:t>S </a:t>
                      </a:r>
                      <a:endParaRPr lang="ru-RU" sz="4000" b="1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/>
                        <a:t>O  </a:t>
                      </a:r>
                      <a:endParaRPr lang="ru-RU" sz="4000" b="1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/>
                        <a:t>U </a:t>
                      </a:r>
                      <a:endParaRPr lang="ru-RU" sz="4000" b="1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/>
                        <a:t>P </a:t>
                      </a:r>
                      <a:endParaRPr lang="ru-RU" sz="4000" b="1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/>
                        <a:t>J</a:t>
                      </a:r>
                      <a:endParaRPr lang="ru-RU" sz="4000" b="1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92175"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/>
                        <a:t>R </a:t>
                      </a:r>
                      <a:endParaRPr lang="ru-RU" sz="4000" b="1" dirty="0"/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b="1" dirty="0" smtClean="0"/>
                        <a:t>W</a:t>
                      </a:r>
                      <a:endParaRPr lang="ru-RU" sz="4000" b="1" dirty="0" smtClean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/>
                        <a:t>R</a:t>
                      </a:r>
                      <a:endParaRPr lang="ru-RU" sz="4000" b="1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/>
                        <a:t>A</a:t>
                      </a:r>
                      <a:endParaRPr lang="ru-RU" sz="4000" b="1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/>
                        <a:t>M</a:t>
                      </a:r>
                      <a:endParaRPr lang="ru-RU" sz="4000" b="1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smtClean="0"/>
                        <a:t>C</a:t>
                      </a:r>
                      <a:endParaRPr lang="ru-RU" sz="4000" b="1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/>
                        <a:t>U</a:t>
                      </a:r>
                      <a:endParaRPr lang="ru-RU" sz="4000" b="1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/>
                        <a:t>P</a:t>
                      </a:r>
                      <a:endParaRPr lang="ru-RU" sz="4000" b="1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/>
                        <a:t>U</a:t>
                      </a:r>
                      <a:endParaRPr lang="ru-RU" sz="4000" b="1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90588"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/>
                        <a:t>I </a:t>
                      </a:r>
                      <a:endParaRPr lang="ru-RU" sz="4000" b="1" dirty="0"/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b="1" dirty="0" smtClean="0"/>
                        <a:t>E</a:t>
                      </a:r>
                      <a:endParaRPr lang="ru-RU" sz="4000" b="1" dirty="0" smtClean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/>
                        <a:t>E</a:t>
                      </a:r>
                      <a:endParaRPr lang="ru-RU" sz="4000" b="1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/>
                        <a:t>S</a:t>
                      </a:r>
                      <a:endParaRPr lang="ru-RU" sz="4000" b="1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/>
                        <a:t>I</a:t>
                      </a:r>
                      <a:endParaRPr lang="ru-RU" sz="4000" b="1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/>
                        <a:t>E</a:t>
                      </a:r>
                      <a:endParaRPr lang="ru-RU" sz="4000" b="1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/>
                        <a:t>A</a:t>
                      </a:r>
                      <a:endParaRPr lang="ru-RU" sz="4000" b="1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/>
                        <a:t>T</a:t>
                      </a:r>
                      <a:endParaRPr lang="ru-RU" sz="4000" b="1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/>
                        <a:t>I</a:t>
                      </a:r>
                      <a:endParaRPr lang="ru-RU" sz="4000" b="1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92175"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/>
                        <a:t>N</a:t>
                      </a:r>
                      <a:endParaRPr lang="ru-RU" sz="4000" b="1" dirty="0"/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b="1" dirty="0" smtClean="0"/>
                        <a:t>E</a:t>
                      </a:r>
                      <a:endParaRPr lang="ru-RU" sz="4000" b="1" dirty="0" smtClean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/>
                        <a:t>A</a:t>
                      </a:r>
                      <a:endParaRPr lang="ru-RU" sz="4000" b="1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/>
                        <a:t>T</a:t>
                      </a:r>
                      <a:endParaRPr lang="ru-RU" sz="4000" b="1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/>
                        <a:t>L</a:t>
                      </a:r>
                      <a:endParaRPr lang="ru-RU" sz="4000" b="1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/>
                        <a:t>T</a:t>
                      </a:r>
                      <a:endParaRPr lang="ru-RU" sz="4000" b="1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/>
                        <a:t>E</a:t>
                      </a:r>
                      <a:endParaRPr lang="ru-RU" sz="4000" b="1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/>
                        <a:t>A</a:t>
                      </a:r>
                      <a:endParaRPr lang="ru-RU" sz="4000" b="1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/>
                        <a:t>C</a:t>
                      </a:r>
                      <a:endParaRPr lang="ru-RU" sz="4000" b="1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90588"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/>
                        <a:t>K</a:t>
                      </a:r>
                      <a:endParaRPr lang="ru-RU" sz="4000" b="1" dirty="0"/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b="1" dirty="0" smtClean="0"/>
                        <a:t>T</a:t>
                      </a:r>
                      <a:endParaRPr lang="ru-RU" sz="4000" b="1" dirty="0" smtClean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/>
                        <a:t>D</a:t>
                      </a:r>
                      <a:endParaRPr lang="ru-RU" sz="4000" b="1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/>
                        <a:t>Y</a:t>
                      </a:r>
                      <a:endParaRPr lang="ru-RU" sz="4000" b="1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/>
                        <a:t>K</a:t>
                      </a:r>
                      <a:endParaRPr lang="ru-RU" sz="4000" b="1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/>
                        <a:t>E</a:t>
                      </a:r>
                      <a:endParaRPr lang="ru-RU" sz="4000" b="1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/>
                        <a:t>G</a:t>
                      </a:r>
                      <a:endParaRPr lang="ru-RU" sz="4000" b="1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/>
                        <a:t>G</a:t>
                      </a:r>
                      <a:endParaRPr lang="ru-RU" sz="4000" b="1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/>
                        <a:t>E</a:t>
                      </a:r>
                      <a:endParaRPr lang="ru-RU" sz="4000" b="1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6" name="Rectangle 8"/>
          <p:cNvSpPr>
            <a:spLocks noGrp="1" noChangeArrowheads="1"/>
          </p:cNvSpPr>
          <p:nvPr>
            <p:ph type="title"/>
          </p:nvPr>
        </p:nvSpPr>
        <p:spPr>
          <a:xfrm>
            <a:off x="395288" y="620713"/>
            <a:ext cx="8243887" cy="377825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smtClean="0"/>
              <a:t>Check yourself.</a:t>
            </a:r>
            <a:endParaRPr lang="ru-RU" sz="4000" smtClean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ph type="tbl" idx="1"/>
          </p:nvPr>
        </p:nvGraphicFramePr>
        <p:xfrm>
          <a:off x="428596" y="1285860"/>
          <a:ext cx="8429688" cy="4857785"/>
        </p:xfrm>
        <a:graphic>
          <a:graphicData uri="http://schemas.openxmlformats.org/drawingml/2006/table">
            <a:tbl>
              <a:tblPr/>
              <a:tblGrid>
                <a:gridCol w="936632"/>
                <a:gridCol w="936632"/>
                <a:gridCol w="936632"/>
                <a:gridCol w="936632"/>
                <a:gridCol w="936632"/>
                <a:gridCol w="936632"/>
                <a:gridCol w="936632"/>
                <a:gridCol w="936632"/>
                <a:gridCol w="936632"/>
              </a:tblGrid>
              <a:tr h="945779"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/>
                        <a:t>D</a:t>
                      </a:r>
                      <a:endParaRPr lang="ru-RU" sz="4000" b="1" dirty="0"/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/>
                        <a:t>S </a:t>
                      </a:r>
                      <a:endParaRPr lang="ru-RU" sz="4000" b="1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/>
                        <a:t>B </a:t>
                      </a:r>
                      <a:endParaRPr lang="ru-RU" sz="4000" b="1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/>
                        <a:t>T</a:t>
                      </a:r>
                      <a:endParaRPr lang="ru-RU" sz="4000" b="1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/>
                        <a:t>S </a:t>
                      </a:r>
                      <a:endParaRPr lang="ru-RU" sz="4000" b="1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/>
                        <a:t>O  </a:t>
                      </a:r>
                      <a:endParaRPr lang="ru-RU" sz="4000" b="1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/>
                        <a:t>U </a:t>
                      </a:r>
                      <a:endParaRPr lang="ru-RU" sz="4000" b="1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/>
                        <a:t>P </a:t>
                      </a:r>
                      <a:endParaRPr lang="ru-RU" sz="4000" b="1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/>
                        <a:t>J</a:t>
                      </a:r>
                      <a:endParaRPr lang="ru-RU" sz="4000" b="1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FF"/>
                    </a:solidFill>
                  </a:tcPr>
                </a:tc>
              </a:tr>
              <a:tr h="978872"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/>
                        <a:t>R </a:t>
                      </a:r>
                      <a:endParaRPr lang="ru-RU" sz="4000" b="1" dirty="0"/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/>
                        <a:t>W</a:t>
                      </a:r>
                      <a:endParaRPr lang="ru-RU" sz="4000" b="1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/>
                        <a:t>R</a:t>
                      </a:r>
                      <a:endParaRPr lang="ru-RU" sz="4000" b="1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/>
                        <a:t>A</a:t>
                      </a:r>
                      <a:endParaRPr lang="ru-RU" sz="4000" b="1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/>
                        <a:t>M</a:t>
                      </a:r>
                      <a:endParaRPr lang="ru-RU" sz="4000" b="1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33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/>
                        <a:t>C</a:t>
                      </a:r>
                      <a:endParaRPr lang="ru-RU" sz="4000" b="1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/>
                        <a:t>U</a:t>
                      </a:r>
                      <a:endParaRPr lang="ru-RU" sz="4000" b="1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/>
                        <a:t>P</a:t>
                      </a:r>
                      <a:endParaRPr lang="ru-RU" sz="4000" b="1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/>
                        <a:t>U</a:t>
                      </a:r>
                      <a:endParaRPr lang="ru-RU" sz="4000" b="1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FF"/>
                    </a:solidFill>
                  </a:tcPr>
                </a:tc>
              </a:tr>
              <a:tr h="977131"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/>
                        <a:t>I </a:t>
                      </a:r>
                      <a:endParaRPr lang="ru-RU" sz="4000" b="1" dirty="0"/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/>
                        <a:t>E</a:t>
                      </a:r>
                      <a:endParaRPr lang="ru-RU" sz="4000" b="1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/>
                        <a:t>E</a:t>
                      </a:r>
                      <a:endParaRPr lang="ru-RU" sz="4000" b="1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/>
                        <a:t>S</a:t>
                      </a:r>
                      <a:endParaRPr lang="ru-RU" sz="4000" b="1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/>
                        <a:t>I</a:t>
                      </a:r>
                      <a:endParaRPr lang="ru-RU" sz="4000" b="1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33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/>
                        <a:t>E</a:t>
                      </a:r>
                      <a:endParaRPr lang="ru-RU" sz="4000" b="1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/>
                        <a:t>A</a:t>
                      </a:r>
                      <a:endParaRPr lang="ru-RU" sz="4000" b="1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/>
                        <a:t>T</a:t>
                      </a:r>
                      <a:endParaRPr lang="ru-RU" sz="4000" b="1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/>
                        <a:t>I</a:t>
                      </a:r>
                      <a:endParaRPr lang="ru-RU" sz="4000" b="1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FF"/>
                    </a:solidFill>
                  </a:tcPr>
                </a:tc>
              </a:tr>
              <a:tr h="978872"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/>
                        <a:t>N</a:t>
                      </a:r>
                      <a:endParaRPr lang="ru-RU" sz="4000" b="1" dirty="0"/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/>
                        <a:t>E</a:t>
                      </a:r>
                      <a:endParaRPr lang="ru-RU" sz="4000" b="1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/>
                        <a:t>A</a:t>
                      </a:r>
                      <a:endParaRPr lang="ru-RU" sz="4000" b="1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/>
                        <a:t>T</a:t>
                      </a:r>
                      <a:endParaRPr lang="ru-RU" sz="4000" b="1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/>
                        <a:t>L</a:t>
                      </a:r>
                      <a:endParaRPr lang="ru-RU" sz="4000" b="1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33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/>
                        <a:t>T</a:t>
                      </a:r>
                      <a:endParaRPr lang="ru-RU" sz="4000" b="1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/>
                        <a:t>E</a:t>
                      </a:r>
                      <a:endParaRPr lang="ru-RU" sz="4000" b="1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/>
                        <a:t>A</a:t>
                      </a:r>
                      <a:endParaRPr lang="ru-RU" sz="4000" b="1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/>
                        <a:t>C</a:t>
                      </a:r>
                      <a:endParaRPr lang="ru-RU" sz="4000" b="1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FF"/>
                    </a:solidFill>
                  </a:tcPr>
                </a:tc>
              </a:tr>
              <a:tr h="977131"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/>
                        <a:t>K</a:t>
                      </a:r>
                      <a:endParaRPr lang="ru-RU" sz="4000" b="1" dirty="0"/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/>
                        <a:t>T</a:t>
                      </a:r>
                      <a:endParaRPr lang="ru-RU" sz="4000" b="1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/>
                        <a:t>D</a:t>
                      </a:r>
                      <a:endParaRPr lang="ru-RU" sz="4000" b="1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/>
                        <a:t>Y</a:t>
                      </a:r>
                      <a:endParaRPr lang="ru-RU" sz="4000" b="1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/>
                        <a:t>k</a:t>
                      </a:r>
                      <a:endParaRPr lang="ru-RU" sz="4000" b="1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33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/>
                        <a:t>E</a:t>
                      </a:r>
                      <a:endParaRPr lang="ru-RU" sz="4000" b="1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/>
                        <a:t>G</a:t>
                      </a:r>
                      <a:endParaRPr lang="ru-RU" sz="4000" b="1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/>
                        <a:t>G</a:t>
                      </a:r>
                      <a:endParaRPr lang="ru-RU" sz="4000" b="1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/>
                        <a:t>E</a:t>
                      </a:r>
                      <a:endParaRPr lang="ru-RU" sz="4000" b="1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Oval 3"/>
          <p:cNvSpPr>
            <a:spLocks noChangeArrowheads="1"/>
          </p:cNvSpPr>
          <p:nvPr/>
        </p:nvSpPr>
        <p:spPr bwMode="auto">
          <a:xfrm>
            <a:off x="2195513" y="404813"/>
            <a:ext cx="914400" cy="1417637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6628" name="Line 4"/>
          <p:cNvSpPr>
            <a:spLocks noChangeShapeType="1"/>
          </p:cNvSpPr>
          <p:nvPr/>
        </p:nvSpPr>
        <p:spPr bwMode="auto">
          <a:xfrm>
            <a:off x="2627313" y="1844675"/>
            <a:ext cx="215900" cy="18002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6629" name="Oval 5"/>
          <p:cNvSpPr>
            <a:spLocks noChangeArrowheads="1"/>
          </p:cNvSpPr>
          <p:nvPr/>
        </p:nvSpPr>
        <p:spPr bwMode="auto">
          <a:xfrm>
            <a:off x="6877050" y="260350"/>
            <a:ext cx="914400" cy="1655763"/>
          </a:xfrm>
          <a:prstGeom prst="ellipse">
            <a:avLst/>
          </a:prstGeom>
          <a:solidFill>
            <a:srgbClr val="00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6630" name="Line 6"/>
          <p:cNvSpPr>
            <a:spLocks noChangeShapeType="1"/>
          </p:cNvSpPr>
          <p:nvPr/>
        </p:nvSpPr>
        <p:spPr bwMode="auto">
          <a:xfrm>
            <a:off x="7308850" y="1916113"/>
            <a:ext cx="576263" cy="28813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6631" name="Line 7"/>
          <p:cNvSpPr>
            <a:spLocks noChangeShapeType="1"/>
          </p:cNvSpPr>
          <p:nvPr/>
        </p:nvSpPr>
        <p:spPr bwMode="auto">
          <a:xfrm flipV="1">
            <a:off x="7956550" y="2492375"/>
            <a:ext cx="215900" cy="2232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6632" name="Oval 8"/>
          <p:cNvSpPr>
            <a:spLocks noChangeArrowheads="1"/>
          </p:cNvSpPr>
          <p:nvPr/>
        </p:nvSpPr>
        <p:spPr bwMode="auto">
          <a:xfrm>
            <a:off x="7667625" y="981075"/>
            <a:ext cx="914400" cy="1655763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6633" name="Oval 9"/>
          <p:cNvSpPr>
            <a:spLocks noChangeArrowheads="1"/>
          </p:cNvSpPr>
          <p:nvPr/>
        </p:nvSpPr>
        <p:spPr bwMode="auto">
          <a:xfrm>
            <a:off x="7885113" y="2205038"/>
            <a:ext cx="914400" cy="1704975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6634" name="Line 10"/>
          <p:cNvSpPr>
            <a:spLocks noChangeShapeType="1"/>
          </p:cNvSpPr>
          <p:nvPr/>
        </p:nvSpPr>
        <p:spPr bwMode="auto">
          <a:xfrm>
            <a:off x="1835150" y="2924175"/>
            <a:ext cx="576263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6635" name="Line 11"/>
          <p:cNvSpPr>
            <a:spLocks noChangeShapeType="1"/>
          </p:cNvSpPr>
          <p:nvPr/>
        </p:nvSpPr>
        <p:spPr bwMode="auto">
          <a:xfrm flipH="1">
            <a:off x="2843213" y="4365625"/>
            <a:ext cx="144462" cy="12239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6636" name="Line 12"/>
          <p:cNvSpPr>
            <a:spLocks noChangeShapeType="1"/>
          </p:cNvSpPr>
          <p:nvPr/>
        </p:nvSpPr>
        <p:spPr bwMode="auto">
          <a:xfrm flipV="1">
            <a:off x="7956550" y="3933825"/>
            <a:ext cx="360363" cy="7191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6637" name="Line 13"/>
          <p:cNvSpPr>
            <a:spLocks noChangeShapeType="1"/>
          </p:cNvSpPr>
          <p:nvPr/>
        </p:nvSpPr>
        <p:spPr bwMode="auto">
          <a:xfrm flipH="1">
            <a:off x="7812088" y="5157788"/>
            <a:ext cx="144462" cy="12239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6638" name="Line 14"/>
          <p:cNvSpPr>
            <a:spLocks noChangeShapeType="1"/>
          </p:cNvSpPr>
          <p:nvPr/>
        </p:nvSpPr>
        <p:spPr bwMode="auto">
          <a:xfrm flipH="1">
            <a:off x="7380288" y="5229225"/>
            <a:ext cx="504825" cy="7921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6639" name="Line 15"/>
          <p:cNvSpPr>
            <a:spLocks noChangeShapeType="1"/>
          </p:cNvSpPr>
          <p:nvPr/>
        </p:nvSpPr>
        <p:spPr bwMode="auto">
          <a:xfrm>
            <a:off x="8027988" y="5157788"/>
            <a:ext cx="792162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6640" name="Oval 16"/>
          <p:cNvSpPr>
            <a:spLocks noChangeArrowheads="1"/>
          </p:cNvSpPr>
          <p:nvPr/>
        </p:nvSpPr>
        <p:spPr bwMode="auto">
          <a:xfrm>
            <a:off x="684213" y="1700213"/>
            <a:ext cx="1439862" cy="1347787"/>
          </a:xfrm>
          <a:prstGeom prst="ellipse">
            <a:avLst/>
          </a:prstGeom>
          <a:solidFill>
            <a:srgbClr val="9933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6641" name="Line 17"/>
          <p:cNvSpPr>
            <a:spLocks noChangeShapeType="1"/>
          </p:cNvSpPr>
          <p:nvPr/>
        </p:nvSpPr>
        <p:spPr bwMode="auto">
          <a:xfrm flipV="1">
            <a:off x="2916238" y="2565400"/>
            <a:ext cx="647700" cy="10080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6642" name="Line 18"/>
          <p:cNvSpPr>
            <a:spLocks noChangeShapeType="1"/>
          </p:cNvSpPr>
          <p:nvPr/>
        </p:nvSpPr>
        <p:spPr bwMode="auto">
          <a:xfrm flipV="1">
            <a:off x="3851275" y="1412875"/>
            <a:ext cx="504825" cy="6492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6643" name="Oval 19"/>
          <p:cNvSpPr>
            <a:spLocks noChangeArrowheads="1"/>
          </p:cNvSpPr>
          <p:nvPr/>
        </p:nvSpPr>
        <p:spPr bwMode="auto">
          <a:xfrm rot="2253256">
            <a:off x="4327525" y="38100"/>
            <a:ext cx="936625" cy="1501775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20" name="Picture 2" descr="E:\Мои документы\Мои рисунки\открытки для письма деду морозу\3.4.00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0" y="2132856"/>
            <a:ext cx="5070596" cy="3926315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0" y="0"/>
            <a:ext cx="9144000" cy="70480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The English have four meals a day: breakfast, lunch, tea, and dinner or supper.</a:t>
            </a:r>
            <a:endParaRPr kumimoji="0" lang="ru-RU" sz="280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English people like tea. They drink a lot of tea. They like to drink tea with milk, not with lemon. </a:t>
            </a:r>
            <a:endParaRPr kumimoji="0" lang="ru-RU" sz="280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We know that you don’t like porridge, but English people like to eat porridge with milk very much.</a:t>
            </a:r>
            <a:endParaRPr kumimoji="0" lang="ru-RU" sz="280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They usually eat it for breakfast.  English people don’t eat much bread. They never eat bread with meat</a:t>
            </a:r>
          </a:p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or vegetables. But they sometimes eat bread </a:t>
            </a:r>
          </a:p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with soup. </a:t>
            </a:r>
            <a:endParaRPr kumimoji="0" lang="ru-RU" sz="280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122" name="Picture 2" descr="E:\Мои документы\Мои рисунки\открытки для письма деду морозу\snowwhite-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28384" y="5013176"/>
            <a:ext cx="1115616" cy="1636961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0" y="0"/>
            <a:ext cx="9144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       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42913" y="0"/>
            <a:ext cx="8701087" cy="468292"/>
          </a:xfrm>
        </p:spPr>
        <p:txBody>
          <a:bodyPr/>
          <a:lstStyle/>
          <a:p>
            <a:r>
              <a:rPr lang="en-US" sz="2800" dirty="0" smtClean="0"/>
              <a:t>Answer the questions</a:t>
            </a:r>
            <a:r>
              <a:rPr lang="ru-RU" sz="2800" dirty="0" smtClean="0"/>
              <a:t>:</a:t>
            </a:r>
            <a:endParaRPr lang="ru-RU" sz="2800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0" y="571480"/>
            <a:ext cx="9144000" cy="6286520"/>
          </a:xfrm>
        </p:spPr>
        <p:txBody>
          <a:bodyPr/>
          <a:lstStyle/>
          <a:p>
            <a:pPr algn="just">
              <a:lnSpc>
                <a:spcPct val="150000"/>
              </a:lnSpc>
              <a:buNone/>
            </a:pPr>
            <a:r>
              <a:rPr lang="en-US" sz="2800" b="1" dirty="0" smtClean="0"/>
              <a:t>How many meals a day do the English have? </a:t>
            </a:r>
          </a:p>
          <a:p>
            <a:pPr algn="just">
              <a:lnSpc>
                <a:spcPct val="150000"/>
              </a:lnSpc>
              <a:buNone/>
            </a:pPr>
            <a:r>
              <a:rPr lang="en-US" sz="2800" b="1" dirty="0" smtClean="0"/>
              <a:t>Do the English eat porridge for breakfast or for dinner? </a:t>
            </a:r>
          </a:p>
          <a:p>
            <a:pPr algn="just">
              <a:lnSpc>
                <a:spcPct val="150000"/>
              </a:lnSpc>
              <a:buNone/>
            </a:pPr>
            <a:r>
              <a:rPr lang="en-US" sz="2800" b="1" dirty="0" smtClean="0"/>
              <a:t>Do English people like porridge?</a:t>
            </a:r>
          </a:p>
          <a:p>
            <a:pPr algn="just">
              <a:lnSpc>
                <a:spcPct val="150000"/>
              </a:lnSpc>
              <a:buNone/>
            </a:pPr>
            <a:r>
              <a:rPr lang="en-US" sz="2800" b="1" dirty="0" smtClean="0"/>
              <a:t>Do English people drink a lot of tea?</a:t>
            </a:r>
          </a:p>
          <a:p>
            <a:pPr algn="just">
              <a:lnSpc>
                <a:spcPct val="150000"/>
              </a:lnSpc>
              <a:buNone/>
            </a:pPr>
            <a:r>
              <a:rPr lang="en-US" sz="2800" b="1" dirty="0" smtClean="0"/>
              <a:t>Do English people eat much bread?</a:t>
            </a:r>
          </a:p>
          <a:p>
            <a:pPr>
              <a:lnSpc>
                <a:spcPct val="150000"/>
              </a:lnSpc>
              <a:buNone/>
            </a:pPr>
            <a:r>
              <a:rPr lang="en-US" sz="2800" b="1" dirty="0" smtClean="0"/>
              <a:t>   What do the English like to drink tea with?</a:t>
            </a:r>
          </a:p>
          <a:p>
            <a:pPr>
              <a:lnSpc>
                <a:spcPct val="150000"/>
              </a:lnSpc>
              <a:buNone/>
            </a:pPr>
            <a:r>
              <a:rPr lang="en-US" sz="2800" b="1" dirty="0" smtClean="0"/>
              <a:t>      What do the English like to eat porridge     with?          </a:t>
            </a:r>
          </a:p>
          <a:p>
            <a:pPr algn="ctr">
              <a:lnSpc>
                <a:spcPct val="150000"/>
              </a:lnSpc>
              <a:buNone/>
            </a:pPr>
            <a:r>
              <a:rPr lang="en-US" sz="2800" b="1" dirty="0" smtClean="0"/>
              <a:t>           </a:t>
            </a:r>
          </a:p>
          <a:p>
            <a:pPr algn="ctr">
              <a:buNone/>
            </a:pPr>
            <a:endParaRPr lang="en-US" sz="2800" b="1" dirty="0" smtClean="0"/>
          </a:p>
          <a:p>
            <a:pPr algn="ctr">
              <a:buNone/>
            </a:pPr>
            <a:endParaRPr lang="en-US" sz="2800" b="1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Мои документы\Мои рисунки\открытки для письма деду морозу\3.4.00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404664"/>
            <a:ext cx="5207660" cy="4032448"/>
          </a:xfrm>
          <a:prstGeom prst="rect">
            <a:avLst/>
          </a:prstGeom>
          <a:noFill/>
        </p:spPr>
      </p:pic>
      <p:pic>
        <p:nvPicPr>
          <p:cNvPr id="5" name="Picture 2" descr="E:\Мои документы\Мои рисунки\открытки для письма деду морозу\snowwhite-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52120" y="2636912"/>
            <a:ext cx="3142810" cy="4032448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0" y="1"/>
            <a:ext cx="9144000" cy="1692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Choose</a:t>
            </a:r>
            <a:r>
              <a:rPr kumimoji="0" lang="en-US" sz="36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the right word.  </a:t>
            </a:r>
            <a:endParaRPr kumimoji="0" lang="en-US" sz="200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endParaRPr kumimoji="0" lang="en-US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0"/>
            <a:ext cx="8929718" cy="69249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endParaRPr lang="en-US" dirty="0" smtClean="0">
              <a:solidFill>
                <a:srgbClr val="FF3300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lvl="0" algn="ctr"/>
            <a:r>
              <a:rPr lang="en-US" dirty="0" smtClean="0">
                <a:solidFill>
                  <a:srgbClr val="FF33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have, drink, tea, lemon, porridge, bread, soup</a:t>
            </a:r>
          </a:p>
          <a:p>
            <a:pPr lvl="0" algn="ctr"/>
            <a:endParaRPr lang="en-US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lvl="0" algn="ctr"/>
            <a:r>
              <a:rPr lang="en-US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The English …. four meals a day: breakfast, lunch, tea, and dinner or supper.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 algn="ctr" eaLnBrk="0" hangingPunct="0"/>
            <a:r>
              <a:rPr lang="en-US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English people like tea. They drink a lot of … . They like to … tea with milk, not with … . 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 algn="ctr" eaLnBrk="0" hangingPunct="0"/>
            <a:r>
              <a:rPr lang="en-US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We know that you don’t like porridge, but English people like to eat  …..  with milk very much.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 algn="ctr" eaLnBrk="0" hangingPunct="0"/>
            <a:r>
              <a:rPr lang="en-US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They usually eat it for breakfast.  </a:t>
            </a:r>
          </a:p>
          <a:p>
            <a:pPr lvl="0" algn="ctr" eaLnBrk="0" hangingPunct="0"/>
            <a:r>
              <a:rPr lang="en-US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English people don’t eat much ….  . </a:t>
            </a:r>
          </a:p>
          <a:p>
            <a:pPr lvl="0" algn="ctr" eaLnBrk="0" hangingPunct="0"/>
            <a:r>
              <a:rPr lang="en-US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       They never eat bread with meat or vegetables. </a:t>
            </a:r>
          </a:p>
          <a:p>
            <a:pPr lvl="0" algn="ctr" eaLnBrk="0" hangingPunct="0"/>
            <a:r>
              <a:rPr lang="en-US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But they sometimes eat bread with  …… . 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 algn="ctr" eaLnBrk="0" hangingPunct="0"/>
            <a:endParaRPr lang="ru-RU" sz="28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AutoShape 4"/>
          <p:cNvSpPr>
            <a:spLocks noChangeArrowheads="1"/>
          </p:cNvSpPr>
          <p:nvPr/>
        </p:nvSpPr>
        <p:spPr bwMode="auto">
          <a:xfrm>
            <a:off x="214282" y="0"/>
            <a:ext cx="8643998" cy="6858000"/>
          </a:xfrm>
          <a:prstGeom prst="cloudCallout">
            <a:avLst>
              <a:gd name="adj1" fmla="val -10605"/>
              <a:gd name="adj2" fmla="val 14667"/>
            </a:avLst>
          </a:prstGeom>
          <a:solidFill>
            <a:srgbClr val="66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4000" b="0"/>
          </a:p>
          <a:p>
            <a:endParaRPr lang="ru-RU" sz="4000" b="0"/>
          </a:p>
        </p:txBody>
      </p:sp>
      <p:sp>
        <p:nvSpPr>
          <p:cNvPr id="33795" name="Text Box 5"/>
          <p:cNvSpPr txBox="1">
            <a:spLocks noChangeArrowheads="1"/>
          </p:cNvSpPr>
          <p:nvPr/>
        </p:nvSpPr>
        <p:spPr bwMode="auto">
          <a:xfrm>
            <a:off x="1071538" y="785794"/>
            <a:ext cx="7572428" cy="3477875"/>
          </a:xfrm>
          <a:prstGeom prst="rect">
            <a:avLst/>
          </a:prstGeom>
          <a:solidFill>
            <a:srgbClr val="66FF99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800" dirty="0"/>
              <a:t>Home work</a:t>
            </a:r>
          </a:p>
          <a:p>
            <a:r>
              <a:rPr lang="en-US" sz="4800" dirty="0"/>
              <a:t> </a:t>
            </a:r>
          </a:p>
          <a:p>
            <a:r>
              <a:rPr lang="ru-RU" sz="4000" b="0" dirty="0" smtClean="0"/>
              <a:t>Написать рецепт своего любимого</a:t>
            </a:r>
            <a:r>
              <a:rPr lang="en-US" sz="4000" b="0" dirty="0" smtClean="0"/>
              <a:t> </a:t>
            </a:r>
            <a:r>
              <a:rPr lang="ru-RU" sz="4000" b="0" dirty="0" smtClean="0"/>
              <a:t>блюда</a:t>
            </a:r>
            <a:r>
              <a:rPr lang="en-US" sz="4000" b="0" dirty="0" smtClean="0"/>
              <a:t>.</a:t>
            </a:r>
          </a:p>
          <a:p>
            <a:r>
              <a:rPr lang="en-US" sz="4400" b="0" dirty="0" smtClean="0"/>
              <a:t>Ex.10 p.83 </a:t>
            </a:r>
            <a:endParaRPr lang="ru-RU" sz="4400" b="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5"/>
          <p:cNvSpPr>
            <a:spLocks noChangeArrowheads="1"/>
          </p:cNvSpPr>
          <p:nvPr/>
        </p:nvSpPr>
        <p:spPr bwMode="auto">
          <a:xfrm>
            <a:off x="1547813" y="2492375"/>
            <a:ext cx="6196012" cy="1433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8800" b="0"/>
              <a:t>Good luck!</a:t>
            </a:r>
          </a:p>
        </p:txBody>
      </p:sp>
      <p:sp>
        <p:nvSpPr>
          <p:cNvPr id="34819" name="Rectangle 6"/>
          <p:cNvSpPr>
            <a:spLocks noChangeArrowheads="1"/>
          </p:cNvSpPr>
          <p:nvPr/>
        </p:nvSpPr>
        <p:spPr bwMode="auto">
          <a:xfrm>
            <a:off x="1476375" y="476250"/>
            <a:ext cx="6488113" cy="173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5400" b="0"/>
              <a:t>Now children, the </a:t>
            </a:r>
          </a:p>
          <a:p>
            <a:r>
              <a:rPr lang="en-US" sz="5400" b="0"/>
              <a:t>lesson is over.</a:t>
            </a:r>
            <a:endParaRPr lang="ru-RU" sz="5400" b="0"/>
          </a:p>
        </p:txBody>
      </p:sp>
      <p:pic>
        <p:nvPicPr>
          <p:cNvPr id="34820" name="Picture 7" descr="P101016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28875" y="4000500"/>
            <a:ext cx="4032250" cy="2205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1"/>
          <p:cNvSpPr>
            <a:spLocks noGrp="1" noChangeArrowheads="1"/>
          </p:cNvSpPr>
          <p:nvPr>
            <p:ph type="body" idx="1"/>
          </p:nvPr>
        </p:nvSpPr>
        <p:spPr>
          <a:xfrm>
            <a:off x="179512" y="836613"/>
            <a:ext cx="8712967" cy="4456112"/>
          </a:xfrm>
        </p:spPr>
        <p:txBody>
          <a:bodyPr/>
          <a:lstStyle/>
          <a:p>
            <a:pPr algn="ctr" eaLnBrk="1" hangingPunct="1">
              <a:buNone/>
            </a:pPr>
            <a:r>
              <a:rPr lang="en-US" sz="6600" b="1" dirty="0" smtClean="0"/>
              <a:t>doctor</a:t>
            </a:r>
            <a:r>
              <a:rPr lang="en-US" sz="6600" b="1" dirty="0" smtClean="0"/>
              <a:t>, </a:t>
            </a:r>
            <a:r>
              <a:rPr lang="en-US" sz="6600" b="1" dirty="0" smtClean="0"/>
              <a:t>tea, </a:t>
            </a:r>
            <a:r>
              <a:rPr lang="en-US" sz="6600" b="1" dirty="0" smtClean="0"/>
              <a:t>sweets, keep, read, tell, clean, sing, drink, eat</a:t>
            </a:r>
            <a:endParaRPr lang="ru-RU" sz="66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en-US" smtClean="0"/>
              <a:t>                 </a:t>
            </a:r>
          </a:p>
          <a:p>
            <a:pPr marL="609600" indent="-609600" eaLnBrk="1" hangingPunct="1">
              <a:buFontTx/>
              <a:buNone/>
            </a:pPr>
            <a:r>
              <a:rPr lang="en-US" smtClean="0"/>
              <a:t>           </a:t>
            </a:r>
            <a:endParaRPr lang="en-US" sz="6600" i="1" smtClean="0">
              <a:solidFill>
                <a:srgbClr val="000099"/>
              </a:solidFill>
              <a:latin typeface="Arial" charset="0"/>
            </a:endParaRPr>
          </a:p>
          <a:p>
            <a:pPr marL="609600" indent="-609600" eaLnBrk="1" hangingPunct="1">
              <a:buFontTx/>
              <a:buNone/>
            </a:pPr>
            <a:r>
              <a:rPr lang="en-US" sz="6600" i="1" smtClean="0">
                <a:solidFill>
                  <a:srgbClr val="000099"/>
                </a:solidFill>
                <a:latin typeface="Arial" charset="0"/>
              </a:rPr>
              <a:t>        </a:t>
            </a:r>
            <a:endParaRPr lang="ru-RU" smtClean="0"/>
          </a:p>
        </p:txBody>
      </p:sp>
      <p:sp>
        <p:nvSpPr>
          <p:cNvPr id="6147" name="Text Box 8"/>
          <p:cNvSpPr txBox="1">
            <a:spLocks noChangeArrowheads="1"/>
          </p:cNvSpPr>
          <p:nvPr/>
        </p:nvSpPr>
        <p:spPr bwMode="auto">
          <a:xfrm>
            <a:off x="6084888" y="2492375"/>
            <a:ext cx="24479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1800" b="0"/>
          </a:p>
        </p:txBody>
      </p:sp>
      <p:sp>
        <p:nvSpPr>
          <p:cNvPr id="6148" name="AutoShape 10"/>
          <p:cNvSpPr>
            <a:spLocks noChangeArrowheads="1"/>
          </p:cNvSpPr>
          <p:nvPr/>
        </p:nvSpPr>
        <p:spPr bwMode="auto">
          <a:xfrm>
            <a:off x="1714500" y="3214688"/>
            <a:ext cx="3643313" cy="2303462"/>
          </a:xfrm>
          <a:prstGeom prst="wedgeEllipseCallout">
            <a:avLst>
              <a:gd name="adj1" fmla="val -74625"/>
              <a:gd name="adj2" fmla="val 4910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6600" b="0" dirty="0" smtClean="0">
                <a:solidFill>
                  <a:srgbClr val="000099"/>
                </a:solidFill>
              </a:rPr>
              <a:t>ea</a:t>
            </a:r>
            <a:endParaRPr lang="ru-RU" sz="6600" b="0" dirty="0">
              <a:solidFill>
                <a:srgbClr val="000099"/>
              </a:solidFill>
            </a:endParaRPr>
          </a:p>
        </p:txBody>
      </p:sp>
      <p:sp>
        <p:nvSpPr>
          <p:cNvPr id="6149" name="AutoShape 11"/>
          <p:cNvSpPr>
            <a:spLocks noChangeArrowheads="1"/>
          </p:cNvSpPr>
          <p:nvPr/>
        </p:nvSpPr>
        <p:spPr bwMode="auto">
          <a:xfrm>
            <a:off x="1714500" y="357188"/>
            <a:ext cx="3889375" cy="2071687"/>
          </a:xfrm>
          <a:prstGeom prst="wedgeEllipseCallout">
            <a:avLst>
              <a:gd name="adj1" fmla="val -61102"/>
              <a:gd name="adj2" fmla="val 69981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ru-RU" sz="1800" b="0"/>
          </a:p>
        </p:txBody>
      </p:sp>
      <p:sp>
        <p:nvSpPr>
          <p:cNvPr id="6150" name="Text Box 12"/>
          <p:cNvSpPr txBox="1">
            <a:spLocks noChangeArrowheads="1"/>
          </p:cNvSpPr>
          <p:nvPr/>
        </p:nvSpPr>
        <p:spPr bwMode="auto">
          <a:xfrm>
            <a:off x="2714625" y="714375"/>
            <a:ext cx="1194558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6600" b="0" dirty="0" err="1" smtClean="0"/>
              <a:t>ee</a:t>
            </a:r>
            <a:endParaRPr lang="ru-RU" sz="6600" b="0" dirty="0"/>
          </a:p>
        </p:txBody>
      </p:sp>
      <p:sp>
        <p:nvSpPr>
          <p:cNvPr id="6151" name="Oval 13"/>
          <p:cNvSpPr>
            <a:spLocks noChangeArrowheads="1"/>
          </p:cNvSpPr>
          <p:nvPr/>
        </p:nvSpPr>
        <p:spPr bwMode="auto">
          <a:xfrm>
            <a:off x="5580063" y="1268413"/>
            <a:ext cx="3313112" cy="33131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8000" b="0" dirty="0" smtClean="0"/>
              <a:t>[</a:t>
            </a:r>
            <a:r>
              <a:rPr lang="en-US" sz="8000" b="0" dirty="0" err="1" smtClean="0"/>
              <a:t>i</a:t>
            </a:r>
            <a:r>
              <a:rPr lang="ru-RU" sz="8000" b="0" dirty="0" smtClean="0"/>
              <a:t>:</a:t>
            </a:r>
            <a:r>
              <a:rPr lang="en-US" sz="8000" b="0" dirty="0" smtClean="0"/>
              <a:t>]</a:t>
            </a:r>
            <a:endParaRPr lang="ru-RU" sz="8000" b="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5"/>
          <p:cNvSpPr txBox="1">
            <a:spLocks noChangeArrowheads="1"/>
          </p:cNvSpPr>
          <p:nvPr/>
        </p:nvSpPr>
        <p:spPr bwMode="auto">
          <a:xfrm>
            <a:off x="971550" y="184150"/>
            <a:ext cx="7416800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sz="7200" b="0" dirty="0"/>
          </a:p>
          <a:p>
            <a:endParaRPr lang="en-US" sz="7200" b="0" dirty="0"/>
          </a:p>
          <a:p>
            <a:r>
              <a:rPr lang="en-US" sz="7200" b="0" dirty="0"/>
              <a:t>     </a:t>
            </a:r>
            <a:endParaRPr lang="ru-RU" sz="7200" b="0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323528" y="548680"/>
            <a:ext cx="8229600" cy="4456113"/>
          </a:xfrm>
        </p:spPr>
        <p:txBody>
          <a:bodyPr/>
          <a:lstStyle/>
          <a:p>
            <a:pPr algn="ctr">
              <a:lnSpc>
                <a:spcPct val="150000"/>
              </a:lnSpc>
              <a:buNone/>
            </a:pPr>
            <a:r>
              <a:rPr lang="en-US" sz="5400" b="1" dirty="0" smtClean="0"/>
              <a:t>“</a:t>
            </a:r>
            <a:r>
              <a:rPr lang="en-US" sz="6000" b="1" dirty="0" smtClean="0"/>
              <a:t>An apple a day keeps the doctor away”</a:t>
            </a:r>
            <a:endParaRPr lang="ru-RU" sz="6000" b="1" dirty="0"/>
          </a:p>
        </p:txBody>
      </p:sp>
      <p:pic>
        <p:nvPicPr>
          <p:cNvPr id="2050" name="Picture 2" descr="E:\Мои документы\Мои рисунки\открытки для письма деду морозу\snowwhite-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04248" y="3717032"/>
            <a:ext cx="1895475" cy="2409825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7188" y="571500"/>
            <a:ext cx="8572500" cy="5688013"/>
          </a:xfrm>
        </p:spPr>
        <p:txBody>
          <a:bodyPr/>
          <a:lstStyle/>
          <a:p>
            <a:pPr>
              <a:lnSpc>
                <a:spcPct val="200000"/>
              </a:lnSpc>
              <a:buNone/>
            </a:pPr>
            <a:r>
              <a:rPr lang="en-US" sz="4000" b="1" dirty="0" smtClean="0"/>
              <a:t>   [e] – dress, bread, get, red</a:t>
            </a:r>
            <a:endParaRPr lang="ru-RU" sz="4000" dirty="0" smtClean="0"/>
          </a:p>
          <a:p>
            <a:pPr>
              <a:lnSpc>
                <a:spcPct val="200000"/>
              </a:lnSpc>
              <a:buNone/>
            </a:pPr>
            <a:r>
              <a:rPr lang="en-US" sz="4000" b="1" dirty="0" smtClean="0"/>
              <a:t>  [u:]- school, juice, too, took</a:t>
            </a:r>
            <a:endParaRPr lang="ru-RU" sz="4000" dirty="0" smtClean="0"/>
          </a:p>
          <a:p>
            <a:pPr>
              <a:lnSpc>
                <a:spcPct val="200000"/>
              </a:lnSpc>
              <a:buNone/>
            </a:pPr>
            <a:r>
              <a:rPr lang="en-US" sz="3600" b="1" dirty="0" smtClean="0"/>
              <a:t>   [</a:t>
            </a:r>
            <a:r>
              <a:rPr lang="en-US" sz="3600" b="1" dirty="0" err="1" smtClean="0"/>
              <a:t>i</a:t>
            </a:r>
            <a:r>
              <a:rPr lang="en-US" sz="3600" b="1" dirty="0" smtClean="0"/>
              <a:t>:] – eat, sweets, tea, clean</a:t>
            </a:r>
            <a:endParaRPr lang="ru-RU" sz="3600" dirty="0" smtClean="0"/>
          </a:p>
          <a:p>
            <a:pPr>
              <a:lnSpc>
                <a:spcPct val="200000"/>
              </a:lnSpc>
              <a:buNone/>
            </a:pPr>
            <a:r>
              <a:rPr lang="en-US" sz="3600" b="1" dirty="0" smtClean="0"/>
              <a:t>   [</a:t>
            </a:r>
            <a:r>
              <a:rPr lang="en-US" sz="3600" b="1" dirty="0" err="1" smtClean="0"/>
              <a:t>ei</a:t>
            </a:r>
            <a:r>
              <a:rPr lang="en-US" sz="3600" b="1" dirty="0" smtClean="0"/>
              <a:t>] – play, take, tasty </a:t>
            </a:r>
            <a:endParaRPr lang="ru-RU" sz="3600" dirty="0" smtClean="0"/>
          </a:p>
          <a:p>
            <a:pPr algn="ctr">
              <a:lnSpc>
                <a:spcPct val="200000"/>
              </a:lnSpc>
              <a:buFontTx/>
              <a:buNone/>
            </a:pPr>
            <a:endParaRPr lang="en-US" sz="3600" b="1" dirty="0" smtClean="0"/>
          </a:p>
          <a:p>
            <a:pPr algn="ctr" eaLnBrk="1" hangingPunct="1">
              <a:lnSpc>
                <a:spcPct val="200000"/>
              </a:lnSpc>
            </a:pPr>
            <a:endParaRPr lang="en-US" sz="3600" b="1" dirty="0" smtClean="0"/>
          </a:p>
          <a:p>
            <a:pPr algn="ctr" eaLnBrk="1" hangingPunct="1">
              <a:lnSpc>
                <a:spcPct val="200000"/>
              </a:lnSpc>
            </a:pPr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1109" name="Group 213"/>
          <p:cNvGraphicFramePr>
            <a:graphicFrameLocks noGrp="1"/>
          </p:cNvGraphicFramePr>
          <p:nvPr>
            <p:ph/>
          </p:nvPr>
        </p:nvGraphicFramePr>
        <p:xfrm>
          <a:off x="442913" y="103188"/>
          <a:ext cx="8243887" cy="6736080"/>
        </p:xfrm>
        <a:graphic>
          <a:graphicData uri="http://schemas.openxmlformats.org/drawingml/2006/table">
            <a:tbl>
              <a:tblPr/>
              <a:tblGrid>
                <a:gridCol w="2747962"/>
                <a:gridCol w="2747963"/>
                <a:gridCol w="2747962"/>
              </a:tblGrid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 cheese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[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tςi</a:t>
                      </a: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: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z]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Сыр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87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 cabbage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[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kæbid</a:t>
                      </a:r>
                      <a:r>
                        <a:rPr kumimoji="0" lang="ru-RU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з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]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Капуста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 carrot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[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kærət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]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Морковь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87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 bread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[bred] 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Хлеб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 juice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[d</a:t>
                      </a:r>
                      <a:r>
                        <a:rPr kumimoji="0" lang="ru-RU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з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υ</a:t>
                      </a: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: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s ]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Сок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87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cake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[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keik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]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Торт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 tea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[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ti</a:t>
                      </a: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: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]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Чай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87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 milk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[milk]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Молоко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 orange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[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orind</a:t>
                      </a:r>
                      <a:r>
                        <a:rPr kumimoji="0" lang="ru-RU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з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]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Апельсин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87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 coffee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[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kofi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]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Кофе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 sweet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[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swi</a:t>
                      </a: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: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t]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Сладость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87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 meat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[mi</a:t>
                      </a: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: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t]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Мясо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 honey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[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hΛni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]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Мед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5"/>
          <p:cNvSpPr>
            <a:spLocks noChangeArrowheads="1"/>
          </p:cNvSpPr>
          <p:nvPr/>
        </p:nvSpPr>
        <p:spPr bwMode="auto">
          <a:xfrm>
            <a:off x="0" y="0"/>
            <a:ext cx="44275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/>
              <a:t>            </a:t>
            </a:r>
            <a:endParaRPr lang="ru-RU" sz="2800"/>
          </a:p>
        </p:txBody>
      </p:sp>
      <p:graphicFrame>
        <p:nvGraphicFramePr>
          <p:cNvPr id="73064" name="Group 360"/>
          <p:cNvGraphicFramePr>
            <a:graphicFrameLocks noGrp="1"/>
          </p:cNvGraphicFramePr>
          <p:nvPr>
            <p:ph/>
          </p:nvPr>
        </p:nvGraphicFramePr>
        <p:xfrm>
          <a:off x="2000233" y="0"/>
          <a:ext cx="5500726" cy="6736080"/>
        </p:xfrm>
        <a:graphic>
          <a:graphicData uri="http://schemas.openxmlformats.org/drawingml/2006/table">
            <a:tbl>
              <a:tblPr/>
              <a:tblGrid>
                <a:gridCol w="5500726"/>
              </a:tblGrid>
              <a:tr h="47849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 cheese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 cabbage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4540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 carrot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/>
                </a:tc>
              </a:tr>
              <a:tr h="455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 bread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/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 juice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/>
                </a:tc>
              </a:tr>
              <a:tr h="455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cake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/>
                </a:tc>
              </a:tr>
              <a:tr h="455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 tea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/>
                </a:tc>
              </a:tr>
              <a:tr h="4841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 milk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/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 orange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/>
                </a:tc>
              </a:tr>
              <a:tr h="4540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 coffee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/>
                </a:tc>
              </a:tr>
              <a:tr h="4540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 sweet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/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 meat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/>
                </a:tc>
              </a:tr>
              <a:tr h="455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 honey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3176" name="Group 232"/>
          <p:cNvGraphicFramePr>
            <a:graphicFrameLocks noGrp="1"/>
          </p:cNvGraphicFramePr>
          <p:nvPr>
            <p:ph/>
          </p:nvPr>
        </p:nvGraphicFramePr>
        <p:xfrm>
          <a:off x="3000375" y="357188"/>
          <a:ext cx="3168650" cy="5953125"/>
        </p:xfrm>
        <a:graphic>
          <a:graphicData uri="http://schemas.openxmlformats.org/drawingml/2006/table">
            <a:tbl>
              <a:tblPr/>
              <a:tblGrid>
                <a:gridCol w="3168650"/>
              </a:tblGrid>
              <a:tr h="5953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3214688" y="71438"/>
          <a:ext cx="2747962" cy="6786586"/>
        </p:xfrm>
        <a:graphic>
          <a:graphicData uri="http://schemas.openxmlformats.org/drawingml/2006/table">
            <a:tbl>
              <a:tblPr/>
              <a:tblGrid>
                <a:gridCol w="2747962"/>
              </a:tblGrid>
              <a:tr h="56866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Сыр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Капуста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Морковь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Хлеб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Сок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Торт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Чай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Молоко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Апельсин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Кофе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Сладость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Мясо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Мед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Шары">
  <a:themeElements>
    <a:clrScheme name="Шары 7">
      <a:dk1>
        <a:srgbClr val="000066"/>
      </a:dk1>
      <a:lt1>
        <a:srgbClr val="E1F4FF"/>
      </a:lt1>
      <a:dk2>
        <a:srgbClr val="000066"/>
      </a:dk2>
      <a:lt2>
        <a:srgbClr val="CCCCFF"/>
      </a:lt2>
      <a:accent1>
        <a:srgbClr val="9999FF"/>
      </a:accent1>
      <a:accent2>
        <a:srgbClr val="33CCCC"/>
      </a:accent2>
      <a:accent3>
        <a:srgbClr val="EEF8FF"/>
      </a:accent3>
      <a:accent4>
        <a:srgbClr val="000056"/>
      </a:accent4>
      <a:accent5>
        <a:srgbClr val="CACAFF"/>
      </a:accent5>
      <a:accent6>
        <a:srgbClr val="2DB9B9"/>
      </a:accent6>
      <a:hlink>
        <a:srgbClr val="66FFFF"/>
      </a:hlink>
      <a:folHlink>
        <a:srgbClr val="660066"/>
      </a:folHlink>
    </a:clrScheme>
    <a:fontScheme name="Шары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3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3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Шары 1">
        <a:dk1>
          <a:srgbClr val="9900CC"/>
        </a:dk1>
        <a:lt1>
          <a:srgbClr val="FFFFCC"/>
        </a:lt1>
        <a:dk2>
          <a:srgbClr val="000000"/>
        </a:dk2>
        <a:lt2>
          <a:srgbClr val="FFFFFF"/>
        </a:lt2>
        <a:accent1>
          <a:srgbClr val="666699"/>
        </a:accent1>
        <a:accent2>
          <a:srgbClr val="660066"/>
        </a:accent2>
        <a:accent3>
          <a:srgbClr val="AAAAAA"/>
        </a:accent3>
        <a:accent4>
          <a:srgbClr val="DADAAE"/>
        </a:accent4>
        <a:accent5>
          <a:srgbClr val="B8B8CA"/>
        </a:accent5>
        <a:accent6>
          <a:srgbClr val="5C005C"/>
        </a:accent6>
        <a:hlink>
          <a:srgbClr val="CC0000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ры 2">
        <a:dk1>
          <a:srgbClr val="990033"/>
        </a:dk1>
        <a:lt1>
          <a:srgbClr val="FFFFFF"/>
        </a:lt1>
        <a:dk2>
          <a:srgbClr val="000000"/>
        </a:dk2>
        <a:lt2>
          <a:srgbClr val="FFFFFF"/>
        </a:lt2>
        <a:accent1>
          <a:srgbClr val="FF3300"/>
        </a:accent1>
        <a:accent2>
          <a:srgbClr val="FF9900"/>
        </a:accent2>
        <a:accent3>
          <a:srgbClr val="AAAAAA"/>
        </a:accent3>
        <a:accent4>
          <a:srgbClr val="DADADA"/>
        </a:accent4>
        <a:accent5>
          <a:srgbClr val="FFADAA"/>
        </a:accent5>
        <a:accent6>
          <a:srgbClr val="E78A00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ры 3">
        <a:dk1>
          <a:srgbClr val="CCCCFF"/>
        </a:dk1>
        <a:lt1>
          <a:srgbClr val="FFFFCC"/>
        </a:lt1>
        <a:dk2>
          <a:srgbClr val="000000"/>
        </a:dk2>
        <a:lt2>
          <a:srgbClr val="FFFFFF"/>
        </a:lt2>
        <a:accent1>
          <a:srgbClr val="9999FF"/>
        </a:accent1>
        <a:accent2>
          <a:srgbClr val="33CCCC"/>
        </a:accent2>
        <a:accent3>
          <a:srgbClr val="AAAAAA"/>
        </a:accent3>
        <a:accent4>
          <a:srgbClr val="DADAAE"/>
        </a:accent4>
        <a:accent5>
          <a:srgbClr val="CACAFF"/>
        </a:accent5>
        <a:accent6>
          <a:srgbClr val="2DB9B9"/>
        </a:accent6>
        <a:hlink>
          <a:srgbClr val="66FFFF"/>
        </a:hlink>
        <a:folHlink>
          <a:srgbClr val="6600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ры 4">
        <a:dk1>
          <a:srgbClr val="000000"/>
        </a:dk1>
        <a:lt1>
          <a:srgbClr val="F8F8F8"/>
        </a:lt1>
        <a:dk2>
          <a:srgbClr val="800000"/>
        </a:dk2>
        <a:lt2>
          <a:srgbClr val="FFFFFF"/>
        </a:lt2>
        <a:accent1>
          <a:srgbClr val="FF3300"/>
        </a:accent1>
        <a:accent2>
          <a:srgbClr val="FF5050"/>
        </a:accent2>
        <a:accent3>
          <a:srgbClr val="C0AAAA"/>
        </a:accent3>
        <a:accent4>
          <a:srgbClr val="D4D4D4"/>
        </a:accent4>
        <a:accent5>
          <a:srgbClr val="FFADAA"/>
        </a:accent5>
        <a:accent6>
          <a:srgbClr val="E74848"/>
        </a:accent6>
        <a:hlink>
          <a:srgbClr val="FF99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ры 5">
        <a:dk1>
          <a:srgbClr val="666699"/>
        </a:dk1>
        <a:lt1>
          <a:srgbClr val="FFFFFF"/>
        </a:lt1>
        <a:dk2>
          <a:srgbClr val="000066"/>
        </a:dk2>
        <a:lt2>
          <a:srgbClr val="CCECFF"/>
        </a:lt2>
        <a:accent1>
          <a:srgbClr val="009999"/>
        </a:accent1>
        <a:accent2>
          <a:srgbClr val="0099CC"/>
        </a:accent2>
        <a:accent3>
          <a:srgbClr val="AAAAB8"/>
        </a:accent3>
        <a:accent4>
          <a:srgbClr val="DADADA"/>
        </a:accent4>
        <a:accent5>
          <a:srgbClr val="AACACA"/>
        </a:accent5>
        <a:accent6>
          <a:srgbClr val="008AB9"/>
        </a:accent6>
        <a:hlink>
          <a:srgbClr val="CC99FF"/>
        </a:hlink>
        <a:folHlink>
          <a:srgbClr val="3366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ры 6">
        <a:dk1>
          <a:srgbClr val="99CC00"/>
        </a:dk1>
        <a:lt1>
          <a:srgbClr val="FFFFFF"/>
        </a:lt1>
        <a:dk2>
          <a:srgbClr val="009900"/>
        </a:dk2>
        <a:lt2>
          <a:srgbClr val="FFFF99"/>
        </a:lt2>
        <a:accent1>
          <a:srgbClr val="336600"/>
        </a:accent1>
        <a:accent2>
          <a:srgbClr val="008000"/>
        </a:accent2>
        <a:accent3>
          <a:srgbClr val="AACAAA"/>
        </a:accent3>
        <a:accent4>
          <a:srgbClr val="DADADA"/>
        </a:accent4>
        <a:accent5>
          <a:srgbClr val="ADB8AA"/>
        </a:accent5>
        <a:accent6>
          <a:srgbClr val="007300"/>
        </a:accent6>
        <a:hlink>
          <a:srgbClr val="CCCC00"/>
        </a:hlink>
        <a:folHlink>
          <a:srgbClr val="33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ры 7">
        <a:dk1>
          <a:srgbClr val="000066"/>
        </a:dk1>
        <a:lt1>
          <a:srgbClr val="E1F4FF"/>
        </a:lt1>
        <a:dk2>
          <a:srgbClr val="000066"/>
        </a:dk2>
        <a:lt2>
          <a:srgbClr val="CCCCFF"/>
        </a:lt2>
        <a:accent1>
          <a:srgbClr val="9999FF"/>
        </a:accent1>
        <a:accent2>
          <a:srgbClr val="33CCCC"/>
        </a:accent2>
        <a:accent3>
          <a:srgbClr val="EEF8FF"/>
        </a:accent3>
        <a:accent4>
          <a:srgbClr val="000056"/>
        </a:accent4>
        <a:accent5>
          <a:srgbClr val="CACAFF"/>
        </a:accent5>
        <a:accent6>
          <a:srgbClr val="2DB9B9"/>
        </a:accent6>
        <a:hlink>
          <a:srgbClr val="66FFFF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ры 8">
        <a:dk1>
          <a:srgbClr val="006699"/>
        </a:dk1>
        <a:lt1>
          <a:srgbClr val="FFFFFF"/>
        </a:lt1>
        <a:dk2>
          <a:srgbClr val="006666"/>
        </a:dk2>
        <a:lt2>
          <a:srgbClr val="FFFFCC"/>
        </a:lt2>
        <a:accent1>
          <a:srgbClr val="EDFAD2"/>
        </a:accent1>
        <a:accent2>
          <a:srgbClr val="EBF7FF"/>
        </a:accent2>
        <a:accent3>
          <a:srgbClr val="FFFFFF"/>
        </a:accent3>
        <a:accent4>
          <a:srgbClr val="005682"/>
        </a:accent4>
        <a:accent5>
          <a:srgbClr val="F4FCE5"/>
        </a:accent5>
        <a:accent6>
          <a:srgbClr val="D5E0E7"/>
        </a:accent6>
        <a:hlink>
          <a:srgbClr val="CC99FF"/>
        </a:hlink>
        <a:folHlink>
          <a:srgbClr val="F2DF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ры 9">
        <a:dk1>
          <a:srgbClr val="000000"/>
        </a:dk1>
        <a:lt1>
          <a:srgbClr val="FFFFFF"/>
        </a:lt1>
        <a:dk2>
          <a:srgbClr val="000000"/>
        </a:dk2>
        <a:lt2>
          <a:srgbClr val="FFCC99"/>
        </a:lt2>
        <a:accent1>
          <a:srgbClr val="FF9900"/>
        </a:accent1>
        <a:accent2>
          <a:srgbClr val="FF99CC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8AB9"/>
        </a:accent6>
        <a:hlink>
          <a:srgbClr val="FF9999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Balloons</Template>
  <TotalTime>2823</TotalTime>
  <Words>667</Words>
  <Application>Microsoft Office PowerPoint</Application>
  <PresentationFormat>Экран (4:3)</PresentationFormat>
  <Paragraphs>235</Paragraphs>
  <Slides>22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Шары</vt:lpstr>
      <vt:lpstr>FOOD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Snow White likes  …and… </vt:lpstr>
      <vt:lpstr>Слайд 12</vt:lpstr>
      <vt:lpstr>Слайд 13</vt:lpstr>
      <vt:lpstr>Слайд 14</vt:lpstr>
      <vt:lpstr>Find as many words as possible</vt:lpstr>
      <vt:lpstr>Check yourself.</vt:lpstr>
      <vt:lpstr>Слайд 17</vt:lpstr>
      <vt:lpstr>Слайд 18</vt:lpstr>
      <vt:lpstr>Answer the questions:</vt:lpstr>
      <vt:lpstr>Слайд 20</vt:lpstr>
      <vt:lpstr>Слайд 21</vt:lpstr>
      <vt:lpstr>Слайд 22</vt:lpstr>
    </vt:vector>
  </TitlesOfParts>
  <Company>НЕТ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FOOD</dc:title>
  <dc:creator>ПИКСИМОВ</dc:creator>
  <cp:lastModifiedBy>Компьютер</cp:lastModifiedBy>
  <cp:revision>120</cp:revision>
  <dcterms:created xsi:type="dcterms:W3CDTF">2008-02-17T13:16:40Z</dcterms:created>
  <dcterms:modified xsi:type="dcterms:W3CDTF">2016-10-13T12:15:41Z</dcterms:modified>
</cp:coreProperties>
</file>