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2"/>
  </p:sldMasterIdLst>
  <p:notesMasterIdLst>
    <p:notesMasterId r:id="rId17"/>
  </p:notesMasterIdLst>
  <p:handoutMasterIdLst>
    <p:handoutMasterId r:id="rId18"/>
  </p:handoutMasterIdLst>
  <p:sldIdLst>
    <p:sldId id="257" r:id="rId3"/>
    <p:sldId id="275" r:id="rId4"/>
    <p:sldId id="272" r:id="rId5"/>
    <p:sldId id="279" r:id="rId6"/>
    <p:sldId id="271" r:id="rId7"/>
    <p:sldId id="261" r:id="rId8"/>
    <p:sldId id="276" r:id="rId9"/>
    <p:sldId id="280" r:id="rId10"/>
    <p:sldId id="277" r:id="rId11"/>
    <p:sldId id="273" r:id="rId12"/>
    <p:sldId id="269" r:id="rId13"/>
    <p:sldId id="264" r:id="rId14"/>
    <p:sldId id="281" r:id="rId15"/>
    <p:sldId id="26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CCFF"/>
    <a:srgbClr val="CCECFF"/>
    <a:srgbClr val="33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132" autoAdjust="0"/>
    <p:restoredTop sz="94660"/>
  </p:normalViewPr>
  <p:slideViewPr>
    <p:cSldViewPr snapToGrid="0">
      <p:cViewPr>
        <p:scale>
          <a:sx n="69" d="100"/>
          <a:sy n="69" d="100"/>
        </p:scale>
        <p:origin x="-732" y="-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23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23888A-63CB-4C9F-826B-57AC072CF4FB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F86C02-75A6-4197-BC0C-04465A81AC3F}">
      <dgm:prSet phldrT="[Текст]"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chemeClr val="bg2">
              <a:lumMod val="25000"/>
            </a:schemeClr>
          </a:solidFill>
          <a:prstDash val="solid"/>
        </a:ln>
      </dgm:spPr>
      <dgm:t>
        <a:bodyPr/>
        <a:lstStyle/>
        <a:p>
          <a:r>
            <a:rPr lang="ru-RU" sz="240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_</a:t>
          </a:r>
          <a:r>
            <a:rPr lang="en-US" sz="240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u s _ c</a:t>
          </a:r>
          <a:r>
            <a:rPr lang="ru-RU" sz="240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 </a:t>
          </a:r>
          <a:r>
            <a:rPr lang="en-US" sz="240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_ l      </a:t>
          </a:r>
        </a:p>
        <a:p>
          <a:r>
            <a:rPr lang="en-US" sz="240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 _ o _</a:t>
          </a:r>
          <a:endParaRPr lang="ru-RU" sz="2400" dirty="0">
            <a:solidFill>
              <a:schemeClr val="tx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86AB20-60C2-4AA6-9075-78BD4196D6A4}" type="parTrans" cxnId="{E4EF7235-EBF3-4890-B402-B1F89363704A}">
      <dgm:prSet/>
      <dgm:spPr/>
      <dgm:t>
        <a:bodyPr/>
        <a:lstStyle/>
        <a:p>
          <a:endParaRPr lang="ru-RU"/>
        </a:p>
      </dgm:t>
    </dgm:pt>
    <dgm:pt modelId="{9A098EC1-9C11-4A54-86A5-A876C302E871}" type="sibTrans" cxnId="{E4EF7235-EBF3-4890-B402-B1F89363704A}">
      <dgm:prSet/>
      <dgm:spPr/>
      <dgm:t>
        <a:bodyPr/>
        <a:lstStyle/>
        <a:p>
          <a:endParaRPr lang="ru-RU"/>
        </a:p>
      </dgm:t>
    </dgm:pt>
    <dgm:pt modelId="{6022F3C0-EEC4-427C-9BCC-D52D0CF19E27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chemeClr val="accent5">
              <a:lumMod val="75000"/>
            </a:schemeClr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rPr>
            <a:t>_ _ a _ n</a:t>
          </a:r>
          <a:r>
            <a:rPr lang="ru-RU" sz="2400" b="1" dirty="0" smtClean="0"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rPr>
            <a:t>                                         </a:t>
          </a:r>
          <a:endParaRPr lang="ru-RU" sz="2400" dirty="0">
            <a:solidFill>
              <a:schemeClr val="accent4">
                <a:lumMod val="50000"/>
              </a:schemeClr>
            </a:solidFill>
          </a:endParaRPr>
        </a:p>
      </dgm:t>
    </dgm:pt>
    <dgm:pt modelId="{F3943051-EE87-4344-AB87-C15C92C4D986}" type="parTrans" cxnId="{DA6BA7A0-92B0-4E4F-BE57-F21420B82A66}">
      <dgm:prSet/>
      <dgm:spPr/>
      <dgm:t>
        <a:bodyPr/>
        <a:lstStyle/>
        <a:p>
          <a:endParaRPr lang="ru-RU"/>
        </a:p>
      </dgm:t>
    </dgm:pt>
    <dgm:pt modelId="{ABC51237-2404-4ADC-9A5D-382882572147}" type="sibTrans" cxnId="{DA6BA7A0-92B0-4E4F-BE57-F21420B82A66}">
      <dgm:prSet/>
      <dgm:spPr/>
      <dgm:t>
        <a:bodyPr/>
        <a:lstStyle/>
        <a:p>
          <a:endParaRPr lang="ru-RU"/>
        </a:p>
      </dgm:t>
    </dgm:pt>
    <dgm:pt modelId="{098CA681-CEBA-487C-9887-3534785C51A5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rgbClr val="00B0F0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_ _ a   s _ t</a:t>
          </a:r>
          <a:r>
            <a:rPr lang="ru-RU" sz="240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    </a:t>
          </a:r>
          <a:r>
            <a:rPr lang="ru-RU" sz="380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                                 </a:t>
          </a:r>
          <a:endParaRPr lang="ru-RU" sz="3800" dirty="0">
            <a:solidFill>
              <a:schemeClr val="tx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94FF7C-CF6D-40D9-B3B0-D72727EFA46E}" type="parTrans" cxnId="{8AAB8CB7-9C63-4AAA-BA55-8292A49C1D22}">
      <dgm:prSet/>
      <dgm:spPr/>
      <dgm:t>
        <a:bodyPr/>
        <a:lstStyle/>
        <a:p>
          <a:endParaRPr lang="ru-RU"/>
        </a:p>
      </dgm:t>
    </dgm:pt>
    <dgm:pt modelId="{3BA9CFA3-6245-48F0-9790-3E535DD4B973}" type="sibTrans" cxnId="{8AAB8CB7-9C63-4AAA-BA55-8292A49C1D22}">
      <dgm:prSet/>
      <dgm:spPr/>
      <dgm:t>
        <a:bodyPr/>
        <a:lstStyle/>
        <a:p>
          <a:endParaRPr lang="ru-RU"/>
        </a:p>
      </dgm:t>
    </dgm:pt>
    <dgm:pt modelId="{C89AE4F7-791A-4A81-94D3-422D7F3D282D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rgbClr val="92D050"/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_ </a:t>
          </a:r>
          <a:r>
            <a:rPr lang="en-US" sz="2400" b="1" dirty="0" err="1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er</a:t>
          </a:r>
          <a:r>
            <a:rPr lang="en-US" sz="240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 _ p _ _ n _</a:t>
          </a:r>
          <a:r>
            <a:rPr lang="ru-RU" sz="240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                             </a:t>
          </a:r>
          <a:endParaRPr lang="ru-RU" sz="2400" b="1" dirty="0">
            <a:solidFill>
              <a:schemeClr val="tx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633656-8D76-4BB9-9B63-3861BF5F121A}" type="parTrans" cxnId="{A908000A-92B6-4F96-AEDA-9DFC92D889CC}">
      <dgm:prSet/>
      <dgm:spPr/>
      <dgm:t>
        <a:bodyPr/>
        <a:lstStyle/>
        <a:p>
          <a:endParaRPr lang="ru-RU"/>
        </a:p>
      </dgm:t>
    </dgm:pt>
    <dgm:pt modelId="{B1FB4205-4E6E-469A-ACB1-7A57A7A3C550}" type="sibTrans" cxnId="{A908000A-92B6-4F96-AEDA-9DFC92D889CC}">
      <dgm:prSet/>
      <dgm:spPr/>
      <dgm:t>
        <a:bodyPr/>
        <a:lstStyle/>
        <a:p>
          <a:endParaRPr lang="ru-RU"/>
        </a:p>
      </dgm:t>
    </dgm:pt>
    <dgm:pt modelId="{ED02717A-C326-47AB-8A93-F5D3D59138F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chemeClr val="bg2">
              <a:lumMod val="50000"/>
            </a:schemeClr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d _ l _</a:t>
          </a:r>
          <a:endParaRPr lang="ru-RU" sz="2400" dirty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510C6C-87A6-4762-8001-83998C7354CB}" type="parTrans" cxnId="{0FD1218D-9B14-4373-A75E-2BE2C6E79951}">
      <dgm:prSet/>
      <dgm:spPr/>
      <dgm:t>
        <a:bodyPr/>
        <a:lstStyle/>
        <a:p>
          <a:endParaRPr lang="ru-RU"/>
        </a:p>
      </dgm:t>
    </dgm:pt>
    <dgm:pt modelId="{4203D339-914B-4BD1-B501-3AB0AA7DA045}" type="sibTrans" cxnId="{0FD1218D-9B14-4373-A75E-2BE2C6E79951}">
      <dgm:prSet/>
      <dgm:spPr/>
      <dgm:t>
        <a:bodyPr/>
        <a:lstStyle/>
        <a:p>
          <a:endParaRPr lang="ru-RU"/>
        </a:p>
      </dgm:t>
    </dgm:pt>
    <dgm:pt modelId="{A6832A46-AD69-4CC2-8821-1AF41DB20664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_ a</a:t>
          </a:r>
          <a:r>
            <a:rPr lang="ru-RU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 </a:t>
          </a:r>
          <a:r>
            <a:rPr lang="en-US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l _</a:t>
          </a:r>
          <a:endParaRPr lang="ru-RU" sz="2400" dirty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71AE08-3148-40BA-ADF4-85C7C7BF62A2}" type="parTrans" cxnId="{DE77EAEE-4BB6-4608-B2FF-7806F191D198}">
      <dgm:prSet/>
      <dgm:spPr/>
      <dgm:t>
        <a:bodyPr/>
        <a:lstStyle/>
        <a:p>
          <a:endParaRPr lang="ru-RU"/>
        </a:p>
      </dgm:t>
    </dgm:pt>
    <dgm:pt modelId="{50783FC7-BEA7-400A-B856-E7057FE20C2C}" type="sibTrans" cxnId="{DE77EAEE-4BB6-4608-B2FF-7806F191D198}">
      <dgm:prSet/>
      <dgm:spPr/>
      <dgm:t>
        <a:bodyPr/>
        <a:lstStyle/>
        <a:p>
          <a:endParaRPr lang="ru-RU"/>
        </a:p>
      </dgm:t>
    </dgm:pt>
    <dgm:pt modelId="{A802C461-D06C-46D7-85E9-C3CC8592EED8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rgbClr val="FF0000"/>
          </a:solidFill>
          <a:prstDash val="solid"/>
        </a:ln>
      </dgm:spPr>
      <dgm:t>
        <a:bodyPr/>
        <a:lstStyle/>
        <a:p>
          <a:r>
            <a:rPr lang="en-US" sz="2400" b="1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r _ _ k _ n_        h _ _ s _</a:t>
          </a:r>
          <a:endParaRPr lang="ru-RU" sz="2400" dirty="0">
            <a:solidFill>
              <a:schemeClr val="tx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32BD31-34BE-443D-BDA0-147A860AF61F}" type="parTrans" cxnId="{E85EE9E7-DEBF-4E53-BAB8-655E2666ECAC}">
      <dgm:prSet/>
      <dgm:spPr/>
      <dgm:t>
        <a:bodyPr/>
        <a:lstStyle/>
        <a:p>
          <a:endParaRPr lang="ru-RU"/>
        </a:p>
      </dgm:t>
    </dgm:pt>
    <dgm:pt modelId="{8A6F630A-3B26-4E0E-962E-4F3A34EB4344}" type="sibTrans" cxnId="{E85EE9E7-DEBF-4E53-BAB8-655E2666ECAC}">
      <dgm:prSet/>
      <dgm:spPr/>
      <dgm:t>
        <a:bodyPr/>
        <a:lstStyle/>
        <a:p>
          <a:endParaRPr lang="ru-RU"/>
        </a:p>
      </dgm:t>
    </dgm:pt>
    <dgm:pt modelId="{08E925E9-8641-4221-A145-47E40E23DB51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>
        <a:ln w="38100">
          <a:solidFill>
            <a:schemeClr val="accent4">
              <a:lumMod val="75000"/>
            </a:schemeClr>
          </a:solidFill>
        </a:ln>
      </dgm:spPr>
      <dgm:t>
        <a:bodyPr/>
        <a:lstStyle/>
        <a:p>
          <a:pPr algn="ctr"/>
          <a:r>
            <a:rPr lang="ru-RU" sz="3000" b="1" dirty="0" smtClean="0">
              <a:solidFill>
                <a:srgbClr val="FFFF00"/>
              </a:solidFill>
              <a:latin typeface="Trebuchet MS" panose="020B0603020202020204" pitchFamily="34" charset="0"/>
            </a:rPr>
            <a:t>     </a:t>
          </a:r>
          <a:r>
            <a:rPr lang="ru-RU" sz="3000" b="1" dirty="0" smtClean="0">
              <a:solidFill>
                <a:srgbClr val="002060"/>
              </a:solidFill>
              <a:latin typeface="Trebuchet MS" panose="020B0603020202020204" pitchFamily="34" charset="0"/>
            </a:rPr>
            <a:t>                    </a:t>
          </a:r>
          <a:r>
            <a:rPr lang="ru-RU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_ </a:t>
          </a:r>
          <a:r>
            <a:rPr lang="en-US" sz="2400" b="1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l _ _ h _ n _</a:t>
          </a:r>
          <a:endParaRPr lang="ru-RU" sz="2400" dirty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37F915-7F77-4104-8546-874188AD6E01}" type="sibTrans" cxnId="{EC9238D5-F65F-496A-BF7C-DBA873EC2165}">
      <dgm:prSet/>
      <dgm:spPr/>
      <dgm:t>
        <a:bodyPr/>
        <a:lstStyle/>
        <a:p>
          <a:endParaRPr lang="ru-RU"/>
        </a:p>
      </dgm:t>
    </dgm:pt>
    <dgm:pt modelId="{0F58DF3F-5CF0-452D-99F6-A7B0A317309D}" type="parTrans" cxnId="{EC9238D5-F65F-496A-BF7C-DBA873EC2165}">
      <dgm:prSet/>
      <dgm:spPr/>
      <dgm:t>
        <a:bodyPr/>
        <a:lstStyle/>
        <a:p>
          <a:endParaRPr lang="ru-RU"/>
        </a:p>
      </dgm:t>
    </dgm:pt>
    <dgm:pt modelId="{8245113E-E0CF-4062-B185-DC290BEBC321}" type="pres">
      <dgm:prSet presAssocID="{3823888A-63CB-4C9F-826B-57AC072CF4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307F0D-FBA1-40B1-A11E-51F99AAB26E7}" type="pres">
      <dgm:prSet presAssocID="{7BF86C02-75A6-4197-BC0C-04465A81AC3F}" presName="node" presStyleLbl="node1" presStyleIdx="0" presStyleCnt="8" custScaleX="103555" custScaleY="1020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0392E3-7770-401E-BED3-303DC27C0FBA}" type="pres">
      <dgm:prSet presAssocID="{9A098EC1-9C11-4A54-86A5-A876C302E871}" presName="sibTrans" presStyleCnt="0"/>
      <dgm:spPr/>
    </dgm:pt>
    <dgm:pt modelId="{FDF82F63-6B14-405E-921B-95D7FAE2F260}" type="pres">
      <dgm:prSet presAssocID="{A802C461-D06C-46D7-85E9-C3CC8592EED8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0ABFE3-F3D9-42BC-A2B2-B76CAF482E6B}" type="pres">
      <dgm:prSet presAssocID="{8A6F630A-3B26-4E0E-962E-4F3A34EB4344}" presName="sibTrans" presStyleCnt="0"/>
      <dgm:spPr/>
    </dgm:pt>
    <dgm:pt modelId="{03389CB3-9117-4D26-95A7-B020A1636512}" type="pres">
      <dgm:prSet presAssocID="{A6832A46-AD69-4CC2-8821-1AF41DB20664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72D06-AF9D-49DE-A3DB-0482FEA13672}" type="pres">
      <dgm:prSet presAssocID="{50783FC7-BEA7-400A-B856-E7057FE20C2C}" presName="sibTrans" presStyleCnt="0"/>
      <dgm:spPr/>
    </dgm:pt>
    <dgm:pt modelId="{A2C4A934-1AB5-442A-81AF-778565F123BC}" type="pres">
      <dgm:prSet presAssocID="{ED02717A-C326-47AB-8A93-F5D3D59138FE}" presName="node" presStyleLbl="node1" presStyleIdx="3" presStyleCnt="8" custLinFactNeighborX="-40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674ED-051A-4532-843B-789FE94E31BB}" type="pres">
      <dgm:prSet presAssocID="{4203D339-914B-4BD1-B501-3AB0AA7DA045}" presName="sibTrans" presStyleCnt="0"/>
      <dgm:spPr/>
    </dgm:pt>
    <dgm:pt modelId="{D192BD35-B969-4F3D-8182-44F550D06237}" type="pres">
      <dgm:prSet presAssocID="{08E925E9-8641-4221-A145-47E40E23DB51}" presName="node" presStyleLbl="node1" presStyleIdx="4" presStyleCnt="8" custScaleX="103857" custScaleY="97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60C70A-F38B-4706-8D67-B435910DD5F5}" type="pres">
      <dgm:prSet presAssocID="{1A37F915-7F77-4104-8546-874188AD6E01}" presName="sibTrans" presStyleCnt="0"/>
      <dgm:spPr/>
    </dgm:pt>
    <dgm:pt modelId="{EE70416B-EC31-466A-A940-96530115D8CA}" type="pres">
      <dgm:prSet presAssocID="{C89AE4F7-791A-4A81-94D3-422D7F3D282D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F6E23F-0C30-4B97-BD1A-B89B85E25B86}" type="pres">
      <dgm:prSet presAssocID="{B1FB4205-4E6E-469A-ACB1-7A57A7A3C550}" presName="sibTrans" presStyleCnt="0"/>
      <dgm:spPr/>
    </dgm:pt>
    <dgm:pt modelId="{A94FF35F-E4F1-4173-8EDC-B8390E3FB8C3}" type="pres">
      <dgm:prSet presAssocID="{098CA681-CEBA-487C-9887-3534785C51A5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A3C2F8-529D-4B04-88E3-A460D3C4357F}" type="pres">
      <dgm:prSet presAssocID="{3BA9CFA3-6245-48F0-9790-3E535DD4B973}" presName="sibTrans" presStyleCnt="0"/>
      <dgm:spPr/>
    </dgm:pt>
    <dgm:pt modelId="{6E86C150-07ED-4FCD-996A-38E006845B02}" type="pres">
      <dgm:prSet presAssocID="{6022F3C0-EEC4-427C-9BCC-D52D0CF19E27}" presName="node" presStyleLbl="node1" presStyleIdx="7" presStyleCnt="8" custLinFactNeighborX="-3149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EF7235-EBF3-4890-B402-B1F89363704A}" srcId="{3823888A-63CB-4C9F-826B-57AC072CF4FB}" destId="{7BF86C02-75A6-4197-BC0C-04465A81AC3F}" srcOrd="0" destOrd="0" parTransId="{3086AB20-60C2-4AA6-9075-78BD4196D6A4}" sibTransId="{9A098EC1-9C11-4A54-86A5-A876C302E871}"/>
    <dgm:cxn modelId="{EC9238D5-F65F-496A-BF7C-DBA873EC2165}" srcId="{3823888A-63CB-4C9F-826B-57AC072CF4FB}" destId="{08E925E9-8641-4221-A145-47E40E23DB51}" srcOrd="4" destOrd="0" parTransId="{0F58DF3F-5CF0-452D-99F6-A7B0A317309D}" sibTransId="{1A37F915-7F77-4104-8546-874188AD6E01}"/>
    <dgm:cxn modelId="{0FD1218D-9B14-4373-A75E-2BE2C6E79951}" srcId="{3823888A-63CB-4C9F-826B-57AC072CF4FB}" destId="{ED02717A-C326-47AB-8A93-F5D3D59138FE}" srcOrd="3" destOrd="0" parTransId="{73510C6C-87A6-4762-8001-83998C7354CB}" sibTransId="{4203D339-914B-4BD1-B501-3AB0AA7DA045}"/>
    <dgm:cxn modelId="{5EC8F1A3-8BE3-433F-B1C2-2CB495323B18}" type="presOf" srcId="{7BF86C02-75A6-4197-BC0C-04465A81AC3F}" destId="{56307F0D-FBA1-40B1-A11E-51F99AAB26E7}" srcOrd="0" destOrd="0" presId="urn:microsoft.com/office/officeart/2005/8/layout/default#1"/>
    <dgm:cxn modelId="{E85EE9E7-DEBF-4E53-BAB8-655E2666ECAC}" srcId="{3823888A-63CB-4C9F-826B-57AC072CF4FB}" destId="{A802C461-D06C-46D7-85E9-C3CC8592EED8}" srcOrd="1" destOrd="0" parTransId="{AA32BD31-34BE-443D-BDA0-147A860AF61F}" sibTransId="{8A6F630A-3B26-4E0E-962E-4F3A34EB4344}"/>
    <dgm:cxn modelId="{7489CD24-7BE4-4463-9A45-03C9612C6A91}" type="presOf" srcId="{ED02717A-C326-47AB-8A93-F5D3D59138FE}" destId="{A2C4A934-1AB5-442A-81AF-778565F123BC}" srcOrd="0" destOrd="0" presId="urn:microsoft.com/office/officeart/2005/8/layout/default#1"/>
    <dgm:cxn modelId="{24B8CF80-5FA1-4E1B-BC63-3C6E3B7D3167}" type="presOf" srcId="{A6832A46-AD69-4CC2-8821-1AF41DB20664}" destId="{03389CB3-9117-4D26-95A7-B020A1636512}" srcOrd="0" destOrd="0" presId="urn:microsoft.com/office/officeart/2005/8/layout/default#1"/>
    <dgm:cxn modelId="{8AAB8CB7-9C63-4AAA-BA55-8292A49C1D22}" srcId="{3823888A-63CB-4C9F-826B-57AC072CF4FB}" destId="{098CA681-CEBA-487C-9887-3534785C51A5}" srcOrd="6" destOrd="0" parTransId="{E594FF7C-CF6D-40D9-B3B0-D72727EFA46E}" sibTransId="{3BA9CFA3-6245-48F0-9790-3E535DD4B973}"/>
    <dgm:cxn modelId="{D737BC98-49A0-4456-B466-9438B0EE4DBF}" type="presOf" srcId="{C89AE4F7-791A-4A81-94D3-422D7F3D282D}" destId="{EE70416B-EC31-466A-A940-96530115D8CA}" srcOrd="0" destOrd="0" presId="urn:microsoft.com/office/officeart/2005/8/layout/default#1"/>
    <dgm:cxn modelId="{8F51F753-CE5B-4B8D-968C-58BB8DDACC42}" type="presOf" srcId="{08E925E9-8641-4221-A145-47E40E23DB51}" destId="{D192BD35-B969-4F3D-8182-44F550D06237}" srcOrd="0" destOrd="0" presId="urn:microsoft.com/office/officeart/2005/8/layout/default#1"/>
    <dgm:cxn modelId="{AA5B11D5-DD89-478B-A95B-303FA4A2D65A}" type="presOf" srcId="{6022F3C0-EEC4-427C-9BCC-D52D0CF19E27}" destId="{6E86C150-07ED-4FCD-996A-38E006845B02}" srcOrd="0" destOrd="0" presId="urn:microsoft.com/office/officeart/2005/8/layout/default#1"/>
    <dgm:cxn modelId="{58B13A8E-DB91-470E-9B8A-0A92659FB05F}" type="presOf" srcId="{098CA681-CEBA-487C-9887-3534785C51A5}" destId="{A94FF35F-E4F1-4173-8EDC-B8390E3FB8C3}" srcOrd="0" destOrd="0" presId="urn:microsoft.com/office/officeart/2005/8/layout/default#1"/>
    <dgm:cxn modelId="{C0BADE26-A367-4C72-9AEC-560CB451B59E}" type="presOf" srcId="{3823888A-63CB-4C9F-826B-57AC072CF4FB}" destId="{8245113E-E0CF-4062-B185-DC290BEBC321}" srcOrd="0" destOrd="0" presId="urn:microsoft.com/office/officeart/2005/8/layout/default#1"/>
    <dgm:cxn modelId="{DA6BA7A0-92B0-4E4F-BE57-F21420B82A66}" srcId="{3823888A-63CB-4C9F-826B-57AC072CF4FB}" destId="{6022F3C0-EEC4-427C-9BCC-D52D0CF19E27}" srcOrd="7" destOrd="0" parTransId="{F3943051-EE87-4344-AB87-C15C92C4D986}" sibTransId="{ABC51237-2404-4ADC-9A5D-382882572147}"/>
    <dgm:cxn modelId="{A908000A-92B6-4F96-AEDA-9DFC92D889CC}" srcId="{3823888A-63CB-4C9F-826B-57AC072CF4FB}" destId="{C89AE4F7-791A-4A81-94D3-422D7F3D282D}" srcOrd="5" destOrd="0" parTransId="{B1633656-8D76-4BB9-9B63-3861BF5F121A}" sibTransId="{B1FB4205-4E6E-469A-ACB1-7A57A7A3C550}"/>
    <dgm:cxn modelId="{DE77EAEE-4BB6-4608-B2FF-7806F191D198}" srcId="{3823888A-63CB-4C9F-826B-57AC072CF4FB}" destId="{A6832A46-AD69-4CC2-8821-1AF41DB20664}" srcOrd="2" destOrd="0" parTransId="{2E71AE08-3148-40BA-ADF4-85C7C7BF62A2}" sibTransId="{50783FC7-BEA7-400A-B856-E7057FE20C2C}"/>
    <dgm:cxn modelId="{12F3BE47-3132-49C3-BFDE-2DE9F12F1FDC}" type="presOf" srcId="{A802C461-D06C-46D7-85E9-C3CC8592EED8}" destId="{FDF82F63-6B14-405E-921B-95D7FAE2F260}" srcOrd="0" destOrd="0" presId="urn:microsoft.com/office/officeart/2005/8/layout/default#1"/>
    <dgm:cxn modelId="{C67A6E37-0C3D-4410-BC12-41ECC8AE5B7B}" type="presParOf" srcId="{8245113E-E0CF-4062-B185-DC290BEBC321}" destId="{56307F0D-FBA1-40B1-A11E-51F99AAB26E7}" srcOrd="0" destOrd="0" presId="urn:microsoft.com/office/officeart/2005/8/layout/default#1"/>
    <dgm:cxn modelId="{EF33F91A-235A-4B7A-920D-919A8C3198C1}" type="presParOf" srcId="{8245113E-E0CF-4062-B185-DC290BEBC321}" destId="{1C0392E3-7770-401E-BED3-303DC27C0FBA}" srcOrd="1" destOrd="0" presId="urn:microsoft.com/office/officeart/2005/8/layout/default#1"/>
    <dgm:cxn modelId="{CF1F584D-6DDE-4E8E-9D5C-0C285663E89F}" type="presParOf" srcId="{8245113E-E0CF-4062-B185-DC290BEBC321}" destId="{FDF82F63-6B14-405E-921B-95D7FAE2F260}" srcOrd="2" destOrd="0" presId="urn:microsoft.com/office/officeart/2005/8/layout/default#1"/>
    <dgm:cxn modelId="{96399F72-C1E3-4289-8AB7-23EBDF23CB1F}" type="presParOf" srcId="{8245113E-E0CF-4062-B185-DC290BEBC321}" destId="{320ABFE3-F3D9-42BC-A2B2-B76CAF482E6B}" srcOrd="3" destOrd="0" presId="urn:microsoft.com/office/officeart/2005/8/layout/default#1"/>
    <dgm:cxn modelId="{A8693D63-F3EE-45BB-8B8F-B7581176FAEE}" type="presParOf" srcId="{8245113E-E0CF-4062-B185-DC290BEBC321}" destId="{03389CB3-9117-4D26-95A7-B020A1636512}" srcOrd="4" destOrd="0" presId="urn:microsoft.com/office/officeart/2005/8/layout/default#1"/>
    <dgm:cxn modelId="{884B4EE9-A923-457F-912F-3C8FA26168DA}" type="presParOf" srcId="{8245113E-E0CF-4062-B185-DC290BEBC321}" destId="{6D172D06-AF9D-49DE-A3DB-0482FEA13672}" srcOrd="5" destOrd="0" presId="urn:microsoft.com/office/officeart/2005/8/layout/default#1"/>
    <dgm:cxn modelId="{0519A877-8167-4684-B368-8C063CBE1A29}" type="presParOf" srcId="{8245113E-E0CF-4062-B185-DC290BEBC321}" destId="{A2C4A934-1AB5-442A-81AF-778565F123BC}" srcOrd="6" destOrd="0" presId="urn:microsoft.com/office/officeart/2005/8/layout/default#1"/>
    <dgm:cxn modelId="{E52C55E8-C66F-4EFC-87A8-B38AB1DE93A2}" type="presParOf" srcId="{8245113E-E0CF-4062-B185-DC290BEBC321}" destId="{46C674ED-051A-4532-843B-789FE94E31BB}" srcOrd="7" destOrd="0" presId="urn:microsoft.com/office/officeart/2005/8/layout/default#1"/>
    <dgm:cxn modelId="{35672C6A-B4FE-4349-884A-78C2EC7FEC34}" type="presParOf" srcId="{8245113E-E0CF-4062-B185-DC290BEBC321}" destId="{D192BD35-B969-4F3D-8182-44F550D06237}" srcOrd="8" destOrd="0" presId="urn:microsoft.com/office/officeart/2005/8/layout/default#1"/>
    <dgm:cxn modelId="{C08AA8B2-E28A-4711-93F0-33598097014A}" type="presParOf" srcId="{8245113E-E0CF-4062-B185-DC290BEBC321}" destId="{A560C70A-F38B-4706-8D67-B435910DD5F5}" srcOrd="9" destOrd="0" presId="urn:microsoft.com/office/officeart/2005/8/layout/default#1"/>
    <dgm:cxn modelId="{A98F904D-1F96-4E9C-AE63-B6B154D0428F}" type="presParOf" srcId="{8245113E-E0CF-4062-B185-DC290BEBC321}" destId="{EE70416B-EC31-466A-A940-96530115D8CA}" srcOrd="10" destOrd="0" presId="urn:microsoft.com/office/officeart/2005/8/layout/default#1"/>
    <dgm:cxn modelId="{CC3710D2-CCA2-47D9-AEE8-7685A4AC9BFA}" type="presParOf" srcId="{8245113E-E0CF-4062-B185-DC290BEBC321}" destId="{2BF6E23F-0C30-4B97-BD1A-B89B85E25B86}" srcOrd="11" destOrd="0" presId="urn:microsoft.com/office/officeart/2005/8/layout/default#1"/>
    <dgm:cxn modelId="{83B750F9-599A-4F4E-A28D-D2AF72093915}" type="presParOf" srcId="{8245113E-E0CF-4062-B185-DC290BEBC321}" destId="{A94FF35F-E4F1-4173-8EDC-B8390E3FB8C3}" srcOrd="12" destOrd="0" presId="urn:microsoft.com/office/officeart/2005/8/layout/default#1"/>
    <dgm:cxn modelId="{08D9EF85-08D3-40CF-9C8F-B1C013417C27}" type="presParOf" srcId="{8245113E-E0CF-4062-B185-DC290BEBC321}" destId="{FEA3C2F8-529D-4B04-88E3-A460D3C4357F}" srcOrd="13" destOrd="0" presId="urn:microsoft.com/office/officeart/2005/8/layout/default#1"/>
    <dgm:cxn modelId="{A2EED962-F26C-48F8-BE98-0333334F1AA1}" type="presParOf" srcId="{8245113E-E0CF-4062-B185-DC290BEBC321}" destId="{6E86C150-07ED-4FCD-996A-38E006845B02}" srcOrd="1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5A8C2F-7B75-4504-82B5-91E48C072A8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C199CF88-295E-4963-B7B3-4C163B1A9238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2">
                <a:shade val="30000"/>
                <a:satMod val="115000"/>
              </a:schemeClr>
            </a:gs>
            <a:gs pos="50000">
              <a:schemeClr val="accent2">
                <a:shade val="67500"/>
                <a:satMod val="115000"/>
              </a:schemeClr>
            </a:gs>
            <a:gs pos="100000">
              <a:schemeClr val="accent2">
                <a:shade val="100000"/>
                <a:satMod val="115000"/>
              </a:schemeClr>
            </a:gs>
          </a:gsLst>
          <a:lin ang="0" scaled="1"/>
          <a:tileRect/>
        </a:gra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 dirty="0" smtClean="0">
            <a:latin typeface="Trebuchet MS" pitchFamily="34" charset="0"/>
          </a:endParaRPr>
        </a:p>
        <a:p>
          <a:endParaRPr lang="ru-RU" dirty="0">
            <a:latin typeface="Trebuchet MS" pitchFamily="34" charset="0"/>
          </a:endParaRPr>
        </a:p>
      </dgm:t>
    </dgm:pt>
    <dgm:pt modelId="{1BD41318-4D89-4B70-B952-94A7394A4B0D}" type="parTrans" cxnId="{BF9060DB-DA26-4A1B-AE58-54B9E9561D7A}">
      <dgm:prSet/>
      <dgm:spPr/>
      <dgm:t>
        <a:bodyPr/>
        <a:lstStyle/>
        <a:p>
          <a:endParaRPr lang="ru-RU">
            <a:latin typeface="Trebuchet MS" pitchFamily="34" charset="0"/>
          </a:endParaRPr>
        </a:p>
      </dgm:t>
    </dgm:pt>
    <dgm:pt modelId="{BD70C062-A22F-4834-81EE-F0512ED067DF}" type="sibTrans" cxnId="{BF9060DB-DA26-4A1B-AE58-54B9E9561D7A}">
      <dgm:prSet/>
      <dgm:spPr/>
      <dgm:t>
        <a:bodyPr/>
        <a:lstStyle/>
        <a:p>
          <a:endParaRPr lang="ru-RU">
            <a:latin typeface="Trebuchet MS" pitchFamily="34" charset="0"/>
          </a:endParaRPr>
        </a:p>
      </dgm:t>
    </dgm:pt>
    <dgm:pt modelId="{931B5E79-3C4B-4E41-8420-8738D61EDF3E}">
      <dgm:prSet phldrT="[Текст]"/>
      <dgm:spPr>
        <a:solidFill>
          <a:srgbClr val="C00000">
            <a:alpha val="5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en-US" dirty="0" smtClean="0">
            <a:latin typeface="Trebuchet MS" pitchFamily="34" charset="0"/>
          </a:endParaRPr>
        </a:p>
        <a:p>
          <a:endParaRPr lang="ru-RU" dirty="0">
            <a:latin typeface="Trebuchet MS" pitchFamily="34" charset="0"/>
          </a:endParaRPr>
        </a:p>
      </dgm:t>
    </dgm:pt>
    <dgm:pt modelId="{BEE137B9-D371-42A6-9FD4-421BFE81AA67}" type="parTrans" cxnId="{C1E53385-460C-46C8-B193-12322DA710E9}">
      <dgm:prSet/>
      <dgm:spPr/>
      <dgm:t>
        <a:bodyPr/>
        <a:lstStyle/>
        <a:p>
          <a:endParaRPr lang="ru-RU">
            <a:latin typeface="Trebuchet MS" pitchFamily="34" charset="0"/>
          </a:endParaRPr>
        </a:p>
      </dgm:t>
    </dgm:pt>
    <dgm:pt modelId="{4D1F2E04-51FF-4A6E-920E-A3123A37DA56}" type="sibTrans" cxnId="{C1E53385-460C-46C8-B193-12322DA710E9}">
      <dgm:prSet/>
      <dgm:spPr/>
      <dgm:t>
        <a:bodyPr/>
        <a:lstStyle/>
        <a:p>
          <a:endParaRPr lang="ru-RU">
            <a:latin typeface="Trebuchet MS" pitchFamily="34" charset="0"/>
          </a:endParaRPr>
        </a:p>
      </dgm:t>
    </dgm:pt>
    <dgm:pt modelId="{FDE06F09-17F3-49C0-B5C7-8ABF09AAA9AA}" type="pres">
      <dgm:prSet presAssocID="{C25A8C2F-7B75-4504-82B5-91E48C072A87}" presName="compositeShape" presStyleCnt="0">
        <dgm:presLayoutVars>
          <dgm:chMax val="7"/>
          <dgm:dir/>
          <dgm:resizeHandles val="exact"/>
        </dgm:presLayoutVars>
      </dgm:prSet>
      <dgm:spPr/>
    </dgm:pt>
    <dgm:pt modelId="{C97D05DA-EF87-4557-A8E7-81542F4CBC03}" type="pres">
      <dgm:prSet presAssocID="{C199CF88-295E-4963-B7B3-4C163B1A9238}" presName="circ1" presStyleLbl="vennNode1" presStyleIdx="0" presStyleCnt="2" custScaleX="143795" custLinFactNeighborX="38076" custLinFactNeighborY="-1495"/>
      <dgm:spPr/>
      <dgm:t>
        <a:bodyPr/>
        <a:lstStyle/>
        <a:p>
          <a:endParaRPr lang="ru-RU"/>
        </a:p>
      </dgm:t>
    </dgm:pt>
    <dgm:pt modelId="{1879CC4C-C6AB-4506-A29F-4EAB2FA25AD6}" type="pres">
      <dgm:prSet presAssocID="{C199CF88-295E-4963-B7B3-4C163B1A923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D05AF3-6EE5-44EB-AEB3-CA71B7768D6D}" type="pres">
      <dgm:prSet presAssocID="{931B5E79-3C4B-4E41-8420-8738D61EDF3E}" presName="circ2" presStyleLbl="vennNode1" presStyleIdx="1" presStyleCnt="2" custScaleX="137266" custLinFactNeighborX="20095" custLinFactNeighborY="2309"/>
      <dgm:spPr/>
      <dgm:t>
        <a:bodyPr/>
        <a:lstStyle/>
        <a:p>
          <a:endParaRPr lang="ru-RU"/>
        </a:p>
      </dgm:t>
    </dgm:pt>
    <dgm:pt modelId="{41B1A6C5-AD12-47E2-AD78-CA5B7BB56C1A}" type="pres">
      <dgm:prSet presAssocID="{931B5E79-3C4B-4E41-8420-8738D61EDF3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AFBE904-9CC8-4B0F-82E0-C3C268CC45D1}" type="presOf" srcId="{931B5E79-3C4B-4E41-8420-8738D61EDF3E}" destId="{56D05AF3-6EE5-44EB-AEB3-CA71B7768D6D}" srcOrd="0" destOrd="0" presId="urn:microsoft.com/office/officeart/2005/8/layout/venn1"/>
    <dgm:cxn modelId="{51CFD3F1-E718-476E-A48D-BA02825E1DCE}" type="presOf" srcId="{C25A8C2F-7B75-4504-82B5-91E48C072A87}" destId="{FDE06F09-17F3-49C0-B5C7-8ABF09AAA9AA}" srcOrd="0" destOrd="0" presId="urn:microsoft.com/office/officeart/2005/8/layout/venn1"/>
    <dgm:cxn modelId="{D790B866-4C8C-42FA-8A50-B449BDBDABE8}" type="presOf" srcId="{931B5E79-3C4B-4E41-8420-8738D61EDF3E}" destId="{41B1A6C5-AD12-47E2-AD78-CA5B7BB56C1A}" srcOrd="1" destOrd="0" presId="urn:microsoft.com/office/officeart/2005/8/layout/venn1"/>
    <dgm:cxn modelId="{C1E53385-460C-46C8-B193-12322DA710E9}" srcId="{C25A8C2F-7B75-4504-82B5-91E48C072A87}" destId="{931B5E79-3C4B-4E41-8420-8738D61EDF3E}" srcOrd="1" destOrd="0" parTransId="{BEE137B9-D371-42A6-9FD4-421BFE81AA67}" sibTransId="{4D1F2E04-51FF-4A6E-920E-A3123A37DA56}"/>
    <dgm:cxn modelId="{BF9060DB-DA26-4A1B-AE58-54B9E9561D7A}" srcId="{C25A8C2F-7B75-4504-82B5-91E48C072A87}" destId="{C199CF88-295E-4963-B7B3-4C163B1A9238}" srcOrd="0" destOrd="0" parTransId="{1BD41318-4D89-4B70-B952-94A7394A4B0D}" sibTransId="{BD70C062-A22F-4834-81EE-F0512ED067DF}"/>
    <dgm:cxn modelId="{326B58CB-0E11-40F2-9260-58888097AD27}" type="presOf" srcId="{C199CF88-295E-4963-B7B3-4C163B1A9238}" destId="{C97D05DA-EF87-4557-A8E7-81542F4CBC03}" srcOrd="0" destOrd="0" presId="urn:microsoft.com/office/officeart/2005/8/layout/venn1"/>
    <dgm:cxn modelId="{549A005E-0A7C-4DEE-BEBD-D9BAA6BE95E4}" type="presOf" srcId="{C199CF88-295E-4963-B7B3-4C163B1A9238}" destId="{1879CC4C-C6AB-4506-A29F-4EAB2FA25AD6}" srcOrd="1" destOrd="0" presId="urn:microsoft.com/office/officeart/2005/8/layout/venn1"/>
    <dgm:cxn modelId="{A99A56CA-5810-4ABA-B3A5-D94E91350138}" type="presParOf" srcId="{FDE06F09-17F3-49C0-B5C7-8ABF09AAA9AA}" destId="{C97D05DA-EF87-4557-A8E7-81542F4CBC03}" srcOrd="0" destOrd="0" presId="urn:microsoft.com/office/officeart/2005/8/layout/venn1"/>
    <dgm:cxn modelId="{83225D2A-0127-4BED-88C2-99CF59B38AC4}" type="presParOf" srcId="{FDE06F09-17F3-49C0-B5C7-8ABF09AAA9AA}" destId="{1879CC4C-C6AB-4506-A29F-4EAB2FA25AD6}" srcOrd="1" destOrd="0" presId="urn:microsoft.com/office/officeart/2005/8/layout/venn1"/>
    <dgm:cxn modelId="{209F22EE-5708-4DCA-9544-99B0396CC50E}" type="presParOf" srcId="{FDE06F09-17F3-49C0-B5C7-8ABF09AAA9AA}" destId="{56D05AF3-6EE5-44EB-AEB3-CA71B7768D6D}" srcOrd="2" destOrd="0" presId="urn:microsoft.com/office/officeart/2005/8/layout/venn1"/>
    <dgm:cxn modelId="{3DFF1429-E728-4192-8E4B-3F681877D290}" type="presParOf" srcId="{FDE06F09-17F3-49C0-B5C7-8ABF09AAA9AA}" destId="{41B1A6C5-AD12-47E2-AD78-CA5B7BB56C1A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7095E1F8-4EDE-4430-B07D-B7175589A733}" type="presOf" srcId="{B842BC11-90CF-49FF-8D61-E8A8AAFE1BB6}" destId="{068CCA7D-1404-4068-AB93-6968EFC37502}" srcOrd="0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#1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8DBAFCE4-CE66-421C-B398-22A8E416C2C6}" type="presOf" srcId="{B842BC11-90CF-49FF-8D61-E8A8AAFE1BB6}" destId="{068CCA7D-1404-4068-AB93-6968EFC37502}" srcOrd="0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E0808F-45B8-407E-A78D-2FE82ED318DA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F12AA1A-318D-4ED4-A5D6-6E07521D494A}">
      <dgm:prSet phldrT="[Текст]"/>
      <dgm:spPr>
        <a:solidFill>
          <a:schemeClr val="accent3">
            <a:lumMod val="75000"/>
          </a:schemeClr>
        </a:solidFill>
        <a:ln w="38100">
          <a:solidFill>
            <a:schemeClr val="accent1">
              <a:lumMod val="5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This</a:t>
          </a:r>
          <a:r>
            <a:rPr lang="en-US" dirty="0" smtClean="0"/>
            <a:t> </a:t>
          </a:r>
          <a:endParaRPr lang="ru-RU" dirty="0"/>
        </a:p>
      </dgm:t>
    </dgm:pt>
    <dgm:pt modelId="{F346A22E-5BEB-4E79-A279-5C16E3C16DDB}" type="parTrans" cxnId="{DC726C2F-2335-4107-8C95-C131D82ECB5F}">
      <dgm:prSet/>
      <dgm:spPr/>
      <dgm:t>
        <a:bodyPr/>
        <a:lstStyle/>
        <a:p>
          <a:endParaRPr lang="ru-RU"/>
        </a:p>
      </dgm:t>
    </dgm:pt>
    <dgm:pt modelId="{230F47DD-913A-46BF-ADAF-F845154731C5}" type="sibTrans" cxnId="{DC726C2F-2335-4107-8C95-C131D82ECB5F}">
      <dgm:prSet/>
      <dgm:spPr/>
      <dgm:t>
        <a:bodyPr/>
        <a:lstStyle/>
        <a:p>
          <a:endParaRPr lang="ru-RU"/>
        </a:p>
      </dgm:t>
    </dgm:pt>
    <dgm:pt modelId="{FDAE35B8-3301-435B-B91F-F52F63D7CEF3}">
      <dgm:prSet phldrT="[Текст]"/>
      <dgm:spPr>
        <a:ln w="38100">
          <a:solidFill>
            <a:schemeClr val="tx1"/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These</a:t>
          </a:r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 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itchFamily="34" charset="0"/>
          </a:endParaRPr>
        </a:p>
      </dgm:t>
    </dgm:pt>
    <dgm:pt modelId="{529E329B-E9A1-42B1-9711-46E20BC409A1}" type="parTrans" cxnId="{4773AC20-CAE0-47DD-AFC2-A97D99EC8379}">
      <dgm:prSet/>
      <dgm:spPr/>
      <dgm:t>
        <a:bodyPr/>
        <a:lstStyle/>
        <a:p>
          <a:endParaRPr lang="ru-RU"/>
        </a:p>
      </dgm:t>
    </dgm:pt>
    <dgm:pt modelId="{CEFAC1BB-8F79-4BD0-8798-48761762643B}" type="sibTrans" cxnId="{4773AC20-CAE0-47DD-AFC2-A97D99EC8379}">
      <dgm:prSet/>
      <dgm:spPr/>
      <dgm:t>
        <a:bodyPr/>
        <a:lstStyle/>
        <a:p>
          <a:endParaRPr lang="ru-RU"/>
        </a:p>
      </dgm:t>
    </dgm:pt>
    <dgm:pt modelId="{BDBAB54D-26A4-481D-82D6-CE3B2C23F774}">
      <dgm:prSet phldrT="[Текст]"/>
      <dgm:spPr>
        <a:solidFill>
          <a:schemeClr val="accent3">
            <a:lumMod val="75000"/>
          </a:schemeClr>
        </a:solidFill>
        <a:ln w="28575">
          <a:solidFill>
            <a:schemeClr val="accent1">
              <a:lumMod val="5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That</a:t>
          </a:r>
          <a:r>
            <a:rPr lang="en-US" b="1" dirty="0" smtClean="0">
              <a:latin typeface="Trebuchet MS" pitchFamily="34" charset="0"/>
            </a:rPr>
            <a:t> </a:t>
          </a:r>
          <a:endParaRPr lang="ru-RU" b="1" dirty="0">
            <a:latin typeface="Trebuchet MS" pitchFamily="34" charset="0"/>
          </a:endParaRPr>
        </a:p>
      </dgm:t>
    </dgm:pt>
    <dgm:pt modelId="{FAC48C3A-15DA-4484-B207-F5C9194894C5}" type="parTrans" cxnId="{819F3267-AFB1-4988-8906-E16A12D06959}">
      <dgm:prSet/>
      <dgm:spPr/>
      <dgm:t>
        <a:bodyPr/>
        <a:lstStyle/>
        <a:p>
          <a:endParaRPr lang="ru-RU"/>
        </a:p>
      </dgm:t>
    </dgm:pt>
    <dgm:pt modelId="{FAE29800-F6D1-485C-B1A7-F57CA4F7E764}" type="sibTrans" cxnId="{819F3267-AFB1-4988-8906-E16A12D06959}">
      <dgm:prSet/>
      <dgm:spPr/>
      <dgm:t>
        <a:bodyPr/>
        <a:lstStyle/>
        <a:p>
          <a:endParaRPr lang="ru-RU"/>
        </a:p>
      </dgm:t>
    </dgm:pt>
    <dgm:pt modelId="{F94B9035-0C95-455F-9357-3BE3AD7A5752}">
      <dgm:prSet phldrT="[Текст]"/>
      <dgm:spPr>
        <a:ln w="38100">
          <a:solidFill>
            <a:schemeClr val="accent1">
              <a:lumMod val="50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Those</a:t>
          </a:r>
          <a:r>
            <a:rPr lang="en-US" dirty="0" smtClean="0"/>
            <a:t> </a:t>
          </a:r>
          <a:endParaRPr lang="ru-RU" dirty="0"/>
        </a:p>
      </dgm:t>
    </dgm:pt>
    <dgm:pt modelId="{1D2CE498-3145-438E-8A17-ABA51FD86E2A}" type="parTrans" cxnId="{122860B1-5BA4-4B6C-A5BD-7970B4FF6B70}">
      <dgm:prSet/>
      <dgm:spPr/>
      <dgm:t>
        <a:bodyPr/>
        <a:lstStyle/>
        <a:p>
          <a:endParaRPr lang="ru-RU"/>
        </a:p>
      </dgm:t>
    </dgm:pt>
    <dgm:pt modelId="{B22569A8-8EA9-4E38-8505-98F993AD956F}" type="sibTrans" cxnId="{122860B1-5BA4-4B6C-A5BD-7970B4FF6B70}">
      <dgm:prSet/>
      <dgm:spPr/>
      <dgm:t>
        <a:bodyPr/>
        <a:lstStyle/>
        <a:p>
          <a:endParaRPr lang="ru-RU"/>
        </a:p>
      </dgm:t>
    </dgm:pt>
    <dgm:pt modelId="{F2A68F7B-FD81-433E-8397-937EC88B5C5C}" type="pres">
      <dgm:prSet presAssocID="{6EE0808F-45B8-407E-A78D-2FE82ED318DA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96322B8-C996-4F91-9BD6-CE3E2711368C}" type="pres">
      <dgm:prSet presAssocID="{6EE0808F-45B8-407E-A78D-2FE82ED318DA}" presName="diamond" presStyleLbl="bgShp" presStyleIdx="0" presStyleCnt="1"/>
      <dgm:spPr/>
    </dgm:pt>
    <dgm:pt modelId="{6E77A8D7-0D28-474C-80C1-75B945CC49DA}" type="pres">
      <dgm:prSet presAssocID="{6EE0808F-45B8-407E-A78D-2FE82ED318DA}" presName="quad1" presStyleLbl="node1" presStyleIdx="0" presStyleCnt="4" custScaleX="109341" custScaleY="107074" custLinFactNeighborX="24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FF8FB-D955-4346-93DD-8C34DF81EB15}" type="pres">
      <dgm:prSet presAssocID="{6EE0808F-45B8-407E-A78D-2FE82ED318DA}" presName="quad2" presStyleLbl="node1" presStyleIdx="1" presStyleCnt="4" custScaleX="104808" custScaleY="110783" custLinFactNeighborX="18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3D8B72-7FC3-4D1C-850D-1073B801C245}" type="pres">
      <dgm:prSet presAssocID="{6EE0808F-45B8-407E-A78D-2FE82ED318DA}" presName="quad3" presStyleLbl="node1" presStyleIdx="2" presStyleCnt="4" custScaleX="111813" custScaleY="105563" custLinFactNeighborX="2473" custLinFactNeighborY="-61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60166B-FA11-4377-852E-0808B6609ADE}" type="pres">
      <dgm:prSet presAssocID="{6EE0808F-45B8-407E-A78D-2FE82ED318DA}" presName="quad4" presStyleLbl="node1" presStyleIdx="3" presStyleCnt="4" custScaleX="104121" custScaleY="101854" custLinFactNeighborX="309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2860B1-5BA4-4B6C-A5BD-7970B4FF6B70}" srcId="{6EE0808F-45B8-407E-A78D-2FE82ED318DA}" destId="{F94B9035-0C95-455F-9357-3BE3AD7A5752}" srcOrd="3" destOrd="0" parTransId="{1D2CE498-3145-438E-8A17-ABA51FD86E2A}" sibTransId="{B22569A8-8EA9-4E38-8505-98F993AD956F}"/>
    <dgm:cxn modelId="{DC726C2F-2335-4107-8C95-C131D82ECB5F}" srcId="{6EE0808F-45B8-407E-A78D-2FE82ED318DA}" destId="{CF12AA1A-318D-4ED4-A5D6-6E07521D494A}" srcOrd="0" destOrd="0" parTransId="{F346A22E-5BEB-4E79-A279-5C16E3C16DDB}" sibTransId="{230F47DD-913A-46BF-ADAF-F845154731C5}"/>
    <dgm:cxn modelId="{2B4309D3-7B85-47A4-BEF5-F63EBD886612}" type="presOf" srcId="{6EE0808F-45B8-407E-A78D-2FE82ED318DA}" destId="{F2A68F7B-FD81-433E-8397-937EC88B5C5C}" srcOrd="0" destOrd="0" presId="urn:microsoft.com/office/officeart/2005/8/layout/matrix3"/>
    <dgm:cxn modelId="{24410DF7-A2F8-458A-BCAF-DEBB8098B4A1}" type="presOf" srcId="{BDBAB54D-26A4-481D-82D6-CE3B2C23F774}" destId="{B13D8B72-7FC3-4D1C-850D-1073B801C245}" srcOrd="0" destOrd="0" presId="urn:microsoft.com/office/officeart/2005/8/layout/matrix3"/>
    <dgm:cxn modelId="{4773AC20-CAE0-47DD-AFC2-A97D99EC8379}" srcId="{6EE0808F-45B8-407E-A78D-2FE82ED318DA}" destId="{FDAE35B8-3301-435B-B91F-F52F63D7CEF3}" srcOrd="1" destOrd="0" parTransId="{529E329B-E9A1-42B1-9711-46E20BC409A1}" sibTransId="{CEFAC1BB-8F79-4BD0-8798-48761762643B}"/>
    <dgm:cxn modelId="{C276329E-061F-4589-9C59-05AE1C9AD5BD}" type="presOf" srcId="{F94B9035-0C95-455F-9357-3BE3AD7A5752}" destId="{E360166B-FA11-4377-852E-0808B6609ADE}" srcOrd="0" destOrd="0" presId="urn:microsoft.com/office/officeart/2005/8/layout/matrix3"/>
    <dgm:cxn modelId="{D2AC3FAD-40FA-4BF5-A6E3-A00639DB9FF5}" type="presOf" srcId="{CF12AA1A-318D-4ED4-A5D6-6E07521D494A}" destId="{6E77A8D7-0D28-474C-80C1-75B945CC49DA}" srcOrd="0" destOrd="0" presId="urn:microsoft.com/office/officeart/2005/8/layout/matrix3"/>
    <dgm:cxn modelId="{819F3267-AFB1-4988-8906-E16A12D06959}" srcId="{6EE0808F-45B8-407E-A78D-2FE82ED318DA}" destId="{BDBAB54D-26A4-481D-82D6-CE3B2C23F774}" srcOrd="2" destOrd="0" parTransId="{FAC48C3A-15DA-4484-B207-F5C9194894C5}" sibTransId="{FAE29800-F6D1-485C-B1A7-F57CA4F7E764}"/>
    <dgm:cxn modelId="{1AEA95BE-46C7-4FFD-B154-757EB2893558}" type="presOf" srcId="{FDAE35B8-3301-435B-B91F-F52F63D7CEF3}" destId="{808FF8FB-D955-4346-93DD-8C34DF81EB15}" srcOrd="0" destOrd="0" presId="urn:microsoft.com/office/officeart/2005/8/layout/matrix3"/>
    <dgm:cxn modelId="{112EDB07-A9C0-44E5-80F7-2CF66EE3CCD2}" type="presParOf" srcId="{F2A68F7B-FD81-433E-8397-937EC88B5C5C}" destId="{996322B8-C996-4F91-9BD6-CE3E2711368C}" srcOrd="0" destOrd="0" presId="urn:microsoft.com/office/officeart/2005/8/layout/matrix3"/>
    <dgm:cxn modelId="{28D35FC7-39BD-4EA8-9CAF-F912FE5C4448}" type="presParOf" srcId="{F2A68F7B-FD81-433E-8397-937EC88B5C5C}" destId="{6E77A8D7-0D28-474C-80C1-75B945CC49DA}" srcOrd="1" destOrd="0" presId="urn:microsoft.com/office/officeart/2005/8/layout/matrix3"/>
    <dgm:cxn modelId="{9BB79783-E61F-414B-9757-2CDE2D3D460C}" type="presParOf" srcId="{F2A68F7B-FD81-433E-8397-937EC88B5C5C}" destId="{808FF8FB-D955-4346-93DD-8C34DF81EB15}" srcOrd="2" destOrd="0" presId="urn:microsoft.com/office/officeart/2005/8/layout/matrix3"/>
    <dgm:cxn modelId="{936E304D-3696-4FB2-B9A8-3D43E4397E9C}" type="presParOf" srcId="{F2A68F7B-FD81-433E-8397-937EC88B5C5C}" destId="{B13D8B72-7FC3-4D1C-850D-1073B801C245}" srcOrd="3" destOrd="0" presId="urn:microsoft.com/office/officeart/2005/8/layout/matrix3"/>
    <dgm:cxn modelId="{E4A87B1F-64FD-477F-85C4-580B9262F930}" type="presParOf" srcId="{F2A68F7B-FD81-433E-8397-937EC88B5C5C}" destId="{E360166B-FA11-4377-852E-0808B6609ADE}" srcOrd="4" destOrd="0" presId="urn:microsoft.com/office/officeart/2005/8/layout/matrix3"/>
  </dgm:cxnLst>
  <dgm:bg>
    <a:effectLst/>
  </dgm:bg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339DAD-F3A3-4544-AF7C-20D9391E7113}" type="doc">
      <dgm:prSet loTypeId="urn:microsoft.com/office/officeart/2005/8/layout/vList3#1" loCatId="list" qsTypeId="urn:microsoft.com/office/officeart/2005/8/quickstyle/simple1" qsCatId="simple" csTypeId="urn:microsoft.com/office/officeart/2005/8/colors/accent1_1" csCatId="accent1" phldr="0"/>
      <dgm:spPr/>
      <dgm:t>
        <a:bodyPr/>
        <a:lstStyle/>
        <a:p>
          <a:endParaRPr lang="ru-RU"/>
        </a:p>
      </dgm:t>
    </dgm:pt>
    <dgm:pt modelId="{D98B5FDD-B623-4426-BFDD-2AF7F2857628}" type="pres">
      <dgm:prSet presAssocID="{52339DAD-F3A3-4544-AF7C-20D9391E711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17D55E6-33F7-4BC5-8ECA-4712A90AC862}" type="presOf" srcId="{52339DAD-F3A3-4544-AF7C-20D9391E7113}" destId="{D98B5FDD-B623-4426-BFDD-2AF7F2857628}" srcOrd="0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557D7FC-25B6-44F8-B52A-733F7C899FBE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99F4F89-D04C-41E3-BDC0-D484E879DAAE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4000" b="1" dirty="0">
            <a:latin typeface="Trebuchet MS" pitchFamily="34" charset="0"/>
          </a:endParaRPr>
        </a:p>
      </dgm:t>
    </dgm:pt>
    <dgm:pt modelId="{584C186A-9863-420F-9BD2-1A395CB0F527}" type="parTrans" cxnId="{137B64C8-C9DE-43C1-9FC5-3EA475494E7B}">
      <dgm:prSet/>
      <dgm:spPr/>
      <dgm:t>
        <a:bodyPr/>
        <a:lstStyle/>
        <a:p>
          <a:endParaRPr lang="ru-RU"/>
        </a:p>
      </dgm:t>
    </dgm:pt>
    <dgm:pt modelId="{035EEC1C-0595-455E-B2C1-FD0B2A393F84}" type="sibTrans" cxnId="{137B64C8-C9DE-43C1-9FC5-3EA475494E7B}">
      <dgm:prSet/>
      <dgm:spPr/>
      <dgm:t>
        <a:bodyPr/>
        <a:lstStyle/>
        <a:p>
          <a:endParaRPr lang="ru-RU"/>
        </a:p>
      </dgm:t>
    </dgm:pt>
    <dgm:pt modelId="{C7192E1E-7043-4B31-AC90-F40CF4E2610F}">
      <dgm:prSet phldrT="[Текст]"/>
      <dgm:spPr/>
      <dgm:t>
        <a:bodyPr/>
        <a:lstStyle/>
        <a:p>
          <a:endParaRPr lang="ru-RU" dirty="0"/>
        </a:p>
      </dgm:t>
    </dgm:pt>
    <dgm:pt modelId="{C2A1A3D9-8912-4F96-A782-30823EE26AC8}" type="parTrans" cxnId="{B1B9DC41-26CF-43DB-8406-6A127EC344B9}">
      <dgm:prSet/>
      <dgm:spPr/>
      <dgm:t>
        <a:bodyPr/>
        <a:lstStyle/>
        <a:p>
          <a:endParaRPr lang="ru-RU"/>
        </a:p>
      </dgm:t>
    </dgm:pt>
    <dgm:pt modelId="{5FB4E0DD-C1D3-4A46-A00A-DE346E199B37}" type="sibTrans" cxnId="{B1B9DC41-26CF-43DB-8406-6A127EC344B9}">
      <dgm:prSet/>
      <dgm:spPr/>
      <dgm:t>
        <a:bodyPr/>
        <a:lstStyle/>
        <a:p>
          <a:endParaRPr lang="ru-RU"/>
        </a:p>
      </dgm:t>
    </dgm:pt>
    <dgm:pt modelId="{07364AF7-1C2B-4746-A018-A3D3EFCFA44D}">
      <dgm:prSet phldrT="[Текст]" custT="1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ru-RU" sz="4000" b="1" dirty="0">
            <a:latin typeface="Trebuchet MS" pitchFamily="34" charset="0"/>
          </a:endParaRPr>
        </a:p>
      </dgm:t>
    </dgm:pt>
    <dgm:pt modelId="{A9484948-853B-44CC-8279-476B5CFE14A2}" type="parTrans" cxnId="{6370877B-FECC-4D8E-8925-DDEE44917091}">
      <dgm:prSet/>
      <dgm:spPr/>
      <dgm:t>
        <a:bodyPr/>
        <a:lstStyle/>
        <a:p>
          <a:endParaRPr lang="ru-RU"/>
        </a:p>
      </dgm:t>
    </dgm:pt>
    <dgm:pt modelId="{B39130D0-19C4-4001-9791-1ED197F111A2}" type="sibTrans" cxnId="{6370877B-FECC-4D8E-8925-DDEE44917091}">
      <dgm:prSet/>
      <dgm:spPr/>
      <dgm:t>
        <a:bodyPr/>
        <a:lstStyle/>
        <a:p>
          <a:endParaRPr lang="ru-RU"/>
        </a:p>
      </dgm:t>
    </dgm:pt>
    <dgm:pt modelId="{8E5B6EA9-6C94-4F58-B385-C7136E3AA26D}">
      <dgm:prSet phldrT="[Текст]"/>
      <dgm:spPr/>
      <dgm:t>
        <a:bodyPr/>
        <a:lstStyle/>
        <a:p>
          <a:endParaRPr lang="ru-RU" dirty="0"/>
        </a:p>
      </dgm:t>
    </dgm:pt>
    <dgm:pt modelId="{852D10D0-D8E9-46DE-B078-452F3BF66BD1}" type="parTrans" cxnId="{8013BD89-9F2A-446F-BBC8-F99474226B47}">
      <dgm:prSet/>
      <dgm:spPr/>
      <dgm:t>
        <a:bodyPr/>
        <a:lstStyle/>
        <a:p>
          <a:endParaRPr lang="ru-RU"/>
        </a:p>
      </dgm:t>
    </dgm:pt>
    <dgm:pt modelId="{D2B45FC8-7625-4DC3-B10C-4746FC3DAABB}" type="sibTrans" cxnId="{8013BD89-9F2A-446F-BBC8-F99474226B47}">
      <dgm:prSet/>
      <dgm:spPr/>
      <dgm:t>
        <a:bodyPr/>
        <a:lstStyle/>
        <a:p>
          <a:endParaRPr lang="ru-RU"/>
        </a:p>
      </dgm:t>
    </dgm:pt>
    <dgm:pt modelId="{28065769-F4A1-48E0-82FF-2D9A7F705C96}" type="pres">
      <dgm:prSet presAssocID="{9557D7FC-25B6-44F8-B52A-733F7C899FB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A4B2419-D01A-4010-9FA1-14A20769C8A1}" type="pres">
      <dgm:prSet presAssocID="{699F4F89-D04C-41E3-BDC0-D484E879DAAE}" presName="composite" presStyleCnt="0"/>
      <dgm:spPr/>
    </dgm:pt>
    <dgm:pt modelId="{494CF98A-4F1F-415C-BBB2-3A3CBFE8B98B}" type="pres">
      <dgm:prSet presAssocID="{699F4F89-D04C-41E3-BDC0-D484E879DAA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1760E6-D00E-4845-92AC-0C89FE071CBB}" type="pres">
      <dgm:prSet presAssocID="{699F4F89-D04C-41E3-BDC0-D484E879DAAE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ECE646-AC49-4ACF-B3F2-C24591A71E03}" type="pres">
      <dgm:prSet presAssocID="{035EEC1C-0595-455E-B2C1-FD0B2A393F84}" presName="space" presStyleCnt="0"/>
      <dgm:spPr/>
    </dgm:pt>
    <dgm:pt modelId="{F993964D-2704-45B5-A60A-AB00467F3B6E}" type="pres">
      <dgm:prSet presAssocID="{07364AF7-1C2B-4746-A018-A3D3EFCFA44D}" presName="composite" presStyleCnt="0"/>
      <dgm:spPr/>
    </dgm:pt>
    <dgm:pt modelId="{E0E4DC68-992C-467A-AF38-DD434D793DB0}" type="pres">
      <dgm:prSet presAssocID="{07364AF7-1C2B-4746-A018-A3D3EFCFA44D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C86CA6-AD8D-4007-BB71-3D8CF8AB4065}" type="pres">
      <dgm:prSet presAssocID="{07364AF7-1C2B-4746-A018-A3D3EFCFA44D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70877B-FECC-4D8E-8925-DDEE44917091}" srcId="{9557D7FC-25B6-44F8-B52A-733F7C899FBE}" destId="{07364AF7-1C2B-4746-A018-A3D3EFCFA44D}" srcOrd="1" destOrd="0" parTransId="{A9484948-853B-44CC-8279-476B5CFE14A2}" sibTransId="{B39130D0-19C4-4001-9791-1ED197F111A2}"/>
    <dgm:cxn modelId="{137B64C8-C9DE-43C1-9FC5-3EA475494E7B}" srcId="{9557D7FC-25B6-44F8-B52A-733F7C899FBE}" destId="{699F4F89-D04C-41E3-BDC0-D484E879DAAE}" srcOrd="0" destOrd="0" parTransId="{584C186A-9863-420F-9BD2-1A395CB0F527}" sibTransId="{035EEC1C-0595-455E-B2C1-FD0B2A393F84}"/>
    <dgm:cxn modelId="{8013BD89-9F2A-446F-BBC8-F99474226B47}" srcId="{07364AF7-1C2B-4746-A018-A3D3EFCFA44D}" destId="{8E5B6EA9-6C94-4F58-B385-C7136E3AA26D}" srcOrd="0" destOrd="0" parTransId="{852D10D0-D8E9-46DE-B078-452F3BF66BD1}" sibTransId="{D2B45FC8-7625-4DC3-B10C-4746FC3DAABB}"/>
    <dgm:cxn modelId="{6FD3B514-DC69-4D26-A158-BE1C19A65BBA}" type="presOf" srcId="{8E5B6EA9-6C94-4F58-B385-C7136E3AA26D}" destId="{39C86CA6-AD8D-4007-BB71-3D8CF8AB4065}" srcOrd="0" destOrd="0" presId="urn:microsoft.com/office/officeart/2005/8/layout/hList1"/>
    <dgm:cxn modelId="{8B3D4466-8343-46BC-B8ED-B7DDAFFE8A79}" type="presOf" srcId="{07364AF7-1C2B-4746-A018-A3D3EFCFA44D}" destId="{E0E4DC68-992C-467A-AF38-DD434D793DB0}" srcOrd="0" destOrd="0" presId="urn:microsoft.com/office/officeart/2005/8/layout/hList1"/>
    <dgm:cxn modelId="{CC65D904-D51A-49BA-956E-A27F5AB515C1}" type="presOf" srcId="{C7192E1E-7043-4B31-AC90-F40CF4E2610F}" destId="{FD1760E6-D00E-4845-92AC-0C89FE071CBB}" srcOrd="0" destOrd="0" presId="urn:microsoft.com/office/officeart/2005/8/layout/hList1"/>
    <dgm:cxn modelId="{B1B9DC41-26CF-43DB-8406-6A127EC344B9}" srcId="{699F4F89-D04C-41E3-BDC0-D484E879DAAE}" destId="{C7192E1E-7043-4B31-AC90-F40CF4E2610F}" srcOrd="0" destOrd="0" parTransId="{C2A1A3D9-8912-4F96-A782-30823EE26AC8}" sibTransId="{5FB4E0DD-C1D3-4A46-A00A-DE346E199B37}"/>
    <dgm:cxn modelId="{D2C301B7-747F-43E1-865D-FD4E9FCB3F88}" type="presOf" srcId="{699F4F89-D04C-41E3-BDC0-D484E879DAAE}" destId="{494CF98A-4F1F-415C-BBB2-3A3CBFE8B98B}" srcOrd="0" destOrd="0" presId="urn:microsoft.com/office/officeart/2005/8/layout/hList1"/>
    <dgm:cxn modelId="{82B65460-1135-4D5F-8ABD-533FBEDAE71A}" type="presOf" srcId="{9557D7FC-25B6-44F8-B52A-733F7C899FBE}" destId="{28065769-F4A1-48E0-82FF-2D9A7F705C96}" srcOrd="0" destOrd="0" presId="urn:microsoft.com/office/officeart/2005/8/layout/hList1"/>
    <dgm:cxn modelId="{BA692A19-BD50-496B-BB38-6959656AE6BA}" type="presParOf" srcId="{28065769-F4A1-48E0-82FF-2D9A7F705C96}" destId="{9A4B2419-D01A-4010-9FA1-14A20769C8A1}" srcOrd="0" destOrd="0" presId="urn:microsoft.com/office/officeart/2005/8/layout/hList1"/>
    <dgm:cxn modelId="{061D6EA8-0F86-4853-A1CE-EC5FAD2EF7B0}" type="presParOf" srcId="{9A4B2419-D01A-4010-9FA1-14A20769C8A1}" destId="{494CF98A-4F1F-415C-BBB2-3A3CBFE8B98B}" srcOrd="0" destOrd="0" presId="urn:microsoft.com/office/officeart/2005/8/layout/hList1"/>
    <dgm:cxn modelId="{7F53275E-7553-46CB-B0DE-B99BD48203FA}" type="presParOf" srcId="{9A4B2419-D01A-4010-9FA1-14A20769C8A1}" destId="{FD1760E6-D00E-4845-92AC-0C89FE071CBB}" srcOrd="1" destOrd="0" presId="urn:microsoft.com/office/officeart/2005/8/layout/hList1"/>
    <dgm:cxn modelId="{C1862CA6-0E32-4805-A5D5-BE5F829A6666}" type="presParOf" srcId="{28065769-F4A1-48E0-82FF-2D9A7F705C96}" destId="{08ECE646-AC49-4ACF-B3F2-C24591A71E03}" srcOrd="1" destOrd="0" presId="urn:microsoft.com/office/officeart/2005/8/layout/hList1"/>
    <dgm:cxn modelId="{5B5B5509-AB81-47F8-B573-48EFA213F2C3}" type="presParOf" srcId="{28065769-F4A1-48E0-82FF-2D9A7F705C96}" destId="{F993964D-2704-45B5-A60A-AB00467F3B6E}" srcOrd="2" destOrd="0" presId="urn:microsoft.com/office/officeart/2005/8/layout/hList1"/>
    <dgm:cxn modelId="{8D052F34-5C2E-476B-9A41-9C25FDDAD0CC}" type="presParOf" srcId="{F993964D-2704-45B5-A60A-AB00467F3B6E}" destId="{E0E4DC68-992C-467A-AF38-DD434D793DB0}" srcOrd="0" destOrd="0" presId="urn:microsoft.com/office/officeart/2005/8/layout/hList1"/>
    <dgm:cxn modelId="{4AF7B896-1EED-4047-9747-867BFD7C9A90}" type="presParOf" srcId="{F993964D-2704-45B5-A60A-AB00467F3B6E}" destId="{39C86CA6-AD8D-4007-BB71-3D8CF8AB406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6FCF0A9-BFF1-4391-9698-023E730EDA7F}" type="doc">
      <dgm:prSet loTypeId="urn:microsoft.com/office/officeart/2005/8/layout/list1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E30A1F3C-03C2-43E3-A1ED-788F9C8E5C78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tea set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itchFamily="34" charset="0"/>
          </a:endParaRPr>
        </a:p>
      </dgm:t>
    </dgm:pt>
    <dgm:pt modelId="{041217AA-81A9-4A23-A59D-CBDFBD07AA6F}" type="parTrans" cxnId="{816F886B-FC85-4AAC-A147-181F1A564F84}">
      <dgm:prSet/>
      <dgm:spPr/>
      <dgm:t>
        <a:bodyPr/>
        <a:lstStyle/>
        <a:p>
          <a:endParaRPr lang="ru-RU"/>
        </a:p>
      </dgm:t>
    </dgm:pt>
    <dgm:pt modelId="{6BD0ED56-C90B-44BC-881A-9C382937A6F4}" type="sibTrans" cxnId="{816F886B-FC85-4AAC-A147-181F1A564F84}">
      <dgm:prSet/>
      <dgm:spPr/>
      <dgm:t>
        <a:bodyPr/>
        <a:lstStyle/>
        <a:p>
          <a:endParaRPr lang="ru-RU"/>
        </a:p>
      </dgm:t>
    </dgm:pt>
    <dgm:pt modelId="{94AFC75C-0303-4960-BAC6-68AEC87BA495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animal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itchFamily="34" charset="0"/>
          </a:endParaRPr>
        </a:p>
      </dgm:t>
    </dgm:pt>
    <dgm:pt modelId="{3801E9D3-B114-4A19-BF10-7B558AD152FD}" type="parTrans" cxnId="{757BDFB0-B510-47FF-919F-8FC49C96910F}">
      <dgm:prSet/>
      <dgm:spPr/>
      <dgm:t>
        <a:bodyPr/>
        <a:lstStyle/>
        <a:p>
          <a:endParaRPr lang="ru-RU"/>
        </a:p>
      </dgm:t>
    </dgm:pt>
    <dgm:pt modelId="{C6DDA673-9163-46A0-8C78-D6E4C699261C}" type="sibTrans" cxnId="{757BDFB0-B510-47FF-919F-8FC49C96910F}">
      <dgm:prSet/>
      <dgm:spPr/>
      <dgm:t>
        <a:bodyPr/>
        <a:lstStyle/>
        <a:p>
          <a:endParaRPr lang="ru-RU"/>
        </a:p>
      </dgm:t>
    </dgm:pt>
    <dgm:pt modelId="{C5585518-1E12-41BC-A79C-C2B52A131B6B}">
      <dgm:prSet phldrT="[Текст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umbrella</a:t>
          </a:r>
          <a:endParaRPr lang="ru-RU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itchFamily="34" charset="0"/>
          </a:endParaRPr>
        </a:p>
      </dgm:t>
    </dgm:pt>
    <dgm:pt modelId="{DFC90346-6F7D-4CAC-BB98-D66133FD86AC}" type="parTrans" cxnId="{089E16DB-B195-4B61-90F2-8CC4427AD9BF}">
      <dgm:prSet/>
      <dgm:spPr/>
      <dgm:t>
        <a:bodyPr/>
        <a:lstStyle/>
        <a:p>
          <a:endParaRPr lang="ru-RU"/>
        </a:p>
      </dgm:t>
    </dgm:pt>
    <dgm:pt modelId="{066429DD-25D8-43CD-8516-C01F27003DFF}" type="sibTrans" cxnId="{089E16DB-B195-4B61-90F2-8CC4427AD9BF}">
      <dgm:prSet/>
      <dgm:spPr/>
      <dgm:t>
        <a:bodyPr/>
        <a:lstStyle/>
        <a:p>
          <a:endParaRPr lang="ru-RU"/>
        </a:p>
      </dgm:t>
    </dgm:pt>
    <dgm:pt modelId="{6309FAB0-B753-4CCC-A116-347BF057C982}">
      <dgm:prSet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orange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itchFamily="34" charset="0"/>
          </a:endParaRPr>
        </a:p>
      </dgm:t>
    </dgm:pt>
    <dgm:pt modelId="{B067B5CF-18FB-4A67-A419-AA83BFCF903E}" type="parTrans" cxnId="{F37C13B3-916F-43E2-9E8B-20892A320F2F}">
      <dgm:prSet/>
      <dgm:spPr/>
      <dgm:t>
        <a:bodyPr/>
        <a:lstStyle/>
        <a:p>
          <a:endParaRPr lang="ru-RU"/>
        </a:p>
      </dgm:t>
    </dgm:pt>
    <dgm:pt modelId="{F9825395-E2D5-42E2-9247-8F2A215FF275}" type="sibTrans" cxnId="{F37C13B3-916F-43E2-9E8B-20892A320F2F}">
      <dgm:prSet/>
      <dgm:spPr/>
      <dgm:t>
        <a:bodyPr/>
        <a:lstStyle/>
        <a:p>
          <a:endParaRPr lang="ru-RU"/>
        </a:p>
      </dgm:t>
    </dgm:pt>
    <dgm:pt modelId="{E4291A86-BBC6-4F98-9CBF-D394688F35B9}">
      <dgm:prSet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ruler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itchFamily="34" charset="0"/>
          </a:endParaRPr>
        </a:p>
      </dgm:t>
    </dgm:pt>
    <dgm:pt modelId="{D1CCD6E5-F4E5-4BCB-8E63-C070FB1C0317}" type="parTrans" cxnId="{1CAC31BB-770F-4445-A94C-979E945918D8}">
      <dgm:prSet/>
      <dgm:spPr/>
      <dgm:t>
        <a:bodyPr/>
        <a:lstStyle/>
        <a:p>
          <a:endParaRPr lang="ru-RU"/>
        </a:p>
      </dgm:t>
    </dgm:pt>
    <dgm:pt modelId="{90B39F1F-48C2-4A4B-9461-BB857C80CEB5}" type="sibTrans" cxnId="{1CAC31BB-770F-4445-A94C-979E945918D8}">
      <dgm:prSet/>
      <dgm:spPr/>
      <dgm:t>
        <a:bodyPr/>
        <a:lstStyle/>
        <a:p>
          <a:endParaRPr lang="ru-RU"/>
        </a:p>
      </dgm:t>
    </dgm:pt>
    <dgm:pt modelId="{D6873794-C146-4368-9E74-20198571B8FA}">
      <dgm:prSet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pPr algn="ctr"/>
          <a:r>
            <a:rPr lang="en-US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doll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rebuchet MS" pitchFamily="34" charset="0"/>
          </a:endParaRPr>
        </a:p>
      </dgm:t>
    </dgm:pt>
    <dgm:pt modelId="{215B4F89-4CF3-400D-AE29-B27A66A7A3D5}" type="parTrans" cxnId="{FD54C939-49C1-4157-B88A-F43EB4D90D33}">
      <dgm:prSet/>
      <dgm:spPr/>
      <dgm:t>
        <a:bodyPr/>
        <a:lstStyle/>
        <a:p>
          <a:endParaRPr lang="ru-RU"/>
        </a:p>
      </dgm:t>
    </dgm:pt>
    <dgm:pt modelId="{907C00E3-3B3B-4387-BA13-1539E5696D0A}" type="sibTrans" cxnId="{FD54C939-49C1-4157-B88A-F43EB4D90D33}">
      <dgm:prSet/>
      <dgm:spPr/>
      <dgm:t>
        <a:bodyPr/>
        <a:lstStyle/>
        <a:p>
          <a:endParaRPr lang="ru-RU"/>
        </a:p>
      </dgm:t>
    </dgm:pt>
    <dgm:pt modelId="{3680CD1C-CA55-4D94-A357-F5F23F5330F4}" type="pres">
      <dgm:prSet presAssocID="{A6FCF0A9-BFF1-4391-9698-023E730EDA7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7D179F-6081-464D-BE76-CD7A85B266E7}" type="pres">
      <dgm:prSet presAssocID="{E30A1F3C-03C2-43E3-A1ED-788F9C8E5C78}" presName="parentLin" presStyleCnt="0"/>
      <dgm:spPr/>
    </dgm:pt>
    <dgm:pt modelId="{77950ADC-11E3-41C3-B75D-3C363C545364}" type="pres">
      <dgm:prSet presAssocID="{E30A1F3C-03C2-43E3-A1ED-788F9C8E5C78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63B3C61E-F9BD-4B94-8B3F-375FAD417D09}" type="pres">
      <dgm:prSet presAssocID="{E30A1F3C-03C2-43E3-A1ED-788F9C8E5C78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D8A6FB-71E8-411D-B40E-A34793711E33}" type="pres">
      <dgm:prSet presAssocID="{E30A1F3C-03C2-43E3-A1ED-788F9C8E5C78}" presName="negativeSpace" presStyleCnt="0"/>
      <dgm:spPr/>
    </dgm:pt>
    <dgm:pt modelId="{55BA1EB9-2AF3-4F70-A715-8BF66137B176}" type="pres">
      <dgm:prSet presAssocID="{E30A1F3C-03C2-43E3-A1ED-788F9C8E5C78}" presName="childText" presStyleLbl="conFgAcc1" presStyleIdx="0" presStyleCnt="6">
        <dgm:presLayoutVars>
          <dgm:bulletEnabled val="1"/>
        </dgm:presLayoutVars>
      </dgm:prSet>
      <dgm:spPr/>
    </dgm:pt>
    <dgm:pt modelId="{113C08E8-AE54-42C3-AF4B-C35B92461563}" type="pres">
      <dgm:prSet presAssocID="{6BD0ED56-C90B-44BC-881A-9C382937A6F4}" presName="spaceBetweenRectangles" presStyleCnt="0"/>
      <dgm:spPr/>
    </dgm:pt>
    <dgm:pt modelId="{901B5680-297F-407D-A672-483A1E7DCFF0}" type="pres">
      <dgm:prSet presAssocID="{94AFC75C-0303-4960-BAC6-68AEC87BA495}" presName="parentLin" presStyleCnt="0"/>
      <dgm:spPr/>
    </dgm:pt>
    <dgm:pt modelId="{3CB94EC0-3E51-4849-94DB-9840AAE4D0DF}" type="pres">
      <dgm:prSet presAssocID="{94AFC75C-0303-4960-BAC6-68AEC87BA495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AEAEA845-D1C8-450D-BFF8-DE42CF25B561}" type="pres">
      <dgm:prSet presAssocID="{94AFC75C-0303-4960-BAC6-68AEC87BA495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3D553D-4F17-4EEA-8BE6-8DF6A9EE46CA}" type="pres">
      <dgm:prSet presAssocID="{94AFC75C-0303-4960-BAC6-68AEC87BA495}" presName="negativeSpace" presStyleCnt="0"/>
      <dgm:spPr/>
    </dgm:pt>
    <dgm:pt modelId="{96EF36C5-E01D-4DAA-B033-0DDB71BCCBB0}" type="pres">
      <dgm:prSet presAssocID="{94AFC75C-0303-4960-BAC6-68AEC87BA495}" presName="childText" presStyleLbl="conFgAcc1" presStyleIdx="1" presStyleCnt="6">
        <dgm:presLayoutVars>
          <dgm:bulletEnabled val="1"/>
        </dgm:presLayoutVars>
      </dgm:prSet>
      <dgm:spPr/>
    </dgm:pt>
    <dgm:pt modelId="{E40260AA-22B3-4924-99C5-10076CFD4B67}" type="pres">
      <dgm:prSet presAssocID="{C6DDA673-9163-46A0-8C78-D6E4C699261C}" presName="spaceBetweenRectangles" presStyleCnt="0"/>
      <dgm:spPr/>
    </dgm:pt>
    <dgm:pt modelId="{AA0C1CCF-5095-413D-9C98-3A2D5AF4782F}" type="pres">
      <dgm:prSet presAssocID="{C5585518-1E12-41BC-A79C-C2B52A131B6B}" presName="parentLin" presStyleCnt="0"/>
      <dgm:spPr/>
    </dgm:pt>
    <dgm:pt modelId="{87C52318-C1C1-4A5B-BAB3-DB488243944A}" type="pres">
      <dgm:prSet presAssocID="{C5585518-1E12-41BC-A79C-C2B52A131B6B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FD76EEBC-89DB-4B04-A414-8103C8F8B0A4}" type="pres">
      <dgm:prSet presAssocID="{C5585518-1E12-41BC-A79C-C2B52A131B6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B43A84-A3AB-4650-BAEC-C5CB1240EA23}" type="pres">
      <dgm:prSet presAssocID="{C5585518-1E12-41BC-A79C-C2B52A131B6B}" presName="negativeSpace" presStyleCnt="0"/>
      <dgm:spPr/>
    </dgm:pt>
    <dgm:pt modelId="{46209D13-45BD-474D-A263-1152558FF42A}" type="pres">
      <dgm:prSet presAssocID="{C5585518-1E12-41BC-A79C-C2B52A131B6B}" presName="childText" presStyleLbl="conFgAcc1" presStyleIdx="2" presStyleCnt="6">
        <dgm:presLayoutVars>
          <dgm:bulletEnabled val="1"/>
        </dgm:presLayoutVars>
      </dgm:prSet>
      <dgm:spPr/>
    </dgm:pt>
    <dgm:pt modelId="{057DD2D4-7A34-4D8C-8EDB-0B5820A5A8AD}" type="pres">
      <dgm:prSet presAssocID="{066429DD-25D8-43CD-8516-C01F27003DFF}" presName="spaceBetweenRectangles" presStyleCnt="0"/>
      <dgm:spPr/>
    </dgm:pt>
    <dgm:pt modelId="{4652E4D7-734F-4C9F-9D9F-DE3F76EE9606}" type="pres">
      <dgm:prSet presAssocID="{E4291A86-BBC6-4F98-9CBF-D394688F35B9}" presName="parentLin" presStyleCnt="0"/>
      <dgm:spPr/>
    </dgm:pt>
    <dgm:pt modelId="{4953BD2F-2142-4A43-95D5-7ABC6B145D0C}" type="pres">
      <dgm:prSet presAssocID="{E4291A86-BBC6-4F98-9CBF-D394688F35B9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CFCBFEC7-8572-4D79-9F7D-CEA41895E294}" type="pres">
      <dgm:prSet presAssocID="{E4291A86-BBC6-4F98-9CBF-D394688F35B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719A99-8E8B-40B4-B9DC-ABAAF3EFF8AF}" type="pres">
      <dgm:prSet presAssocID="{E4291A86-BBC6-4F98-9CBF-D394688F35B9}" presName="negativeSpace" presStyleCnt="0"/>
      <dgm:spPr/>
    </dgm:pt>
    <dgm:pt modelId="{381FF287-D30E-4DE6-A519-DB878AB0326E}" type="pres">
      <dgm:prSet presAssocID="{E4291A86-BBC6-4F98-9CBF-D394688F35B9}" presName="childText" presStyleLbl="conFgAcc1" presStyleIdx="3" presStyleCnt="6">
        <dgm:presLayoutVars>
          <dgm:bulletEnabled val="1"/>
        </dgm:presLayoutVars>
      </dgm:prSet>
      <dgm:spPr/>
    </dgm:pt>
    <dgm:pt modelId="{B6F7D15A-21C3-475A-B52E-51065D00CAC9}" type="pres">
      <dgm:prSet presAssocID="{90B39F1F-48C2-4A4B-9461-BB857C80CEB5}" presName="spaceBetweenRectangles" presStyleCnt="0"/>
      <dgm:spPr/>
    </dgm:pt>
    <dgm:pt modelId="{7E833E61-D7A1-48FA-8F52-7EBCA5002E5E}" type="pres">
      <dgm:prSet presAssocID="{6309FAB0-B753-4CCC-A116-347BF057C982}" presName="parentLin" presStyleCnt="0"/>
      <dgm:spPr/>
    </dgm:pt>
    <dgm:pt modelId="{E80D345F-509B-4E09-824D-C0E68198F18D}" type="pres">
      <dgm:prSet presAssocID="{6309FAB0-B753-4CCC-A116-347BF057C982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667CF997-D690-424C-B7C2-9354E86F038A}" type="pres">
      <dgm:prSet presAssocID="{6309FAB0-B753-4CCC-A116-347BF057C982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D46310-F0AA-4361-A8A4-0F80A196689A}" type="pres">
      <dgm:prSet presAssocID="{6309FAB0-B753-4CCC-A116-347BF057C982}" presName="negativeSpace" presStyleCnt="0"/>
      <dgm:spPr/>
    </dgm:pt>
    <dgm:pt modelId="{E58F80C7-2116-41F5-BB1E-58736BF54119}" type="pres">
      <dgm:prSet presAssocID="{6309FAB0-B753-4CCC-A116-347BF057C982}" presName="childText" presStyleLbl="conFgAcc1" presStyleIdx="4" presStyleCnt="6">
        <dgm:presLayoutVars>
          <dgm:bulletEnabled val="1"/>
        </dgm:presLayoutVars>
      </dgm:prSet>
      <dgm:spPr/>
    </dgm:pt>
    <dgm:pt modelId="{8D10161A-9B36-412D-ADEC-A6A3C37C870C}" type="pres">
      <dgm:prSet presAssocID="{F9825395-E2D5-42E2-9247-8F2A215FF275}" presName="spaceBetweenRectangles" presStyleCnt="0"/>
      <dgm:spPr/>
    </dgm:pt>
    <dgm:pt modelId="{1726D479-B302-4210-B8EC-039098C5A8B5}" type="pres">
      <dgm:prSet presAssocID="{D6873794-C146-4368-9E74-20198571B8FA}" presName="parentLin" presStyleCnt="0"/>
      <dgm:spPr/>
    </dgm:pt>
    <dgm:pt modelId="{927B98A3-4E0D-44C5-8A84-02FC82FEFC33}" type="pres">
      <dgm:prSet presAssocID="{D6873794-C146-4368-9E74-20198571B8FA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BC3451C7-3FF2-4D3E-B971-9FAA70BCC269}" type="pres">
      <dgm:prSet presAssocID="{D6873794-C146-4368-9E74-20198571B8FA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CA6913-7FFE-4C35-906B-77642DAE6515}" type="pres">
      <dgm:prSet presAssocID="{D6873794-C146-4368-9E74-20198571B8FA}" presName="negativeSpace" presStyleCnt="0"/>
      <dgm:spPr/>
    </dgm:pt>
    <dgm:pt modelId="{AEFE4449-1BD3-4DAC-B201-B78284C1938C}" type="pres">
      <dgm:prSet presAssocID="{D6873794-C146-4368-9E74-20198571B8F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BFE3C114-8DA3-4168-B314-80707D215DDE}" type="presOf" srcId="{6309FAB0-B753-4CCC-A116-347BF057C982}" destId="{667CF997-D690-424C-B7C2-9354E86F038A}" srcOrd="1" destOrd="0" presId="urn:microsoft.com/office/officeart/2005/8/layout/list1"/>
    <dgm:cxn modelId="{089E16DB-B195-4B61-90F2-8CC4427AD9BF}" srcId="{A6FCF0A9-BFF1-4391-9698-023E730EDA7F}" destId="{C5585518-1E12-41BC-A79C-C2B52A131B6B}" srcOrd="2" destOrd="0" parTransId="{DFC90346-6F7D-4CAC-BB98-D66133FD86AC}" sibTransId="{066429DD-25D8-43CD-8516-C01F27003DFF}"/>
    <dgm:cxn modelId="{478B4586-40D2-4C5D-BB4A-2E430FA26F1C}" type="presOf" srcId="{C5585518-1E12-41BC-A79C-C2B52A131B6B}" destId="{87C52318-C1C1-4A5B-BAB3-DB488243944A}" srcOrd="0" destOrd="0" presId="urn:microsoft.com/office/officeart/2005/8/layout/list1"/>
    <dgm:cxn modelId="{9C13AA83-2044-4AF0-BF0A-5F5FD04F25ED}" type="presOf" srcId="{E4291A86-BBC6-4F98-9CBF-D394688F35B9}" destId="{4953BD2F-2142-4A43-95D5-7ABC6B145D0C}" srcOrd="0" destOrd="0" presId="urn:microsoft.com/office/officeart/2005/8/layout/list1"/>
    <dgm:cxn modelId="{F37C13B3-916F-43E2-9E8B-20892A320F2F}" srcId="{A6FCF0A9-BFF1-4391-9698-023E730EDA7F}" destId="{6309FAB0-B753-4CCC-A116-347BF057C982}" srcOrd="4" destOrd="0" parTransId="{B067B5CF-18FB-4A67-A419-AA83BFCF903E}" sibTransId="{F9825395-E2D5-42E2-9247-8F2A215FF275}"/>
    <dgm:cxn modelId="{5C501AD4-E328-43AC-A114-28C2BD0DD2E6}" type="presOf" srcId="{D6873794-C146-4368-9E74-20198571B8FA}" destId="{927B98A3-4E0D-44C5-8A84-02FC82FEFC33}" srcOrd="0" destOrd="0" presId="urn:microsoft.com/office/officeart/2005/8/layout/list1"/>
    <dgm:cxn modelId="{BC29A624-A45A-430D-9DCF-4418E825B81D}" type="presOf" srcId="{E4291A86-BBC6-4F98-9CBF-D394688F35B9}" destId="{CFCBFEC7-8572-4D79-9F7D-CEA41895E294}" srcOrd="1" destOrd="0" presId="urn:microsoft.com/office/officeart/2005/8/layout/list1"/>
    <dgm:cxn modelId="{23BDFE80-8A5F-4F52-9E66-14C98A188A6F}" type="presOf" srcId="{C5585518-1E12-41BC-A79C-C2B52A131B6B}" destId="{FD76EEBC-89DB-4B04-A414-8103C8F8B0A4}" srcOrd="1" destOrd="0" presId="urn:microsoft.com/office/officeart/2005/8/layout/list1"/>
    <dgm:cxn modelId="{9B9CDAEA-987F-41C4-92B2-A974CA97E4C1}" type="presOf" srcId="{A6FCF0A9-BFF1-4391-9698-023E730EDA7F}" destId="{3680CD1C-CA55-4D94-A357-F5F23F5330F4}" srcOrd="0" destOrd="0" presId="urn:microsoft.com/office/officeart/2005/8/layout/list1"/>
    <dgm:cxn modelId="{1CAC31BB-770F-4445-A94C-979E945918D8}" srcId="{A6FCF0A9-BFF1-4391-9698-023E730EDA7F}" destId="{E4291A86-BBC6-4F98-9CBF-D394688F35B9}" srcOrd="3" destOrd="0" parTransId="{D1CCD6E5-F4E5-4BCB-8E63-C070FB1C0317}" sibTransId="{90B39F1F-48C2-4A4B-9461-BB857C80CEB5}"/>
    <dgm:cxn modelId="{D9976920-0EEA-433B-A058-6BE8F9417529}" type="presOf" srcId="{94AFC75C-0303-4960-BAC6-68AEC87BA495}" destId="{3CB94EC0-3E51-4849-94DB-9840AAE4D0DF}" srcOrd="0" destOrd="0" presId="urn:microsoft.com/office/officeart/2005/8/layout/list1"/>
    <dgm:cxn modelId="{FD54C939-49C1-4157-B88A-F43EB4D90D33}" srcId="{A6FCF0A9-BFF1-4391-9698-023E730EDA7F}" destId="{D6873794-C146-4368-9E74-20198571B8FA}" srcOrd="5" destOrd="0" parTransId="{215B4F89-4CF3-400D-AE29-B27A66A7A3D5}" sibTransId="{907C00E3-3B3B-4387-BA13-1539E5696D0A}"/>
    <dgm:cxn modelId="{2D7C5C45-4E08-490C-88DA-1529CCD04D86}" type="presOf" srcId="{D6873794-C146-4368-9E74-20198571B8FA}" destId="{BC3451C7-3FF2-4D3E-B971-9FAA70BCC269}" srcOrd="1" destOrd="0" presId="urn:microsoft.com/office/officeart/2005/8/layout/list1"/>
    <dgm:cxn modelId="{8292C8B5-F8AF-472C-9A19-3F3DC8E41330}" type="presOf" srcId="{6309FAB0-B753-4CCC-A116-347BF057C982}" destId="{E80D345F-509B-4E09-824D-C0E68198F18D}" srcOrd="0" destOrd="0" presId="urn:microsoft.com/office/officeart/2005/8/layout/list1"/>
    <dgm:cxn modelId="{757BDFB0-B510-47FF-919F-8FC49C96910F}" srcId="{A6FCF0A9-BFF1-4391-9698-023E730EDA7F}" destId="{94AFC75C-0303-4960-BAC6-68AEC87BA495}" srcOrd="1" destOrd="0" parTransId="{3801E9D3-B114-4A19-BF10-7B558AD152FD}" sibTransId="{C6DDA673-9163-46A0-8C78-D6E4C699261C}"/>
    <dgm:cxn modelId="{1D345FEA-24D0-4CC1-8E29-05A2BBABAB10}" type="presOf" srcId="{E30A1F3C-03C2-43E3-A1ED-788F9C8E5C78}" destId="{63B3C61E-F9BD-4B94-8B3F-375FAD417D09}" srcOrd="1" destOrd="0" presId="urn:microsoft.com/office/officeart/2005/8/layout/list1"/>
    <dgm:cxn modelId="{0FA10D05-C0F5-4AC9-B332-642B52EBA98B}" type="presOf" srcId="{94AFC75C-0303-4960-BAC6-68AEC87BA495}" destId="{AEAEA845-D1C8-450D-BFF8-DE42CF25B561}" srcOrd="1" destOrd="0" presId="urn:microsoft.com/office/officeart/2005/8/layout/list1"/>
    <dgm:cxn modelId="{0E1F756B-F72B-44C1-B2E3-C511929AC67A}" type="presOf" srcId="{E30A1F3C-03C2-43E3-A1ED-788F9C8E5C78}" destId="{77950ADC-11E3-41C3-B75D-3C363C545364}" srcOrd="0" destOrd="0" presId="urn:microsoft.com/office/officeart/2005/8/layout/list1"/>
    <dgm:cxn modelId="{816F886B-FC85-4AAC-A147-181F1A564F84}" srcId="{A6FCF0A9-BFF1-4391-9698-023E730EDA7F}" destId="{E30A1F3C-03C2-43E3-A1ED-788F9C8E5C78}" srcOrd="0" destOrd="0" parTransId="{041217AA-81A9-4A23-A59D-CBDFBD07AA6F}" sibTransId="{6BD0ED56-C90B-44BC-881A-9C382937A6F4}"/>
    <dgm:cxn modelId="{A81E4820-29B4-4B41-A42C-A40176509EAE}" type="presParOf" srcId="{3680CD1C-CA55-4D94-A357-F5F23F5330F4}" destId="{5B7D179F-6081-464D-BE76-CD7A85B266E7}" srcOrd="0" destOrd="0" presId="urn:microsoft.com/office/officeart/2005/8/layout/list1"/>
    <dgm:cxn modelId="{BA823331-0E83-4B0F-AF98-21D673FAE205}" type="presParOf" srcId="{5B7D179F-6081-464D-BE76-CD7A85B266E7}" destId="{77950ADC-11E3-41C3-B75D-3C363C545364}" srcOrd="0" destOrd="0" presId="urn:microsoft.com/office/officeart/2005/8/layout/list1"/>
    <dgm:cxn modelId="{69500F43-139B-4B54-8B80-F7C90FD8E5F1}" type="presParOf" srcId="{5B7D179F-6081-464D-BE76-CD7A85B266E7}" destId="{63B3C61E-F9BD-4B94-8B3F-375FAD417D09}" srcOrd="1" destOrd="0" presId="urn:microsoft.com/office/officeart/2005/8/layout/list1"/>
    <dgm:cxn modelId="{FD987C2B-4680-46F7-B42C-696C8A1ED99F}" type="presParOf" srcId="{3680CD1C-CA55-4D94-A357-F5F23F5330F4}" destId="{DFD8A6FB-71E8-411D-B40E-A34793711E33}" srcOrd="1" destOrd="0" presId="urn:microsoft.com/office/officeart/2005/8/layout/list1"/>
    <dgm:cxn modelId="{54213B5A-B2A9-4654-9AD7-DE431E92F6E8}" type="presParOf" srcId="{3680CD1C-CA55-4D94-A357-F5F23F5330F4}" destId="{55BA1EB9-2AF3-4F70-A715-8BF66137B176}" srcOrd="2" destOrd="0" presId="urn:microsoft.com/office/officeart/2005/8/layout/list1"/>
    <dgm:cxn modelId="{69A661A8-CB75-42EC-9C72-3994DF60CF3A}" type="presParOf" srcId="{3680CD1C-CA55-4D94-A357-F5F23F5330F4}" destId="{113C08E8-AE54-42C3-AF4B-C35B92461563}" srcOrd="3" destOrd="0" presId="urn:microsoft.com/office/officeart/2005/8/layout/list1"/>
    <dgm:cxn modelId="{18CC9F50-E702-4129-B4EE-A6C3CD6AB584}" type="presParOf" srcId="{3680CD1C-CA55-4D94-A357-F5F23F5330F4}" destId="{901B5680-297F-407D-A672-483A1E7DCFF0}" srcOrd="4" destOrd="0" presId="urn:microsoft.com/office/officeart/2005/8/layout/list1"/>
    <dgm:cxn modelId="{591008CF-C93E-4D74-B174-0A3EF48CABFC}" type="presParOf" srcId="{901B5680-297F-407D-A672-483A1E7DCFF0}" destId="{3CB94EC0-3E51-4849-94DB-9840AAE4D0DF}" srcOrd="0" destOrd="0" presId="urn:microsoft.com/office/officeart/2005/8/layout/list1"/>
    <dgm:cxn modelId="{EE91CC02-F0DC-4C01-82BE-579ED60D966E}" type="presParOf" srcId="{901B5680-297F-407D-A672-483A1E7DCFF0}" destId="{AEAEA845-D1C8-450D-BFF8-DE42CF25B561}" srcOrd="1" destOrd="0" presId="urn:microsoft.com/office/officeart/2005/8/layout/list1"/>
    <dgm:cxn modelId="{FACB5099-2810-4EE7-B37A-0B834894F06B}" type="presParOf" srcId="{3680CD1C-CA55-4D94-A357-F5F23F5330F4}" destId="{8D3D553D-4F17-4EEA-8BE6-8DF6A9EE46CA}" srcOrd="5" destOrd="0" presId="urn:microsoft.com/office/officeart/2005/8/layout/list1"/>
    <dgm:cxn modelId="{33C5D9FC-BB76-4C1D-A397-FEBD45AF0939}" type="presParOf" srcId="{3680CD1C-CA55-4D94-A357-F5F23F5330F4}" destId="{96EF36C5-E01D-4DAA-B033-0DDB71BCCBB0}" srcOrd="6" destOrd="0" presId="urn:microsoft.com/office/officeart/2005/8/layout/list1"/>
    <dgm:cxn modelId="{82519668-FA7A-4DB7-9545-81E8B28103E0}" type="presParOf" srcId="{3680CD1C-CA55-4D94-A357-F5F23F5330F4}" destId="{E40260AA-22B3-4924-99C5-10076CFD4B67}" srcOrd="7" destOrd="0" presId="urn:microsoft.com/office/officeart/2005/8/layout/list1"/>
    <dgm:cxn modelId="{C9E1A955-4EF2-4A5E-B825-1E02F19D1BA6}" type="presParOf" srcId="{3680CD1C-CA55-4D94-A357-F5F23F5330F4}" destId="{AA0C1CCF-5095-413D-9C98-3A2D5AF4782F}" srcOrd="8" destOrd="0" presId="urn:microsoft.com/office/officeart/2005/8/layout/list1"/>
    <dgm:cxn modelId="{CBE57EFC-7574-4370-BFB4-74249C9DF62F}" type="presParOf" srcId="{AA0C1CCF-5095-413D-9C98-3A2D5AF4782F}" destId="{87C52318-C1C1-4A5B-BAB3-DB488243944A}" srcOrd="0" destOrd="0" presId="urn:microsoft.com/office/officeart/2005/8/layout/list1"/>
    <dgm:cxn modelId="{73737F6C-2132-4E0D-BFB2-51844C9FFE3B}" type="presParOf" srcId="{AA0C1CCF-5095-413D-9C98-3A2D5AF4782F}" destId="{FD76EEBC-89DB-4B04-A414-8103C8F8B0A4}" srcOrd="1" destOrd="0" presId="urn:microsoft.com/office/officeart/2005/8/layout/list1"/>
    <dgm:cxn modelId="{9A1432DD-6707-4AEC-B902-DF1D4F3DE2A1}" type="presParOf" srcId="{3680CD1C-CA55-4D94-A357-F5F23F5330F4}" destId="{D0B43A84-A3AB-4650-BAEC-C5CB1240EA23}" srcOrd="9" destOrd="0" presId="urn:microsoft.com/office/officeart/2005/8/layout/list1"/>
    <dgm:cxn modelId="{1A399D15-7B6F-4D14-B91B-D95DDF8B5ADC}" type="presParOf" srcId="{3680CD1C-CA55-4D94-A357-F5F23F5330F4}" destId="{46209D13-45BD-474D-A263-1152558FF42A}" srcOrd="10" destOrd="0" presId="urn:microsoft.com/office/officeart/2005/8/layout/list1"/>
    <dgm:cxn modelId="{747D9EAD-E6DC-4947-A557-754469ADAAFB}" type="presParOf" srcId="{3680CD1C-CA55-4D94-A357-F5F23F5330F4}" destId="{057DD2D4-7A34-4D8C-8EDB-0B5820A5A8AD}" srcOrd="11" destOrd="0" presId="urn:microsoft.com/office/officeart/2005/8/layout/list1"/>
    <dgm:cxn modelId="{3EEBC12E-6D6B-40A2-8CA7-F0C507C314F1}" type="presParOf" srcId="{3680CD1C-CA55-4D94-A357-F5F23F5330F4}" destId="{4652E4D7-734F-4C9F-9D9F-DE3F76EE9606}" srcOrd="12" destOrd="0" presId="urn:microsoft.com/office/officeart/2005/8/layout/list1"/>
    <dgm:cxn modelId="{44BB05B2-71D5-44C4-A734-B8753BA85F1C}" type="presParOf" srcId="{4652E4D7-734F-4C9F-9D9F-DE3F76EE9606}" destId="{4953BD2F-2142-4A43-95D5-7ABC6B145D0C}" srcOrd="0" destOrd="0" presId="urn:microsoft.com/office/officeart/2005/8/layout/list1"/>
    <dgm:cxn modelId="{3E04C07C-E45D-49C5-BCCC-8B15A16FD00A}" type="presParOf" srcId="{4652E4D7-734F-4C9F-9D9F-DE3F76EE9606}" destId="{CFCBFEC7-8572-4D79-9F7D-CEA41895E294}" srcOrd="1" destOrd="0" presId="urn:microsoft.com/office/officeart/2005/8/layout/list1"/>
    <dgm:cxn modelId="{88F5A87A-A588-4E7C-B3E8-17DFB9CBCE8E}" type="presParOf" srcId="{3680CD1C-CA55-4D94-A357-F5F23F5330F4}" destId="{C4719A99-8E8B-40B4-B9DC-ABAAF3EFF8AF}" srcOrd="13" destOrd="0" presId="urn:microsoft.com/office/officeart/2005/8/layout/list1"/>
    <dgm:cxn modelId="{D9D24B9A-3BCF-42B2-8350-18513F64DF24}" type="presParOf" srcId="{3680CD1C-CA55-4D94-A357-F5F23F5330F4}" destId="{381FF287-D30E-4DE6-A519-DB878AB0326E}" srcOrd="14" destOrd="0" presId="urn:microsoft.com/office/officeart/2005/8/layout/list1"/>
    <dgm:cxn modelId="{2215BF9D-E658-4343-A768-8C8A2DFAF479}" type="presParOf" srcId="{3680CD1C-CA55-4D94-A357-F5F23F5330F4}" destId="{B6F7D15A-21C3-475A-B52E-51065D00CAC9}" srcOrd="15" destOrd="0" presId="urn:microsoft.com/office/officeart/2005/8/layout/list1"/>
    <dgm:cxn modelId="{C51C8748-4E83-44E7-BAAF-7F1B33F00E0A}" type="presParOf" srcId="{3680CD1C-CA55-4D94-A357-F5F23F5330F4}" destId="{7E833E61-D7A1-48FA-8F52-7EBCA5002E5E}" srcOrd="16" destOrd="0" presId="urn:microsoft.com/office/officeart/2005/8/layout/list1"/>
    <dgm:cxn modelId="{6C1CC96E-4219-4CE6-832E-D65CF56122F5}" type="presParOf" srcId="{7E833E61-D7A1-48FA-8F52-7EBCA5002E5E}" destId="{E80D345F-509B-4E09-824D-C0E68198F18D}" srcOrd="0" destOrd="0" presId="urn:microsoft.com/office/officeart/2005/8/layout/list1"/>
    <dgm:cxn modelId="{A8DF85E7-3191-4A9C-BD9F-754A1DE456E3}" type="presParOf" srcId="{7E833E61-D7A1-48FA-8F52-7EBCA5002E5E}" destId="{667CF997-D690-424C-B7C2-9354E86F038A}" srcOrd="1" destOrd="0" presId="urn:microsoft.com/office/officeart/2005/8/layout/list1"/>
    <dgm:cxn modelId="{F0FCF640-D55D-4442-9113-27388B674BCE}" type="presParOf" srcId="{3680CD1C-CA55-4D94-A357-F5F23F5330F4}" destId="{91D46310-F0AA-4361-A8A4-0F80A196689A}" srcOrd="17" destOrd="0" presId="urn:microsoft.com/office/officeart/2005/8/layout/list1"/>
    <dgm:cxn modelId="{9E88E809-FC9E-46BB-9B78-1D9F95B8CED9}" type="presParOf" srcId="{3680CD1C-CA55-4D94-A357-F5F23F5330F4}" destId="{E58F80C7-2116-41F5-BB1E-58736BF54119}" srcOrd="18" destOrd="0" presId="urn:microsoft.com/office/officeart/2005/8/layout/list1"/>
    <dgm:cxn modelId="{86BA3618-42FF-470D-B2B0-A7BF2CA78D6B}" type="presParOf" srcId="{3680CD1C-CA55-4D94-A357-F5F23F5330F4}" destId="{8D10161A-9B36-412D-ADEC-A6A3C37C870C}" srcOrd="19" destOrd="0" presId="urn:microsoft.com/office/officeart/2005/8/layout/list1"/>
    <dgm:cxn modelId="{6B8D4084-FB16-44C3-B8A4-9E9238BABDB7}" type="presParOf" srcId="{3680CD1C-CA55-4D94-A357-F5F23F5330F4}" destId="{1726D479-B302-4210-B8EC-039098C5A8B5}" srcOrd="20" destOrd="0" presId="urn:microsoft.com/office/officeart/2005/8/layout/list1"/>
    <dgm:cxn modelId="{D9FCA255-B5DC-46A5-9222-230739FD7056}" type="presParOf" srcId="{1726D479-B302-4210-B8EC-039098C5A8B5}" destId="{927B98A3-4E0D-44C5-8A84-02FC82FEFC33}" srcOrd="0" destOrd="0" presId="urn:microsoft.com/office/officeart/2005/8/layout/list1"/>
    <dgm:cxn modelId="{2D48C795-4448-4496-8059-5EA575DBA3FA}" type="presParOf" srcId="{1726D479-B302-4210-B8EC-039098C5A8B5}" destId="{BC3451C7-3FF2-4D3E-B971-9FAA70BCC269}" srcOrd="1" destOrd="0" presId="urn:microsoft.com/office/officeart/2005/8/layout/list1"/>
    <dgm:cxn modelId="{27A6AC59-B4DD-482A-B83C-BEE62F1EAD3D}" type="presParOf" srcId="{3680CD1C-CA55-4D94-A357-F5F23F5330F4}" destId="{BDCA6913-7FFE-4C35-906B-77642DAE6515}" srcOrd="21" destOrd="0" presId="urn:microsoft.com/office/officeart/2005/8/layout/list1"/>
    <dgm:cxn modelId="{6AB1CF44-B6CA-49F5-8C73-AD22BE222211}" type="presParOf" srcId="{3680CD1C-CA55-4D94-A357-F5F23F5330F4}" destId="{AEFE4449-1BD3-4DAC-B201-B78284C1938C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7C191F2-4EC8-48B6-81A7-913C052E0B5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73EE72-F167-4772-8162-F4D8DEA08526}">
      <dgm:prSet phldrT="[Текст]" custT="1"/>
      <dgm:spPr>
        <a:ln>
          <a:solidFill>
            <a:schemeClr val="tx1">
              <a:lumMod val="50000"/>
            </a:schemeClr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smtClean="0">
              <a:effectLst/>
              <a:latin typeface="Trebuchet MS" pitchFamily="34" charset="0"/>
            </a:rPr>
            <a:t>What’s </a:t>
          </a:r>
          <a:r>
            <a:rPr lang="en-US" sz="3600" b="1" dirty="0" smtClean="0">
              <a:effectLst/>
              <a:latin typeface="Trebuchet MS" pitchFamily="34" charset="0"/>
            </a:rPr>
            <a:t>this?</a:t>
          </a:r>
          <a:endParaRPr lang="ru-RU" sz="3600" b="1" dirty="0">
            <a:effectLst/>
            <a:latin typeface="Trebuchet MS" pitchFamily="34" charset="0"/>
          </a:endParaRPr>
        </a:p>
      </dgm:t>
    </dgm:pt>
    <dgm:pt modelId="{E89785C2-3BD4-43E0-88E6-238A14506144}" type="parTrans" cxnId="{24252AC7-E0B7-45C1-9BDA-C71F3293FFC8}">
      <dgm:prSet/>
      <dgm:spPr/>
      <dgm:t>
        <a:bodyPr/>
        <a:lstStyle/>
        <a:p>
          <a:endParaRPr lang="ru-RU"/>
        </a:p>
      </dgm:t>
    </dgm:pt>
    <dgm:pt modelId="{4D7CA4DF-BBD9-4D41-8F4A-8B7D870081F4}" type="sibTrans" cxnId="{24252AC7-E0B7-45C1-9BDA-C71F3293FFC8}">
      <dgm:prSet/>
      <dgm:spPr/>
      <dgm:t>
        <a:bodyPr/>
        <a:lstStyle/>
        <a:p>
          <a:endParaRPr lang="ru-RU"/>
        </a:p>
      </dgm:t>
    </dgm:pt>
    <dgm:pt modelId="{A8AEB467-8CB2-43FC-ACF7-9BA081897AE2}">
      <dgm:prSet phldrT="[Текст]" custT="1"/>
      <dgm:spPr>
        <a:ln>
          <a:solidFill>
            <a:schemeClr val="tx1">
              <a:lumMod val="50000"/>
            </a:schemeClr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smtClean="0">
              <a:effectLst/>
              <a:latin typeface="Trebuchet MS" pitchFamily="34" charset="0"/>
            </a:rPr>
            <a:t>What </a:t>
          </a:r>
          <a:r>
            <a:rPr lang="en-US" sz="3600" b="1" dirty="0" smtClean="0">
              <a:effectLst/>
              <a:latin typeface="Trebuchet MS" pitchFamily="34" charset="0"/>
            </a:rPr>
            <a:t>are those?</a:t>
          </a:r>
          <a:endParaRPr lang="ru-RU" sz="3600" b="1" dirty="0">
            <a:effectLst/>
            <a:latin typeface="Trebuchet MS" pitchFamily="34" charset="0"/>
          </a:endParaRPr>
        </a:p>
      </dgm:t>
    </dgm:pt>
    <dgm:pt modelId="{5D85BBF5-EAD2-43F9-9203-6561D0786F40}" type="parTrans" cxnId="{318901F5-9B55-4025-82A5-242BA2BA4D4E}">
      <dgm:prSet/>
      <dgm:spPr/>
      <dgm:t>
        <a:bodyPr/>
        <a:lstStyle/>
        <a:p>
          <a:endParaRPr lang="ru-RU"/>
        </a:p>
      </dgm:t>
    </dgm:pt>
    <dgm:pt modelId="{8D0696A4-B2FD-4646-99DD-189DB4ADD416}" type="sibTrans" cxnId="{318901F5-9B55-4025-82A5-242BA2BA4D4E}">
      <dgm:prSet/>
      <dgm:spPr/>
      <dgm:t>
        <a:bodyPr/>
        <a:lstStyle/>
        <a:p>
          <a:endParaRPr lang="ru-RU"/>
        </a:p>
      </dgm:t>
    </dgm:pt>
    <dgm:pt modelId="{F3EF607A-95C5-4AFC-A278-5F1AC49B1391}">
      <dgm:prSet phldrT="[Текст]" custT="1"/>
      <dgm:spPr>
        <a:ln>
          <a:solidFill>
            <a:schemeClr val="tx1">
              <a:lumMod val="50000"/>
            </a:schemeClr>
          </a:solidFill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3600" b="1" smtClean="0">
              <a:effectLst/>
              <a:latin typeface="Trebuchet MS" pitchFamily="34" charset="0"/>
            </a:rPr>
            <a:t>Whose </a:t>
          </a:r>
          <a:r>
            <a:rPr lang="en-US" sz="3600" b="1" dirty="0" smtClean="0">
              <a:effectLst/>
              <a:latin typeface="Trebuchet MS" pitchFamily="34" charset="0"/>
            </a:rPr>
            <a:t>is this ball?</a:t>
          </a:r>
          <a:endParaRPr lang="ru-RU" sz="3600" b="1" dirty="0">
            <a:effectLst/>
            <a:latin typeface="Trebuchet MS" pitchFamily="34" charset="0"/>
          </a:endParaRPr>
        </a:p>
      </dgm:t>
    </dgm:pt>
    <dgm:pt modelId="{137BAD3C-6424-4260-B05F-2BDB2B986BFA}" type="parTrans" cxnId="{42643501-97DF-46DB-9387-4D797C8C9473}">
      <dgm:prSet/>
      <dgm:spPr/>
      <dgm:t>
        <a:bodyPr/>
        <a:lstStyle/>
        <a:p>
          <a:endParaRPr lang="ru-RU"/>
        </a:p>
      </dgm:t>
    </dgm:pt>
    <dgm:pt modelId="{3C467B79-A548-433A-8D42-DD7ECF52D05F}" type="sibTrans" cxnId="{42643501-97DF-46DB-9387-4D797C8C9473}">
      <dgm:prSet/>
      <dgm:spPr/>
      <dgm:t>
        <a:bodyPr/>
        <a:lstStyle/>
        <a:p>
          <a:endParaRPr lang="ru-RU"/>
        </a:p>
      </dgm:t>
    </dgm:pt>
    <dgm:pt modelId="{4C0DBB85-DDC5-4D6E-995C-04AA202BECF9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2400" b="1" dirty="0" smtClean="0">
              <a:solidFill>
                <a:schemeClr val="accent4">
                  <a:lumMod val="50000"/>
                </a:schemeClr>
              </a:solidFill>
              <a:effectLst/>
              <a:latin typeface="Trebuchet MS" pitchFamily="34" charset="0"/>
            </a:rPr>
            <a:t>a) It’s a doll</a:t>
          </a:r>
          <a:endParaRPr lang="ru-RU" sz="2400" b="1" dirty="0">
            <a:solidFill>
              <a:schemeClr val="accent4">
                <a:lumMod val="50000"/>
              </a:schemeClr>
            </a:solidFill>
            <a:effectLst/>
            <a:latin typeface="Trebuchet MS" pitchFamily="34" charset="0"/>
          </a:endParaRPr>
        </a:p>
      </dgm:t>
    </dgm:pt>
    <dgm:pt modelId="{D7825FFC-DC57-41EB-BB04-DA2D91FFE003}" type="sibTrans" cxnId="{BAA9027B-C5BD-45C6-94B2-AF87D58A03E1}">
      <dgm:prSet/>
      <dgm:spPr/>
      <dgm:t>
        <a:bodyPr/>
        <a:lstStyle/>
        <a:p>
          <a:endParaRPr lang="ru-RU"/>
        </a:p>
      </dgm:t>
    </dgm:pt>
    <dgm:pt modelId="{1096EFB6-8CF0-481D-B61F-B1DA43435987}" type="parTrans" cxnId="{BAA9027B-C5BD-45C6-94B2-AF87D58A03E1}">
      <dgm:prSet/>
      <dgm:spPr/>
      <dgm:t>
        <a:bodyPr/>
        <a:lstStyle/>
        <a:p>
          <a:endParaRPr lang="ru-RU"/>
        </a:p>
      </dgm:t>
    </dgm:pt>
    <dgm:pt modelId="{128DEE8C-F91F-42D1-B23B-53E6FE9B8B72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2400" b="1" dirty="0" smtClean="0">
              <a:solidFill>
                <a:schemeClr val="accent4">
                  <a:lumMod val="50000"/>
                </a:schemeClr>
              </a:solidFill>
              <a:effectLst/>
              <a:latin typeface="Trebuchet MS" pitchFamily="34" charset="0"/>
            </a:rPr>
            <a:t>b)These are trains</a:t>
          </a:r>
          <a:endParaRPr lang="ru-RU" sz="2400" b="1" dirty="0">
            <a:solidFill>
              <a:schemeClr val="accent4">
                <a:lumMod val="50000"/>
              </a:schemeClr>
            </a:solidFill>
            <a:effectLst/>
            <a:latin typeface="Trebuchet MS" pitchFamily="34" charset="0"/>
          </a:endParaRPr>
        </a:p>
      </dgm:t>
    </dgm:pt>
    <dgm:pt modelId="{B2D66F63-3051-4829-9894-B11520D4DED0}" type="sibTrans" cxnId="{560D36C6-A167-4C9E-93C5-821496FF7E7B}">
      <dgm:prSet/>
      <dgm:spPr/>
      <dgm:t>
        <a:bodyPr/>
        <a:lstStyle/>
        <a:p>
          <a:endParaRPr lang="ru-RU"/>
        </a:p>
      </dgm:t>
    </dgm:pt>
    <dgm:pt modelId="{3F220C7F-AAC9-45C5-AFA9-E616320BCA75}" type="parTrans" cxnId="{560D36C6-A167-4C9E-93C5-821496FF7E7B}">
      <dgm:prSet/>
      <dgm:spPr/>
      <dgm:t>
        <a:bodyPr/>
        <a:lstStyle/>
        <a:p>
          <a:endParaRPr lang="ru-RU"/>
        </a:p>
      </dgm:t>
    </dgm:pt>
    <dgm:pt modelId="{A6E7B963-DD64-4575-8CE9-F87103A33052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2400" b="1" dirty="0" smtClean="0">
              <a:solidFill>
                <a:schemeClr val="accent4">
                  <a:lumMod val="50000"/>
                </a:schemeClr>
              </a:solidFill>
              <a:effectLst/>
              <a:latin typeface="Trebuchet MS" pitchFamily="34" charset="0"/>
            </a:rPr>
            <a:t>a) A desk</a:t>
          </a:r>
          <a:endParaRPr lang="ru-RU" sz="2400" b="1" dirty="0">
            <a:solidFill>
              <a:schemeClr val="accent4">
                <a:lumMod val="50000"/>
              </a:schemeClr>
            </a:solidFill>
            <a:effectLst/>
            <a:latin typeface="Trebuchet MS" pitchFamily="34" charset="0"/>
          </a:endParaRPr>
        </a:p>
      </dgm:t>
    </dgm:pt>
    <dgm:pt modelId="{AE030FD6-B186-4558-9212-E3C6115DA7C2}" type="sibTrans" cxnId="{3F0C6DB8-CF7A-4CB6-BF04-95639933B343}">
      <dgm:prSet/>
      <dgm:spPr/>
      <dgm:t>
        <a:bodyPr/>
        <a:lstStyle/>
        <a:p>
          <a:endParaRPr lang="ru-RU"/>
        </a:p>
      </dgm:t>
    </dgm:pt>
    <dgm:pt modelId="{8B710AC9-D2E8-4D10-9510-5C146E25A24A}" type="parTrans" cxnId="{3F0C6DB8-CF7A-4CB6-BF04-95639933B343}">
      <dgm:prSet/>
      <dgm:spPr/>
      <dgm:t>
        <a:bodyPr/>
        <a:lstStyle/>
        <a:p>
          <a:endParaRPr lang="ru-RU"/>
        </a:p>
      </dgm:t>
    </dgm:pt>
    <dgm:pt modelId="{C0A42314-0A64-40A7-97E7-D95096CD75B7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2400" b="1" dirty="0" smtClean="0">
              <a:solidFill>
                <a:schemeClr val="accent4">
                  <a:lumMod val="50000"/>
                </a:schemeClr>
              </a:solidFill>
              <a:effectLst/>
              <a:latin typeface="Trebuchet MS" pitchFamily="34" charset="0"/>
            </a:rPr>
            <a:t>b) It’s Mike</a:t>
          </a:r>
          <a:endParaRPr lang="ru-RU" sz="2400" b="1" dirty="0">
            <a:solidFill>
              <a:schemeClr val="accent4">
                <a:lumMod val="50000"/>
              </a:schemeClr>
            </a:solidFill>
            <a:effectLst/>
            <a:latin typeface="Trebuchet MS" pitchFamily="34" charset="0"/>
          </a:endParaRPr>
        </a:p>
      </dgm:t>
    </dgm:pt>
    <dgm:pt modelId="{3F8DAC3E-B97A-4A07-8EBC-F38E96418DA3}" type="sibTrans" cxnId="{62A11777-7D81-412C-B8CD-B719A7D56A95}">
      <dgm:prSet/>
      <dgm:spPr/>
      <dgm:t>
        <a:bodyPr/>
        <a:lstStyle/>
        <a:p>
          <a:endParaRPr lang="ru-RU"/>
        </a:p>
      </dgm:t>
    </dgm:pt>
    <dgm:pt modelId="{11097FEA-EC85-4EEB-8036-057205329AC4}" type="parTrans" cxnId="{62A11777-7D81-412C-B8CD-B719A7D56A95}">
      <dgm:prSet/>
      <dgm:spPr/>
      <dgm:t>
        <a:bodyPr/>
        <a:lstStyle/>
        <a:p>
          <a:endParaRPr lang="ru-RU"/>
        </a:p>
      </dgm:t>
    </dgm:pt>
    <dgm:pt modelId="{BFB8320E-AEFF-4F98-A7B1-A0A868C0524C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2400" b="1" dirty="0" smtClean="0">
              <a:solidFill>
                <a:schemeClr val="accent4">
                  <a:lumMod val="50000"/>
                </a:schemeClr>
              </a:solidFill>
              <a:effectLst/>
              <a:latin typeface="Trebuchet MS" pitchFamily="34" charset="0"/>
            </a:rPr>
            <a:t>a) It’s Mike’s</a:t>
          </a:r>
          <a:endParaRPr lang="ru-RU" sz="2400" b="1" dirty="0">
            <a:solidFill>
              <a:schemeClr val="accent4">
                <a:lumMod val="50000"/>
              </a:schemeClr>
            </a:solidFill>
            <a:effectLst/>
            <a:latin typeface="Trebuchet MS" pitchFamily="34" charset="0"/>
          </a:endParaRPr>
        </a:p>
      </dgm:t>
    </dgm:pt>
    <dgm:pt modelId="{16896974-AE2E-4B13-A645-28D017D10E8A}" type="sibTrans" cxnId="{5F6E969C-2F2D-4B71-B638-669660E156FB}">
      <dgm:prSet/>
      <dgm:spPr/>
      <dgm:t>
        <a:bodyPr/>
        <a:lstStyle/>
        <a:p>
          <a:endParaRPr lang="ru-RU"/>
        </a:p>
      </dgm:t>
    </dgm:pt>
    <dgm:pt modelId="{E55835E6-432E-4055-8030-40F1AF583584}" type="parTrans" cxnId="{5F6E969C-2F2D-4B71-B638-669660E156FB}">
      <dgm:prSet/>
      <dgm:spPr/>
      <dgm:t>
        <a:bodyPr/>
        <a:lstStyle/>
        <a:p>
          <a:endParaRPr lang="ru-RU"/>
        </a:p>
      </dgm:t>
    </dgm:pt>
    <dgm:pt modelId="{C747B25F-A15C-441C-9681-507ED200B81A}">
      <dgm:prSet phldrT="[Текст]" custT="1"/>
      <dgm:spPr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r>
            <a:rPr lang="en-US" sz="2400" b="1" dirty="0" smtClean="0">
              <a:solidFill>
                <a:schemeClr val="accent4">
                  <a:lumMod val="50000"/>
                </a:schemeClr>
              </a:solidFill>
              <a:effectLst/>
              <a:latin typeface="Trebuchet MS" pitchFamily="34" charset="0"/>
            </a:rPr>
            <a:t>b) Armchairs</a:t>
          </a:r>
          <a:endParaRPr lang="ru-RU" sz="2400" b="1" dirty="0">
            <a:solidFill>
              <a:schemeClr val="accent4">
                <a:lumMod val="50000"/>
              </a:schemeClr>
            </a:solidFill>
            <a:effectLst/>
            <a:latin typeface="Trebuchet MS" pitchFamily="34" charset="0"/>
          </a:endParaRPr>
        </a:p>
      </dgm:t>
    </dgm:pt>
    <dgm:pt modelId="{5C53B8AD-BD27-4A5B-86E9-1D6874317511}" type="sibTrans" cxnId="{EDB320F7-9827-4719-9004-128766B03F50}">
      <dgm:prSet/>
      <dgm:spPr/>
      <dgm:t>
        <a:bodyPr/>
        <a:lstStyle/>
        <a:p>
          <a:endParaRPr lang="ru-RU"/>
        </a:p>
      </dgm:t>
    </dgm:pt>
    <dgm:pt modelId="{4EA3CB01-5E2A-4BBA-9AC0-C3015990000C}" type="parTrans" cxnId="{EDB320F7-9827-4719-9004-128766B03F50}">
      <dgm:prSet/>
      <dgm:spPr/>
      <dgm:t>
        <a:bodyPr/>
        <a:lstStyle/>
        <a:p>
          <a:endParaRPr lang="ru-RU"/>
        </a:p>
      </dgm:t>
    </dgm:pt>
    <dgm:pt modelId="{44FF7AA9-B166-4D32-A8BC-307F87A6E769}" type="pres">
      <dgm:prSet presAssocID="{47C191F2-4EC8-48B6-81A7-913C052E0B5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B2EEEF-1121-4DE0-AB73-4B714E64C7A0}" type="pres">
      <dgm:prSet presAssocID="{B273EE72-F167-4772-8162-F4D8DEA08526}" presName="linNode" presStyleCnt="0"/>
      <dgm:spPr/>
    </dgm:pt>
    <dgm:pt modelId="{F825862E-12C0-454E-9277-FF6F104BFCF8}" type="pres">
      <dgm:prSet presAssocID="{B273EE72-F167-4772-8162-F4D8DEA0852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3BE51F-886A-4DF9-A681-386794348CFA}" type="pres">
      <dgm:prSet presAssocID="{B273EE72-F167-4772-8162-F4D8DEA0852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C7B9B3-9A82-455D-94E1-B64F2BE28774}" type="pres">
      <dgm:prSet presAssocID="{4D7CA4DF-BBD9-4D41-8F4A-8B7D870081F4}" presName="sp" presStyleCnt="0"/>
      <dgm:spPr/>
    </dgm:pt>
    <dgm:pt modelId="{7C417E55-50D1-4382-838F-45BC2386866E}" type="pres">
      <dgm:prSet presAssocID="{A8AEB467-8CB2-43FC-ACF7-9BA081897AE2}" presName="linNode" presStyleCnt="0"/>
      <dgm:spPr/>
    </dgm:pt>
    <dgm:pt modelId="{080EEF9B-67F9-418C-A7B0-5E7924A0D2C1}" type="pres">
      <dgm:prSet presAssocID="{A8AEB467-8CB2-43FC-ACF7-9BA081897AE2}" presName="parentText" presStyleLbl="node1" presStyleIdx="1" presStyleCnt="3" custLinFactNeighborY="-203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D4F0DB-BC9C-474B-99E7-CBDB7E48164B}" type="pres">
      <dgm:prSet presAssocID="{A8AEB467-8CB2-43FC-ACF7-9BA081897AE2}" presName="descendantText" presStyleLbl="alignAccFollowNode1" presStyleIdx="1" presStyleCnt="3" custLinFactNeighborX="2678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E9EED0-EA30-4117-8F4F-AF6F8579A6BD}" type="pres">
      <dgm:prSet presAssocID="{8D0696A4-B2FD-4646-99DD-189DB4ADD416}" presName="sp" presStyleCnt="0"/>
      <dgm:spPr/>
    </dgm:pt>
    <dgm:pt modelId="{E6BE76A5-1685-4DC8-9C15-D182E5ED7983}" type="pres">
      <dgm:prSet presAssocID="{F3EF607A-95C5-4AFC-A278-5F1AC49B1391}" presName="linNode" presStyleCnt="0"/>
      <dgm:spPr/>
    </dgm:pt>
    <dgm:pt modelId="{05A54728-720E-4A7F-AACB-44E5B700E984}" type="pres">
      <dgm:prSet presAssocID="{F3EF607A-95C5-4AFC-A278-5F1AC49B1391}" presName="parentText" presStyleLbl="node1" presStyleIdx="2" presStyleCnt="3" custLinFactNeighborY="-305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72D851-D6E7-4EEE-9831-43BA62F9F97F}" type="pres">
      <dgm:prSet presAssocID="{F3EF607A-95C5-4AFC-A278-5F1AC49B1391}" presName="descendantText" presStyleLbl="alignAccFollowNode1" presStyleIdx="2" presStyleCnt="3" custLinFactNeighborX="-383" custLinFactNeighborY="-76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A9A45C-FE42-42DF-840E-F8802ABC2734}" type="presOf" srcId="{C0A42314-0A64-40A7-97E7-D95096CD75B7}" destId="{B372D851-D6E7-4EEE-9831-43BA62F9F97F}" srcOrd="0" destOrd="1" presId="urn:microsoft.com/office/officeart/2005/8/layout/vList5"/>
    <dgm:cxn modelId="{41C05A92-D90D-45C7-A0FD-CF09B9A51373}" type="presOf" srcId="{A6E7B963-DD64-4575-8CE9-F87103A33052}" destId="{C8D4F0DB-BC9C-474B-99E7-CBDB7E48164B}" srcOrd="0" destOrd="0" presId="urn:microsoft.com/office/officeart/2005/8/layout/vList5"/>
    <dgm:cxn modelId="{BAA9027B-C5BD-45C6-94B2-AF87D58A03E1}" srcId="{B273EE72-F167-4772-8162-F4D8DEA08526}" destId="{4C0DBB85-DDC5-4D6E-995C-04AA202BECF9}" srcOrd="0" destOrd="0" parTransId="{1096EFB6-8CF0-481D-B61F-B1DA43435987}" sibTransId="{D7825FFC-DC57-41EB-BB04-DA2D91FFE003}"/>
    <dgm:cxn modelId="{560D36C6-A167-4C9E-93C5-821496FF7E7B}" srcId="{B273EE72-F167-4772-8162-F4D8DEA08526}" destId="{128DEE8C-F91F-42D1-B23B-53E6FE9B8B72}" srcOrd="1" destOrd="0" parTransId="{3F220C7F-AAC9-45C5-AFA9-E616320BCA75}" sibTransId="{B2D66F63-3051-4829-9894-B11520D4DED0}"/>
    <dgm:cxn modelId="{B0E2BCBA-CB75-41CC-863D-ED9332ECA11E}" type="presOf" srcId="{F3EF607A-95C5-4AFC-A278-5F1AC49B1391}" destId="{05A54728-720E-4A7F-AACB-44E5B700E984}" srcOrd="0" destOrd="0" presId="urn:microsoft.com/office/officeart/2005/8/layout/vList5"/>
    <dgm:cxn modelId="{8E282495-05F2-4376-A994-C588FA36340C}" type="presOf" srcId="{BFB8320E-AEFF-4F98-A7B1-A0A868C0524C}" destId="{B372D851-D6E7-4EEE-9831-43BA62F9F97F}" srcOrd="0" destOrd="0" presId="urn:microsoft.com/office/officeart/2005/8/layout/vList5"/>
    <dgm:cxn modelId="{24252AC7-E0B7-45C1-9BDA-C71F3293FFC8}" srcId="{47C191F2-4EC8-48B6-81A7-913C052E0B5D}" destId="{B273EE72-F167-4772-8162-F4D8DEA08526}" srcOrd="0" destOrd="0" parTransId="{E89785C2-3BD4-43E0-88E6-238A14506144}" sibTransId="{4D7CA4DF-BBD9-4D41-8F4A-8B7D870081F4}"/>
    <dgm:cxn modelId="{62A11777-7D81-412C-B8CD-B719A7D56A95}" srcId="{F3EF607A-95C5-4AFC-A278-5F1AC49B1391}" destId="{C0A42314-0A64-40A7-97E7-D95096CD75B7}" srcOrd="1" destOrd="0" parTransId="{11097FEA-EC85-4EEB-8036-057205329AC4}" sibTransId="{3F8DAC3E-B97A-4A07-8EBC-F38E96418DA3}"/>
    <dgm:cxn modelId="{F45739AA-0DED-43EB-A2CC-FBEA30112208}" type="presOf" srcId="{128DEE8C-F91F-42D1-B23B-53E6FE9B8B72}" destId="{013BE51F-886A-4DF9-A681-386794348CFA}" srcOrd="0" destOrd="1" presId="urn:microsoft.com/office/officeart/2005/8/layout/vList5"/>
    <dgm:cxn modelId="{318901F5-9B55-4025-82A5-242BA2BA4D4E}" srcId="{47C191F2-4EC8-48B6-81A7-913C052E0B5D}" destId="{A8AEB467-8CB2-43FC-ACF7-9BA081897AE2}" srcOrd="1" destOrd="0" parTransId="{5D85BBF5-EAD2-43F9-9203-6561D0786F40}" sibTransId="{8D0696A4-B2FD-4646-99DD-189DB4ADD416}"/>
    <dgm:cxn modelId="{D6F3EED9-ABF6-42D1-B7F7-B474BD192FEC}" type="presOf" srcId="{47C191F2-4EC8-48B6-81A7-913C052E0B5D}" destId="{44FF7AA9-B166-4D32-A8BC-307F87A6E769}" srcOrd="0" destOrd="0" presId="urn:microsoft.com/office/officeart/2005/8/layout/vList5"/>
    <dgm:cxn modelId="{42643501-97DF-46DB-9387-4D797C8C9473}" srcId="{47C191F2-4EC8-48B6-81A7-913C052E0B5D}" destId="{F3EF607A-95C5-4AFC-A278-5F1AC49B1391}" srcOrd="2" destOrd="0" parTransId="{137BAD3C-6424-4260-B05F-2BDB2B986BFA}" sibTransId="{3C467B79-A548-433A-8D42-DD7ECF52D05F}"/>
    <dgm:cxn modelId="{5C379B9C-DF0D-4B59-8D0C-36B4FC8EBEFB}" type="presOf" srcId="{C747B25F-A15C-441C-9681-507ED200B81A}" destId="{C8D4F0DB-BC9C-474B-99E7-CBDB7E48164B}" srcOrd="0" destOrd="1" presId="urn:microsoft.com/office/officeart/2005/8/layout/vList5"/>
    <dgm:cxn modelId="{5F6E969C-2F2D-4B71-B638-669660E156FB}" srcId="{F3EF607A-95C5-4AFC-A278-5F1AC49B1391}" destId="{BFB8320E-AEFF-4F98-A7B1-A0A868C0524C}" srcOrd="0" destOrd="0" parTransId="{E55835E6-432E-4055-8030-40F1AF583584}" sibTransId="{16896974-AE2E-4B13-A645-28D017D10E8A}"/>
    <dgm:cxn modelId="{91DE6FE8-97F6-49C7-BD27-4BF864C2F213}" type="presOf" srcId="{4C0DBB85-DDC5-4D6E-995C-04AA202BECF9}" destId="{013BE51F-886A-4DF9-A681-386794348CFA}" srcOrd="0" destOrd="0" presId="urn:microsoft.com/office/officeart/2005/8/layout/vList5"/>
    <dgm:cxn modelId="{6550088A-8F68-492F-A648-C446D520FE55}" type="presOf" srcId="{A8AEB467-8CB2-43FC-ACF7-9BA081897AE2}" destId="{080EEF9B-67F9-418C-A7B0-5E7924A0D2C1}" srcOrd="0" destOrd="0" presId="urn:microsoft.com/office/officeart/2005/8/layout/vList5"/>
    <dgm:cxn modelId="{66B927B2-19EF-4CDD-9837-09DAEDFAFB6B}" type="presOf" srcId="{B273EE72-F167-4772-8162-F4D8DEA08526}" destId="{F825862E-12C0-454E-9277-FF6F104BFCF8}" srcOrd="0" destOrd="0" presId="urn:microsoft.com/office/officeart/2005/8/layout/vList5"/>
    <dgm:cxn modelId="{EDB320F7-9827-4719-9004-128766B03F50}" srcId="{A8AEB467-8CB2-43FC-ACF7-9BA081897AE2}" destId="{C747B25F-A15C-441C-9681-507ED200B81A}" srcOrd="1" destOrd="0" parTransId="{4EA3CB01-5E2A-4BBA-9AC0-C3015990000C}" sibTransId="{5C53B8AD-BD27-4A5B-86E9-1D6874317511}"/>
    <dgm:cxn modelId="{3F0C6DB8-CF7A-4CB6-BF04-95639933B343}" srcId="{A8AEB467-8CB2-43FC-ACF7-9BA081897AE2}" destId="{A6E7B963-DD64-4575-8CE9-F87103A33052}" srcOrd="0" destOrd="0" parTransId="{8B710AC9-D2E8-4D10-9510-5C146E25A24A}" sibTransId="{AE030FD6-B186-4558-9212-E3C6115DA7C2}"/>
    <dgm:cxn modelId="{3C022F6F-4BB0-4652-A375-5DA0774DF8CA}" type="presParOf" srcId="{44FF7AA9-B166-4D32-A8BC-307F87A6E769}" destId="{7EB2EEEF-1121-4DE0-AB73-4B714E64C7A0}" srcOrd="0" destOrd="0" presId="urn:microsoft.com/office/officeart/2005/8/layout/vList5"/>
    <dgm:cxn modelId="{19B9D079-1EC2-412D-8F7D-ED2B57766CCB}" type="presParOf" srcId="{7EB2EEEF-1121-4DE0-AB73-4B714E64C7A0}" destId="{F825862E-12C0-454E-9277-FF6F104BFCF8}" srcOrd="0" destOrd="0" presId="urn:microsoft.com/office/officeart/2005/8/layout/vList5"/>
    <dgm:cxn modelId="{21703B33-7712-4E1F-A86C-A663FFB08B9F}" type="presParOf" srcId="{7EB2EEEF-1121-4DE0-AB73-4B714E64C7A0}" destId="{013BE51F-886A-4DF9-A681-386794348CFA}" srcOrd="1" destOrd="0" presId="urn:microsoft.com/office/officeart/2005/8/layout/vList5"/>
    <dgm:cxn modelId="{7B80EACE-9CEC-4FF5-A1DA-3607AF9F81F3}" type="presParOf" srcId="{44FF7AA9-B166-4D32-A8BC-307F87A6E769}" destId="{57C7B9B3-9A82-455D-94E1-B64F2BE28774}" srcOrd="1" destOrd="0" presId="urn:microsoft.com/office/officeart/2005/8/layout/vList5"/>
    <dgm:cxn modelId="{197C3B7B-CB7F-4152-8FD4-A19EB8177417}" type="presParOf" srcId="{44FF7AA9-B166-4D32-A8BC-307F87A6E769}" destId="{7C417E55-50D1-4382-838F-45BC2386866E}" srcOrd="2" destOrd="0" presId="urn:microsoft.com/office/officeart/2005/8/layout/vList5"/>
    <dgm:cxn modelId="{41582ED9-4889-40EE-BFA2-368D3A69E3AE}" type="presParOf" srcId="{7C417E55-50D1-4382-838F-45BC2386866E}" destId="{080EEF9B-67F9-418C-A7B0-5E7924A0D2C1}" srcOrd="0" destOrd="0" presId="urn:microsoft.com/office/officeart/2005/8/layout/vList5"/>
    <dgm:cxn modelId="{8E8F7FC0-3506-438F-94CF-E3789BC92FE9}" type="presParOf" srcId="{7C417E55-50D1-4382-838F-45BC2386866E}" destId="{C8D4F0DB-BC9C-474B-99E7-CBDB7E48164B}" srcOrd="1" destOrd="0" presId="urn:microsoft.com/office/officeart/2005/8/layout/vList5"/>
    <dgm:cxn modelId="{24321F20-EB4B-49DE-BB36-4FA8DF56EDF3}" type="presParOf" srcId="{44FF7AA9-B166-4D32-A8BC-307F87A6E769}" destId="{4CE9EED0-EA30-4117-8F4F-AF6F8579A6BD}" srcOrd="3" destOrd="0" presId="urn:microsoft.com/office/officeart/2005/8/layout/vList5"/>
    <dgm:cxn modelId="{D1FB41F9-78AD-4E53-A06A-1F108CD1B820}" type="presParOf" srcId="{44FF7AA9-B166-4D32-A8BC-307F87A6E769}" destId="{E6BE76A5-1685-4DC8-9C15-D182E5ED7983}" srcOrd="4" destOrd="0" presId="urn:microsoft.com/office/officeart/2005/8/layout/vList5"/>
    <dgm:cxn modelId="{76C39BE3-D0CC-4856-BF04-AE375A456840}" type="presParOf" srcId="{E6BE76A5-1685-4DC8-9C15-D182E5ED7983}" destId="{05A54728-720E-4A7F-AACB-44E5B700E984}" srcOrd="0" destOrd="0" presId="urn:microsoft.com/office/officeart/2005/8/layout/vList5"/>
    <dgm:cxn modelId="{22721291-7EC3-43C7-8C2B-0D38462D167A}" type="presParOf" srcId="{E6BE76A5-1685-4DC8-9C15-D182E5ED7983}" destId="{B372D851-D6E7-4EEE-9831-43BA62F9F97F}" srcOrd="1" destOrd="0" presId="urn:microsoft.com/office/officeart/2005/8/layout/vList5"/>
  </dgm:cxnLst>
  <dgm:bg/>
  <dgm:whole/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307F0D-FBA1-40B1-A11E-51F99AAB26E7}">
      <dsp:nvSpPr>
        <dsp:cNvPr id="0" name=""/>
        <dsp:cNvSpPr/>
      </dsp:nvSpPr>
      <dsp:spPr>
        <a:xfrm>
          <a:off x="4392" y="463170"/>
          <a:ext cx="2649965" cy="1566979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bg2">
              <a:lumMod val="25000"/>
            </a:schemeClr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_</a:t>
          </a:r>
          <a:r>
            <a:rPr lang="en-US" sz="2400" b="1" kern="1200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u s _ c</a:t>
          </a:r>
          <a:r>
            <a:rPr lang="ru-RU" sz="2400" b="1" kern="1200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 </a:t>
          </a:r>
          <a:r>
            <a:rPr lang="en-US" sz="2400" b="1" kern="1200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_ l     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 _ o _</a:t>
          </a:r>
          <a:endParaRPr lang="ru-RU" sz="2400" kern="1200" dirty="0">
            <a:solidFill>
              <a:schemeClr val="tx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392" y="463170"/>
        <a:ext cx="2649965" cy="1566979"/>
      </dsp:txXfrm>
    </dsp:sp>
    <dsp:sp modelId="{FDF82F63-6B14-405E-921B-95D7FAE2F260}">
      <dsp:nvSpPr>
        <dsp:cNvPr id="0" name=""/>
        <dsp:cNvSpPr/>
      </dsp:nvSpPr>
      <dsp:spPr>
        <a:xfrm>
          <a:off x="2910257" y="478962"/>
          <a:ext cx="2558993" cy="1535396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r _ _ k _ n_        h _ _ s _</a:t>
          </a:r>
          <a:endParaRPr lang="ru-RU" sz="2400" kern="1200" dirty="0">
            <a:solidFill>
              <a:schemeClr val="tx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10257" y="478962"/>
        <a:ext cx="2558993" cy="1535396"/>
      </dsp:txXfrm>
    </dsp:sp>
    <dsp:sp modelId="{03389CB3-9117-4D26-95A7-B020A1636512}">
      <dsp:nvSpPr>
        <dsp:cNvPr id="0" name=""/>
        <dsp:cNvSpPr/>
      </dsp:nvSpPr>
      <dsp:spPr>
        <a:xfrm>
          <a:off x="5725150" y="478962"/>
          <a:ext cx="2558993" cy="1535396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_ a</a:t>
          </a:r>
          <a:r>
            <a:rPr lang="ru-RU" sz="2400" b="1" kern="12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 </a:t>
          </a:r>
          <a:r>
            <a:rPr lang="en-US" sz="2400" b="1" kern="12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l _</a:t>
          </a:r>
          <a:endParaRPr lang="ru-RU" sz="2400" kern="1200" dirty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25150" y="478962"/>
        <a:ext cx="2558993" cy="1535396"/>
      </dsp:txXfrm>
    </dsp:sp>
    <dsp:sp modelId="{A2C4A934-1AB5-442A-81AF-778565F123BC}">
      <dsp:nvSpPr>
        <dsp:cNvPr id="0" name=""/>
        <dsp:cNvSpPr/>
      </dsp:nvSpPr>
      <dsp:spPr>
        <a:xfrm>
          <a:off x="8435533" y="478962"/>
          <a:ext cx="2558993" cy="1535396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bg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d _ l _</a:t>
          </a:r>
          <a:endParaRPr lang="ru-RU" sz="2400" kern="1200" dirty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435533" y="478962"/>
        <a:ext cx="2558993" cy="1535396"/>
      </dsp:txXfrm>
    </dsp:sp>
    <dsp:sp modelId="{D192BD35-B969-4F3D-8182-44F550D06237}">
      <dsp:nvSpPr>
        <dsp:cNvPr id="0" name=""/>
        <dsp:cNvSpPr/>
      </dsp:nvSpPr>
      <dsp:spPr>
        <a:xfrm>
          <a:off x="528" y="2301541"/>
          <a:ext cx="2657693" cy="1504411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b="1" kern="1200" dirty="0" smtClean="0">
              <a:solidFill>
                <a:srgbClr val="FFFF00"/>
              </a:solidFill>
              <a:latin typeface="Trebuchet MS" panose="020B0603020202020204" pitchFamily="34" charset="0"/>
            </a:rPr>
            <a:t>     </a:t>
          </a:r>
          <a:r>
            <a:rPr lang="ru-RU" sz="3000" b="1" kern="1200" dirty="0" smtClean="0">
              <a:solidFill>
                <a:srgbClr val="002060"/>
              </a:solidFill>
              <a:latin typeface="Trebuchet MS" panose="020B0603020202020204" pitchFamily="34" charset="0"/>
            </a:rPr>
            <a:t>                    </a:t>
          </a:r>
          <a:r>
            <a:rPr lang="ru-RU" sz="2400" b="1" kern="12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_ </a:t>
          </a:r>
          <a:r>
            <a:rPr lang="en-US" sz="2400" b="1" kern="1200" dirty="0" smtClean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l _ _ h _ n _</a:t>
          </a:r>
          <a:endParaRPr lang="ru-RU" sz="2400" kern="1200" dirty="0">
            <a:solidFill>
              <a:schemeClr val="accent4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28" y="2301541"/>
        <a:ext cx="2657693" cy="1504411"/>
      </dsp:txXfrm>
    </dsp:sp>
    <dsp:sp modelId="{EE70416B-EC31-466A-A940-96530115D8CA}">
      <dsp:nvSpPr>
        <dsp:cNvPr id="0" name=""/>
        <dsp:cNvSpPr/>
      </dsp:nvSpPr>
      <dsp:spPr>
        <a:xfrm>
          <a:off x="2914121" y="2286049"/>
          <a:ext cx="2558993" cy="1535396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92D05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_ </a:t>
          </a:r>
          <a:r>
            <a:rPr lang="en-US" sz="2400" b="1" kern="1200" dirty="0" err="1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er</a:t>
          </a:r>
          <a:r>
            <a:rPr lang="en-US" sz="2400" b="1" kern="1200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 _ p _ _ n _</a:t>
          </a:r>
          <a:r>
            <a:rPr lang="ru-RU" sz="2400" b="1" kern="1200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                             </a:t>
          </a:r>
          <a:endParaRPr lang="ru-RU" sz="2400" b="1" kern="1200" dirty="0">
            <a:solidFill>
              <a:schemeClr val="tx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14121" y="2286049"/>
        <a:ext cx="2558993" cy="1535396"/>
      </dsp:txXfrm>
    </dsp:sp>
    <dsp:sp modelId="{A94FF35F-E4F1-4173-8EDC-B8390E3FB8C3}">
      <dsp:nvSpPr>
        <dsp:cNvPr id="0" name=""/>
        <dsp:cNvSpPr/>
      </dsp:nvSpPr>
      <dsp:spPr>
        <a:xfrm>
          <a:off x="5729014" y="2286049"/>
          <a:ext cx="2558993" cy="1535396"/>
        </a:xfrm>
        <a:prstGeom prst="rect">
          <a:avLst/>
        </a:prstGeom>
        <a:solidFill>
          <a:schemeClr val="lt1"/>
        </a:solidFill>
        <a:ln w="38100" cap="flat" cmpd="sng" algn="ctr">
          <a:solidFill>
            <a:srgbClr val="00B0F0"/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_ _ a   s _ t</a:t>
          </a:r>
          <a:r>
            <a:rPr lang="ru-RU" sz="2400" b="1" kern="1200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    </a:t>
          </a:r>
          <a:r>
            <a:rPr lang="ru-RU" sz="3800" b="1" kern="1200" dirty="0" smtClean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rPr>
            <a:t>                                 </a:t>
          </a:r>
          <a:endParaRPr lang="ru-RU" sz="3800" kern="1200" dirty="0">
            <a:solidFill>
              <a:schemeClr val="tx1">
                <a:lumMod val="5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29014" y="2286049"/>
        <a:ext cx="2558993" cy="1535396"/>
      </dsp:txXfrm>
    </dsp:sp>
    <dsp:sp modelId="{6E86C150-07ED-4FCD-996A-38E006845B02}">
      <dsp:nvSpPr>
        <dsp:cNvPr id="0" name=""/>
        <dsp:cNvSpPr/>
      </dsp:nvSpPr>
      <dsp:spPr>
        <a:xfrm>
          <a:off x="8463324" y="2286049"/>
          <a:ext cx="2558993" cy="1535396"/>
        </a:xfrm>
        <a:prstGeom prst="rect">
          <a:avLst/>
        </a:prstGeom>
        <a:solidFill>
          <a:schemeClr val="lt1"/>
        </a:solidFill>
        <a:ln w="381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rPr>
            <a:t>_ _ a _ n</a:t>
          </a:r>
          <a:r>
            <a:rPr lang="ru-RU" sz="2400" b="1" kern="1200" dirty="0" smtClean="0">
              <a:solidFill>
                <a:schemeClr val="accent4">
                  <a:lumMod val="50000"/>
                </a:schemeClr>
              </a:solidFill>
              <a:latin typeface="Trebuchet MS" panose="020B0603020202020204" pitchFamily="34" charset="0"/>
            </a:rPr>
            <a:t>                                         </a:t>
          </a:r>
          <a:endParaRPr lang="ru-RU" sz="24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8463324" y="2286049"/>
        <a:ext cx="2558993" cy="1535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7D05DA-EF87-4557-A8E7-81542F4CBC03}">
      <dsp:nvSpPr>
        <dsp:cNvPr id="0" name=""/>
        <dsp:cNvSpPr/>
      </dsp:nvSpPr>
      <dsp:spPr>
        <a:xfrm>
          <a:off x="1905872" y="0"/>
          <a:ext cx="4614346" cy="3208975"/>
        </a:xfrm>
        <a:prstGeom prst="ellipse">
          <a:avLst/>
        </a:prstGeom>
        <a:gradFill flip="none" rotWithShape="0">
          <a:gsLst>
            <a:gs pos="0">
              <a:schemeClr val="accent2">
                <a:shade val="30000"/>
                <a:satMod val="115000"/>
              </a:schemeClr>
            </a:gs>
            <a:gs pos="50000">
              <a:schemeClr val="accent2">
                <a:shade val="67500"/>
                <a:satMod val="115000"/>
              </a:schemeClr>
            </a:gs>
            <a:gs pos="100000">
              <a:schemeClr val="accent2">
                <a:shade val="100000"/>
                <a:satMod val="115000"/>
              </a:schemeClr>
            </a:gs>
          </a:gsLst>
          <a:lin ang="0" scaled="1"/>
          <a:tileRect/>
        </a:gradFill>
        <a:ln w="12700" cap="flat" cmpd="sng" algn="ctr">
          <a:solidFill>
            <a:schemeClr val="accent2">
              <a:shade val="5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 smtClean="0">
            <a:latin typeface="Trebuchet MS" pitchFamily="34" charset="0"/>
          </a:endParaRP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latin typeface="Trebuchet MS" pitchFamily="34" charset="0"/>
          </a:endParaRPr>
        </a:p>
      </dsp:txBody>
      <dsp:txXfrm>
        <a:off x="2550218" y="378407"/>
        <a:ext cx="2660524" cy="2452161"/>
      </dsp:txXfrm>
    </dsp:sp>
    <dsp:sp modelId="{56D05AF3-6EE5-44EB-AEB3-CA71B7768D6D}">
      <dsp:nvSpPr>
        <dsp:cNvPr id="0" name=""/>
        <dsp:cNvSpPr/>
      </dsp:nvSpPr>
      <dsp:spPr>
        <a:xfrm>
          <a:off x="3746399" y="17552"/>
          <a:ext cx="4404832" cy="3208975"/>
        </a:xfrm>
        <a:prstGeom prst="ellipse">
          <a:avLst/>
        </a:prstGeom>
        <a:solidFill>
          <a:srgbClr val="C00000">
            <a:alpha val="5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500" kern="1200" dirty="0" smtClean="0">
            <a:latin typeface="Trebuchet MS" pitchFamily="34" charset="0"/>
          </a:endParaRPr>
        </a:p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>
            <a:latin typeface="Trebuchet MS" pitchFamily="34" charset="0"/>
          </a:endParaRPr>
        </a:p>
      </dsp:txBody>
      <dsp:txXfrm>
        <a:off x="4996419" y="395959"/>
        <a:ext cx="2539723" cy="245216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322B8-C996-4F91-9BD6-CE3E2711368C}">
      <dsp:nvSpPr>
        <dsp:cNvPr id="0" name=""/>
        <dsp:cNvSpPr/>
      </dsp:nvSpPr>
      <dsp:spPr>
        <a:xfrm>
          <a:off x="1354666" y="0"/>
          <a:ext cx="5418667" cy="5418667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77A8D7-0D28-474C-80C1-75B945CC49DA}">
      <dsp:nvSpPr>
        <dsp:cNvPr id="0" name=""/>
        <dsp:cNvSpPr/>
      </dsp:nvSpPr>
      <dsp:spPr>
        <a:xfrm>
          <a:off x="1823000" y="440026"/>
          <a:ext cx="2310681" cy="2262773"/>
        </a:xfrm>
        <a:prstGeom prst="roundRect">
          <a:avLst/>
        </a:prstGeom>
        <a:solidFill>
          <a:schemeClr val="accent3">
            <a:lumMod val="75000"/>
          </a:schemeClr>
        </a:solidFill>
        <a:ln w="381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5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This</a:t>
          </a:r>
          <a:r>
            <a:rPr lang="en-US" sz="4500" kern="1200" dirty="0" smtClean="0"/>
            <a:t> </a:t>
          </a:r>
          <a:endParaRPr lang="ru-RU" sz="4500" kern="1200" dirty="0"/>
        </a:p>
      </dsp:txBody>
      <dsp:txXfrm>
        <a:off x="1933459" y="550485"/>
        <a:ext cx="2089763" cy="2041855"/>
      </dsp:txXfrm>
    </dsp:sp>
    <dsp:sp modelId="{808FF8FB-D955-4346-93DD-8C34DF81EB15}">
      <dsp:nvSpPr>
        <dsp:cNvPr id="0" name=""/>
        <dsp:cNvSpPr/>
      </dsp:nvSpPr>
      <dsp:spPr>
        <a:xfrm>
          <a:off x="4133656" y="400835"/>
          <a:ext cx="2214886" cy="23411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These</a:t>
          </a:r>
          <a:r>
            <a:rPr lang="en-US" sz="4400" kern="1200" dirty="0" smtClean="0">
              <a:latin typeface="Trebuchet MS" pitchFamily="34" charset="0"/>
            </a:rPr>
            <a:t> </a:t>
          </a:r>
          <a:endParaRPr lang="ru-RU" sz="4400" kern="1200" dirty="0">
            <a:latin typeface="Trebuchet MS" pitchFamily="34" charset="0"/>
          </a:endParaRPr>
        </a:p>
      </dsp:txBody>
      <dsp:txXfrm>
        <a:off x="4241778" y="508957"/>
        <a:ext cx="1998642" cy="2124911"/>
      </dsp:txXfrm>
    </dsp:sp>
    <dsp:sp modelId="{B13D8B72-7FC3-4D1C-850D-1073B801C245}">
      <dsp:nvSpPr>
        <dsp:cNvPr id="0" name=""/>
        <dsp:cNvSpPr/>
      </dsp:nvSpPr>
      <dsp:spPr>
        <a:xfrm>
          <a:off x="1796880" y="2718772"/>
          <a:ext cx="2362921" cy="2230841"/>
        </a:xfrm>
        <a:prstGeom prst="roundRect">
          <a:avLst/>
        </a:prstGeom>
        <a:solidFill>
          <a:schemeClr val="accent3">
            <a:lumMod val="7500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That</a:t>
          </a:r>
          <a:r>
            <a:rPr lang="en-US" sz="4400" b="1" kern="1200" dirty="0" smtClean="0">
              <a:latin typeface="Trebuchet MS" pitchFamily="34" charset="0"/>
            </a:rPr>
            <a:t> </a:t>
          </a:r>
          <a:endParaRPr lang="ru-RU" sz="4400" b="1" kern="1200" dirty="0">
            <a:latin typeface="Trebuchet MS" pitchFamily="34" charset="0"/>
          </a:endParaRPr>
        </a:p>
      </dsp:txBody>
      <dsp:txXfrm>
        <a:off x="1905781" y="2827673"/>
        <a:ext cx="2145119" cy="2013039"/>
      </dsp:txXfrm>
    </dsp:sp>
    <dsp:sp modelId="{E360166B-FA11-4377-852E-0808B6609ADE}">
      <dsp:nvSpPr>
        <dsp:cNvPr id="0" name=""/>
        <dsp:cNvSpPr/>
      </dsp:nvSpPr>
      <dsp:spPr>
        <a:xfrm>
          <a:off x="4167057" y="2771023"/>
          <a:ext cx="2200368" cy="21524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rPr>
            <a:t>Those</a:t>
          </a:r>
          <a:r>
            <a:rPr lang="en-US" sz="4400" kern="1200" dirty="0" smtClean="0"/>
            <a:t> </a:t>
          </a:r>
          <a:endParaRPr lang="ru-RU" sz="4400" kern="1200" dirty="0"/>
        </a:p>
      </dsp:txBody>
      <dsp:txXfrm>
        <a:off x="4272131" y="2876097"/>
        <a:ext cx="1990220" cy="194231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4CF98A-4F1F-415C-BBB2-3A3CBFE8B98B}">
      <dsp:nvSpPr>
        <dsp:cNvPr id="0" name=""/>
        <dsp:cNvSpPr/>
      </dsp:nvSpPr>
      <dsp:spPr>
        <a:xfrm>
          <a:off x="27" y="41449"/>
          <a:ext cx="2646118" cy="10584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b="1" kern="1200" dirty="0">
            <a:latin typeface="Trebuchet MS" pitchFamily="34" charset="0"/>
          </a:endParaRPr>
        </a:p>
      </dsp:txBody>
      <dsp:txXfrm>
        <a:off x="27" y="41449"/>
        <a:ext cx="2646118" cy="1058447"/>
      </dsp:txXfrm>
    </dsp:sp>
    <dsp:sp modelId="{FD1760E6-D00E-4845-92AC-0C89FE071CBB}">
      <dsp:nvSpPr>
        <dsp:cNvPr id="0" name=""/>
        <dsp:cNvSpPr/>
      </dsp:nvSpPr>
      <dsp:spPr>
        <a:xfrm>
          <a:off x="27" y="1099896"/>
          <a:ext cx="2646118" cy="28548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10" tIns="346710" rIns="462280" bIns="52006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6500" kern="1200" dirty="0"/>
        </a:p>
      </dsp:txBody>
      <dsp:txXfrm>
        <a:off x="27" y="1099896"/>
        <a:ext cx="2646118" cy="2854800"/>
      </dsp:txXfrm>
    </dsp:sp>
    <dsp:sp modelId="{E0E4DC68-992C-467A-AF38-DD434D793DB0}">
      <dsp:nvSpPr>
        <dsp:cNvPr id="0" name=""/>
        <dsp:cNvSpPr/>
      </dsp:nvSpPr>
      <dsp:spPr>
        <a:xfrm>
          <a:off x="3016602" y="41449"/>
          <a:ext cx="2646118" cy="1058447"/>
        </a:xfrm>
        <a:prstGeom prst="rect">
          <a:avLst/>
        </a:prstGeom>
        <a:solidFill>
          <a:schemeClr val="accent2">
            <a:hueOff val="-7072252"/>
            <a:satOff val="-10775"/>
            <a:lumOff val="-29608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162560" rIns="284480" bIns="16256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b="1" kern="1200" dirty="0">
            <a:latin typeface="Trebuchet MS" pitchFamily="34" charset="0"/>
          </a:endParaRPr>
        </a:p>
      </dsp:txBody>
      <dsp:txXfrm>
        <a:off x="3016602" y="41449"/>
        <a:ext cx="2646118" cy="1058447"/>
      </dsp:txXfrm>
    </dsp:sp>
    <dsp:sp modelId="{39C86CA6-AD8D-4007-BB71-3D8CF8AB4065}">
      <dsp:nvSpPr>
        <dsp:cNvPr id="0" name=""/>
        <dsp:cNvSpPr/>
      </dsp:nvSpPr>
      <dsp:spPr>
        <a:xfrm>
          <a:off x="3016602" y="1099896"/>
          <a:ext cx="2646118" cy="2854800"/>
        </a:xfrm>
        <a:prstGeom prst="rect">
          <a:avLst/>
        </a:prstGeom>
        <a:solidFill>
          <a:schemeClr val="accent2">
            <a:tint val="40000"/>
            <a:alpha val="90000"/>
            <a:hueOff val="-6647249"/>
            <a:satOff val="-35722"/>
            <a:lumOff val="-6038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6647249"/>
              <a:satOff val="-35722"/>
              <a:lumOff val="-603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710" tIns="346710" rIns="462280" bIns="520065" numCol="1" spcCol="1270" anchor="t" anchorCtr="0">
          <a:noAutofit/>
        </a:bodyPr>
        <a:lstStyle/>
        <a:p>
          <a:pPr marL="285750" lvl="1" indent="-285750" algn="l" defTabSz="2889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6500" kern="1200" dirty="0"/>
        </a:p>
      </dsp:txBody>
      <dsp:txXfrm>
        <a:off x="3016602" y="1099896"/>
        <a:ext cx="2646118" cy="28548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BA1EB9-2AF3-4F70-A715-8BF66137B176}">
      <dsp:nvSpPr>
        <dsp:cNvPr id="0" name=""/>
        <dsp:cNvSpPr/>
      </dsp:nvSpPr>
      <dsp:spPr>
        <a:xfrm>
          <a:off x="0" y="257451"/>
          <a:ext cx="451974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B3C61E-F9BD-4B94-8B3F-375FAD417D09}">
      <dsp:nvSpPr>
        <dsp:cNvPr id="0" name=""/>
        <dsp:cNvSpPr/>
      </dsp:nvSpPr>
      <dsp:spPr>
        <a:xfrm>
          <a:off x="225987" y="21291"/>
          <a:ext cx="3163823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85" tIns="0" rIns="119585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rebuchet MS" pitchFamily="34" charset="0"/>
            </a:rPr>
            <a:t>tea set</a:t>
          </a:r>
          <a:endParaRPr lang="ru-RU" sz="2800" b="1" kern="1200" dirty="0">
            <a:latin typeface="Trebuchet MS" pitchFamily="34" charset="0"/>
          </a:endParaRPr>
        </a:p>
      </dsp:txBody>
      <dsp:txXfrm>
        <a:off x="249044" y="44348"/>
        <a:ext cx="3117709" cy="426206"/>
      </dsp:txXfrm>
    </dsp:sp>
    <dsp:sp modelId="{96EF36C5-E01D-4DAA-B033-0DDB71BCCBB0}">
      <dsp:nvSpPr>
        <dsp:cNvPr id="0" name=""/>
        <dsp:cNvSpPr/>
      </dsp:nvSpPr>
      <dsp:spPr>
        <a:xfrm>
          <a:off x="0" y="983211"/>
          <a:ext cx="451974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EA845-D1C8-450D-BFF8-DE42CF25B561}">
      <dsp:nvSpPr>
        <dsp:cNvPr id="0" name=""/>
        <dsp:cNvSpPr/>
      </dsp:nvSpPr>
      <dsp:spPr>
        <a:xfrm>
          <a:off x="225987" y="747051"/>
          <a:ext cx="3163823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85" tIns="0" rIns="119585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rebuchet MS" pitchFamily="34" charset="0"/>
            </a:rPr>
            <a:t>animal</a:t>
          </a:r>
          <a:endParaRPr lang="ru-RU" sz="2800" b="1" kern="1200" dirty="0">
            <a:latin typeface="Trebuchet MS" pitchFamily="34" charset="0"/>
          </a:endParaRPr>
        </a:p>
      </dsp:txBody>
      <dsp:txXfrm>
        <a:off x="249044" y="770108"/>
        <a:ext cx="3117709" cy="426206"/>
      </dsp:txXfrm>
    </dsp:sp>
    <dsp:sp modelId="{46209D13-45BD-474D-A263-1152558FF42A}">
      <dsp:nvSpPr>
        <dsp:cNvPr id="0" name=""/>
        <dsp:cNvSpPr/>
      </dsp:nvSpPr>
      <dsp:spPr>
        <a:xfrm>
          <a:off x="0" y="1708971"/>
          <a:ext cx="451974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76EEBC-89DB-4B04-A414-8103C8F8B0A4}">
      <dsp:nvSpPr>
        <dsp:cNvPr id="0" name=""/>
        <dsp:cNvSpPr/>
      </dsp:nvSpPr>
      <dsp:spPr>
        <a:xfrm>
          <a:off x="225987" y="1472811"/>
          <a:ext cx="3163823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85" tIns="0" rIns="119585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chemeClr val="bg1"/>
              </a:solidFill>
              <a:latin typeface="Trebuchet MS" pitchFamily="34" charset="0"/>
            </a:rPr>
            <a:t>umbrella</a:t>
          </a:r>
          <a:endParaRPr lang="ru-RU" sz="2800" b="1" kern="1200" dirty="0">
            <a:solidFill>
              <a:schemeClr val="bg1"/>
            </a:solidFill>
            <a:latin typeface="Trebuchet MS" pitchFamily="34" charset="0"/>
          </a:endParaRPr>
        </a:p>
      </dsp:txBody>
      <dsp:txXfrm>
        <a:off x="249044" y="1495868"/>
        <a:ext cx="3117709" cy="426206"/>
      </dsp:txXfrm>
    </dsp:sp>
    <dsp:sp modelId="{381FF287-D30E-4DE6-A519-DB878AB0326E}">
      <dsp:nvSpPr>
        <dsp:cNvPr id="0" name=""/>
        <dsp:cNvSpPr/>
      </dsp:nvSpPr>
      <dsp:spPr>
        <a:xfrm>
          <a:off x="0" y="2434731"/>
          <a:ext cx="451974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CBFEC7-8572-4D79-9F7D-CEA41895E294}">
      <dsp:nvSpPr>
        <dsp:cNvPr id="0" name=""/>
        <dsp:cNvSpPr/>
      </dsp:nvSpPr>
      <dsp:spPr>
        <a:xfrm>
          <a:off x="225987" y="2198571"/>
          <a:ext cx="3163823" cy="472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85" tIns="0" rIns="119585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rebuchet MS" pitchFamily="34" charset="0"/>
            </a:rPr>
            <a:t>ruler</a:t>
          </a:r>
          <a:endParaRPr lang="ru-RU" sz="2800" b="1" kern="1200" dirty="0">
            <a:latin typeface="Trebuchet MS" pitchFamily="34" charset="0"/>
          </a:endParaRPr>
        </a:p>
      </dsp:txBody>
      <dsp:txXfrm>
        <a:off x="249044" y="2221628"/>
        <a:ext cx="3117709" cy="426206"/>
      </dsp:txXfrm>
    </dsp:sp>
    <dsp:sp modelId="{E58F80C7-2116-41F5-BB1E-58736BF54119}">
      <dsp:nvSpPr>
        <dsp:cNvPr id="0" name=""/>
        <dsp:cNvSpPr/>
      </dsp:nvSpPr>
      <dsp:spPr>
        <a:xfrm>
          <a:off x="0" y="3160491"/>
          <a:ext cx="451974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7CF997-D690-424C-B7C2-9354E86F038A}">
      <dsp:nvSpPr>
        <dsp:cNvPr id="0" name=""/>
        <dsp:cNvSpPr/>
      </dsp:nvSpPr>
      <dsp:spPr>
        <a:xfrm>
          <a:off x="225987" y="2924331"/>
          <a:ext cx="3163823" cy="4723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85" tIns="0" rIns="119585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rebuchet MS" pitchFamily="34" charset="0"/>
            </a:rPr>
            <a:t>orange</a:t>
          </a:r>
          <a:endParaRPr lang="ru-RU" sz="2800" b="1" kern="1200" dirty="0">
            <a:latin typeface="Trebuchet MS" pitchFamily="34" charset="0"/>
          </a:endParaRPr>
        </a:p>
      </dsp:txBody>
      <dsp:txXfrm>
        <a:off x="249044" y="2947388"/>
        <a:ext cx="3117709" cy="426206"/>
      </dsp:txXfrm>
    </dsp:sp>
    <dsp:sp modelId="{AEFE4449-1BD3-4DAC-B201-B78284C1938C}">
      <dsp:nvSpPr>
        <dsp:cNvPr id="0" name=""/>
        <dsp:cNvSpPr/>
      </dsp:nvSpPr>
      <dsp:spPr>
        <a:xfrm>
          <a:off x="0" y="3886251"/>
          <a:ext cx="4519748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451C7-3FF2-4D3E-B971-9FAA70BCC269}">
      <dsp:nvSpPr>
        <dsp:cNvPr id="0" name=""/>
        <dsp:cNvSpPr/>
      </dsp:nvSpPr>
      <dsp:spPr>
        <a:xfrm>
          <a:off x="225987" y="3650091"/>
          <a:ext cx="3163823" cy="4723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585" tIns="0" rIns="119585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latin typeface="Trebuchet MS" pitchFamily="34" charset="0"/>
            </a:rPr>
            <a:t>doll</a:t>
          </a:r>
          <a:endParaRPr lang="ru-RU" sz="2800" b="1" kern="1200" dirty="0">
            <a:latin typeface="Trebuchet MS" pitchFamily="34" charset="0"/>
          </a:endParaRPr>
        </a:p>
      </dsp:txBody>
      <dsp:txXfrm>
        <a:off x="249044" y="3673148"/>
        <a:ext cx="3117709" cy="426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12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F49D3-B898-4266-AD61-DC777D21267C}" type="datetime1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78742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8795AD09-591C-4395-85DA-68AF2C189A6B}" type="datetime1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97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8D46B-70E2-4627-89E3-ED49BAED0982}" type="datetime1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95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CF015-5EAF-4042-8FB5-3E92A5C16C50}" type="datetime1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79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6CBA-03B5-4031-82C8-673442030055}" type="datetime1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58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2D510-1780-4DB0-AEB3-BFED364F256C}" type="datetime1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2292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B47A-9FAB-47A9-B030-7896D89D8F09}" type="datetime1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275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F281D-61BD-4D53-9CC6-2ACA73278538}" type="datetime1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85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82A79-FD6F-4D07-8023-7DCD31BE2F88}" type="datetime1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28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A5B5E-DCBB-46BD-A45D-42D18E1F6216}" type="datetime1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AF8B8D-0D55-42BD-A017-2D4089C119FF}" type="datetime1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1682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29292-E7E5-4970-8338-ACBDCA84362B}" type="datetime1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6819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D01EEDC7-70B9-44BE-871D-833805913255}" type="datetime1">
              <a:rPr lang="ru-RU" smtClean="0"/>
              <a:pPr/>
              <a:t>27.09.2016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Colors" Target="../diagrams/colors8.xml"/><Relationship Id="rId18" Type="http://schemas.microsoft.com/office/2007/relationships/diagramDrawing" Target="../diagrams/drawing7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12" Type="http://schemas.openxmlformats.org/officeDocument/2006/relationships/diagramQuickStyle" Target="../diagrams/quickStyle8.xml"/><Relationship Id="rId17" Type="http://schemas.microsoft.com/office/2007/relationships/diagramDrawing" Target="../diagrams/drawing6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1" Type="http://schemas.openxmlformats.org/officeDocument/2006/relationships/slideLayout" Target="../slideLayouts/slideLayout5.xml"/><Relationship Id="rId6" Type="http://schemas.openxmlformats.org/officeDocument/2006/relationships/diagramData" Target="../diagrams/data7.xml"/><Relationship Id="rId11" Type="http://schemas.openxmlformats.org/officeDocument/2006/relationships/diagramLayout" Target="../diagrams/layout8.xml"/><Relationship Id="rId5" Type="http://schemas.openxmlformats.org/officeDocument/2006/relationships/diagramColors" Target="../diagrams/colors6.xml"/><Relationship Id="rId10" Type="http://schemas.openxmlformats.org/officeDocument/2006/relationships/diagramData" Target="../diagrams/data8.xml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18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7.jpeg"/><Relationship Id="rId14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diagramLayout" Target="../diagrams/layout4.xml"/><Relationship Id="rId7" Type="http://schemas.openxmlformats.org/officeDocument/2006/relationships/diagramLayout" Target="../diagrams/layout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5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microsoft.com/office/2007/relationships/diagramDrawing" Target="../diagrams/drawing4.xml"/><Relationship Id="rId4" Type="http://schemas.openxmlformats.org/officeDocument/2006/relationships/diagramQuickStyle" Target="../diagrams/quickStyle4.xml"/><Relationship Id="rId9" Type="http://schemas.openxmlformats.org/officeDocument/2006/relationships/diagramColors" Target="../diagrams/colors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00401" y="1293222"/>
            <a:ext cx="8007530" cy="2677886"/>
          </a:xfrm>
          <a:solidFill>
            <a:schemeClr val="accent3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defTabSz="914400">
              <a:spcBef>
                <a:spcPts val="1"/>
              </a:spcBef>
              <a:buNone/>
            </a:pPr>
            <a:r>
              <a:rPr lang="ru-RU" sz="44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Урок актуализации и систематизации лексико-грамматического материала Модуля 4, УМК 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US" sz="44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Spotlight 3</a:t>
            </a:r>
            <a:r>
              <a:rPr lang="ru-RU" sz="44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»</a:t>
            </a:r>
            <a:endParaRPr lang="ru-RU" sz="44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883237" y="4713514"/>
            <a:ext cx="3325090" cy="952995"/>
          </a:xfr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i="0" dirty="0" err="1" smtClean="0">
                <a:solidFill>
                  <a:schemeClr val="bg1"/>
                </a:solidFill>
                <a:latin typeface="Trebuchet MS" pitchFamily="34" charset="0"/>
              </a:rPr>
              <a:t>Решитько</a:t>
            </a:r>
            <a:r>
              <a:rPr lang="ru-RU" sz="1800" b="1" i="0" dirty="0" smtClean="0">
                <a:solidFill>
                  <a:schemeClr val="bg1"/>
                </a:solidFill>
                <a:latin typeface="Trebuchet MS" pitchFamily="34" charset="0"/>
              </a:rPr>
              <a:t> Юлия Ивановна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chemeClr val="bg1"/>
                </a:solidFill>
                <a:latin typeface="Trebuchet MS" pitchFamily="34" charset="0"/>
              </a:rPr>
              <a:t>учитель английского языка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800" b="1" i="0" dirty="0" smtClean="0">
                <a:solidFill>
                  <a:schemeClr val="bg1"/>
                </a:solidFill>
                <a:latin typeface="Trebuchet MS" pitchFamily="34" charset="0"/>
              </a:rPr>
              <a:t>МБОУ СОШ №3, г. Чехов</a:t>
            </a:r>
            <a:endParaRPr lang="ru-RU" sz="1800" b="1" i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967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1" r="19531"/>
          <a:stretch>
            <a:fillRect/>
          </a:stretch>
        </p:blipFill>
        <p:spPr>
          <a:xfrm>
            <a:off x="4613275" y="625475"/>
            <a:ext cx="2971800" cy="3657600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1" r="19531"/>
          <a:stretch>
            <a:fillRect/>
          </a:stretch>
        </p:blipFill>
        <p:spPr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Grp="1" noChangeAspect="1"/>
          </p:cNvPicPr>
          <p:nvPr>
            <p:ph type="pic" sz="quarter" idx="20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531" r="19531"/>
          <a:stretch>
            <a:fillRect/>
          </a:stretch>
        </p:blipFill>
        <p:spPr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734290" y="4921020"/>
            <a:ext cx="3085935" cy="1119562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</a:rPr>
              <a:t>     Monkey/umbrella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1"/>
          </p:nvPr>
        </p:nvSpPr>
        <p:spPr>
          <a:xfrm>
            <a:off x="4613275" y="4671190"/>
            <a:ext cx="2971800" cy="1106156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</a:rPr>
              <a:t>               Clown/hat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2"/>
          </p:nvPr>
        </p:nvSpPr>
        <p:spPr>
          <a:xfrm>
            <a:off x="8354292" y="4948727"/>
            <a:ext cx="3076041" cy="1133418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</a:rPr>
              <a:t>                  Girl/skirt</a:t>
            </a:r>
            <a:endParaRPr lang="ru-RU" sz="2400" b="1" dirty="0">
              <a:solidFill>
                <a:schemeClr val="tx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4230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30983" y="535576"/>
            <a:ext cx="3158836" cy="23698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This bear</a:t>
            </a:r>
          </a:p>
          <a:p>
            <a:pPr algn="ctr"/>
            <a:endParaRPr lang="en-US" sz="2800" dirty="0" smtClean="0">
              <a:latin typeface="Comic Sans MS" pitchFamily="66" charset="0"/>
            </a:endParaRPr>
          </a:p>
          <a:p>
            <a:pPr algn="ctr"/>
            <a:endParaRPr lang="en-US" sz="2800" dirty="0" smtClean="0">
              <a:latin typeface="Comic Sans MS" pitchFamily="66" charset="0"/>
            </a:endParaRPr>
          </a:p>
          <a:p>
            <a:pPr algn="ctr"/>
            <a:endParaRPr lang="en-US" sz="2800" dirty="0" smtClean="0">
              <a:latin typeface="Comic Sans MS" pitchFamily="66" charset="0"/>
            </a:endParaRPr>
          </a:p>
          <a:p>
            <a:pPr algn="ctr"/>
            <a:r>
              <a:rPr lang="en-US" sz="2800" dirty="0" smtClean="0">
                <a:latin typeface="Comic Sans MS" pitchFamily="66" charset="0"/>
              </a:rPr>
              <a:t> </a:t>
            </a:r>
            <a:endParaRPr lang="ru-RU" sz="28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0983" y="3625548"/>
            <a:ext cx="3158836" cy="2369880"/>
          </a:xfrm>
          <a:prstGeom prst="rect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That bear</a:t>
            </a:r>
          </a:p>
          <a:p>
            <a:pPr algn="ctr"/>
            <a:endParaRPr lang="en-US" sz="2800" dirty="0" smtClean="0">
              <a:latin typeface="Comic Sans MS" pitchFamily="66" charset="0"/>
            </a:endParaRPr>
          </a:p>
          <a:p>
            <a:pPr algn="ctr"/>
            <a:endParaRPr lang="en-US" sz="2800" dirty="0" smtClean="0">
              <a:latin typeface="Comic Sans MS" pitchFamily="66" charset="0"/>
            </a:endParaRPr>
          </a:p>
          <a:p>
            <a:pPr algn="ctr"/>
            <a:endParaRPr lang="en-US" sz="2800" dirty="0" smtClean="0">
              <a:latin typeface="Comic Sans MS" pitchFamily="66" charset="0"/>
            </a:endParaRPr>
          </a:p>
          <a:p>
            <a:pPr algn="ctr"/>
            <a:endParaRPr lang="ru-RU" sz="2800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5128" y="1058090"/>
            <a:ext cx="4040382" cy="449353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This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bear is white.</a:t>
            </a:r>
          </a:p>
          <a:p>
            <a:r>
              <a:rPr lang="en-US" sz="2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That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bear is brown.</a:t>
            </a:r>
          </a:p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This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bear is in the Zoo.</a:t>
            </a:r>
          </a:p>
          <a:p>
            <a:r>
              <a:rPr lang="en-US" sz="2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That 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bear is in the town.</a:t>
            </a:r>
          </a:p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This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bear is big.</a:t>
            </a:r>
          </a:p>
          <a:p>
            <a:r>
              <a:rPr lang="en-US" sz="2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That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bear is small.</a:t>
            </a:r>
          </a:p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This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bear has a drum.</a:t>
            </a:r>
          </a:p>
          <a:p>
            <a:r>
              <a:rPr lang="en-US" sz="2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That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bear has a ball.</a:t>
            </a:r>
          </a:p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This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bear likes ice-cream.</a:t>
            </a:r>
          </a:p>
          <a:p>
            <a:r>
              <a:rPr lang="en-US" sz="2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That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bear likes jam.</a:t>
            </a:r>
          </a:p>
          <a:p>
            <a:r>
              <a:rPr lang="en-US" sz="2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This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bear is Michael.</a:t>
            </a:r>
          </a:p>
          <a:p>
            <a:r>
              <a:rPr lang="en-US" sz="22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That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bear</a:t>
            </a:r>
            <a:r>
              <a:rPr lang="ru-RU" sz="2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22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is Sam.</a:t>
            </a:r>
          </a:p>
          <a:p>
            <a:endParaRPr lang="en-US" sz="2200" b="1" dirty="0" smtClean="0">
              <a:solidFill>
                <a:schemeClr val="tx1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0000" contrast="2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1602" y="532411"/>
            <a:ext cx="3169916" cy="2377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-10000" contrast="20000"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06424" y="4104876"/>
            <a:ext cx="1729612" cy="1297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60419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1" y="600890"/>
            <a:ext cx="10835051" cy="923109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latin typeface="Trebuchet MS" pitchFamily="34" charset="0"/>
              </a:rPr>
              <a:t>Артикли</a:t>
            </a:r>
            <a:r>
              <a:rPr lang="en-US" sz="5400" b="1" dirty="0" smtClean="0">
                <a:latin typeface="Trebuchet MS" pitchFamily="34" charset="0"/>
              </a:rPr>
              <a:t> </a:t>
            </a:r>
            <a:r>
              <a:rPr lang="ru-RU" sz="5400" b="1" dirty="0" smtClean="0">
                <a:latin typeface="Trebuchet MS" pitchFamily="34" charset="0"/>
              </a:rPr>
              <a:t> </a:t>
            </a:r>
            <a:endParaRPr lang="ru-RU" sz="5400" b="1" dirty="0">
              <a:latin typeface="Trebuchet MS" pitchFamily="34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half" idx="2"/>
          </p:nvPr>
        </p:nvGraphicFramePr>
        <p:xfrm>
          <a:off x="1069975" y="2505075"/>
          <a:ext cx="4956175" cy="3476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Содержимое 7"/>
          <p:cNvGraphicFramePr>
            <a:graphicFrameLocks noGrp="1"/>
          </p:cNvGraphicFramePr>
          <p:nvPr>
            <p:ph sz="quarter" idx="4"/>
          </p:nvPr>
        </p:nvGraphicFramePr>
        <p:xfrm>
          <a:off x="6172200" y="1985555"/>
          <a:ext cx="5662749" cy="3996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xmlns="" val="253052950"/>
              </p:ext>
            </p:extLst>
          </p:nvPr>
        </p:nvGraphicFramePr>
        <p:xfrm>
          <a:off x="940527" y="1946366"/>
          <a:ext cx="4519748" cy="4310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" name="Овал 10"/>
          <p:cNvSpPr/>
          <p:nvPr/>
        </p:nvSpPr>
        <p:spPr>
          <a:xfrm>
            <a:off x="7080068" y="2063930"/>
            <a:ext cx="914400" cy="914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а</a:t>
            </a:r>
            <a:endParaRPr lang="ru-RU" sz="3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0032272" y="2090057"/>
            <a:ext cx="914400" cy="914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an</a:t>
            </a:r>
            <a:endParaRPr lang="ru-RU" sz="3200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12</a:t>
            </a:fld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40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1" y="304800"/>
            <a:ext cx="10752715" cy="12192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rebuchet MS" pitchFamily="34" charset="0"/>
              </a:rPr>
              <a:t>Выберем правильный ответ</a:t>
            </a:r>
            <a:endParaRPr lang="ru-RU" sz="5400" b="1" dirty="0">
              <a:latin typeface="Trebuchet MS" pitchFamily="34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1065213" y="1752600"/>
          <a:ext cx="10058400" cy="4229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13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61211" y="1828799"/>
            <a:ext cx="8282644" cy="2216727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Trebuchet MS" pitchFamily="34" charset="0"/>
              </a:rPr>
              <a:t>The lesson is over.</a:t>
            </a:r>
            <a:br>
              <a:rPr lang="en-US" sz="6000" b="1" dirty="0" smtClean="0">
                <a:latin typeface="Trebuchet MS" pitchFamily="34" charset="0"/>
              </a:rPr>
            </a:br>
            <a:r>
              <a:rPr lang="en-US" sz="6000" b="1" dirty="0" smtClean="0">
                <a:latin typeface="Trebuchet MS" pitchFamily="34" charset="0"/>
              </a:rPr>
              <a:t>Goodbye! </a:t>
            </a:r>
            <a:endParaRPr lang="ru-RU" sz="6000" b="1" dirty="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74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823" y="522514"/>
            <a:ext cx="11430000" cy="1920240"/>
          </a:xfr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latin typeface="Trebuchet MS" pitchFamily="34" charset="0"/>
              </a:rPr>
              <a:t>If a dog chews shoes whose shoes does he choose?</a:t>
            </a:r>
            <a:endParaRPr lang="ru-RU" sz="6000" b="1" dirty="0">
              <a:latin typeface="Trebuchet MS" pitchFamily="34" charset="0"/>
            </a:endParaRPr>
          </a:p>
        </p:txBody>
      </p:sp>
      <p:pic>
        <p:nvPicPr>
          <p:cNvPr id="4" name="Рисунок 3" descr="DSC03002.JPG"/>
          <p:cNvPicPr>
            <a:picLocks noChangeAspect="1"/>
          </p:cNvPicPr>
          <p:nvPr/>
        </p:nvPicPr>
        <p:blipFill>
          <a:blip r:embed="rId2" cstate="print">
            <a:lum contrast="50000"/>
          </a:blip>
          <a:stretch>
            <a:fillRect/>
          </a:stretch>
        </p:blipFill>
        <p:spPr>
          <a:xfrm>
            <a:off x="3402794" y="2292291"/>
            <a:ext cx="5259975" cy="39449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752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755" y="261258"/>
            <a:ext cx="11488194" cy="940526"/>
          </a:xfr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400" b="1" dirty="0" smtClean="0">
                <a:solidFill>
                  <a:schemeClr val="accent4">
                    <a:lumMod val="50000"/>
                  </a:schemeClr>
                </a:solidFill>
                <a:latin typeface="Trebuchet MS" pitchFamily="34" charset="0"/>
              </a:rPr>
              <a:t>In my toy box</a:t>
            </a:r>
            <a:endParaRPr lang="ru-RU" sz="5400" b="1" dirty="0">
              <a:solidFill>
                <a:schemeClr val="accent4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4" name="Содержимое 3" descr="DSC0296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5000" contrast="70000"/>
          </a:blip>
          <a:srcRect l="10925" t="7941" r="5354" b="2005"/>
          <a:stretch>
            <a:fillRect/>
          </a:stretch>
        </p:blipFill>
        <p:spPr>
          <a:xfrm>
            <a:off x="339637" y="1677937"/>
            <a:ext cx="2534192" cy="196285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pic>
      <p:pic>
        <p:nvPicPr>
          <p:cNvPr id="5" name="Рисунок 4" descr="DSC02970.JPG"/>
          <p:cNvPicPr>
            <a:picLocks noChangeAspect="1"/>
          </p:cNvPicPr>
          <p:nvPr/>
        </p:nvPicPr>
        <p:blipFill>
          <a:blip r:embed="rId3" cstate="print">
            <a:lum bright="10000" contrast="70000"/>
          </a:blip>
          <a:srcRect l="4444" t="2963" r="4815"/>
          <a:stretch>
            <a:fillRect/>
          </a:stretch>
        </p:blipFill>
        <p:spPr>
          <a:xfrm>
            <a:off x="3265418" y="1658986"/>
            <a:ext cx="2443051" cy="1959426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02981.JPG"/>
          <p:cNvPicPr>
            <a:picLocks noChangeAspect="1"/>
          </p:cNvPicPr>
          <p:nvPr/>
        </p:nvPicPr>
        <p:blipFill>
          <a:blip r:embed="rId4" cstate="print">
            <a:lum bright="20000" contrast="80000"/>
          </a:blip>
          <a:srcRect t="9550"/>
          <a:stretch>
            <a:fillRect/>
          </a:stretch>
        </p:blipFill>
        <p:spPr>
          <a:xfrm>
            <a:off x="6217921" y="4049486"/>
            <a:ext cx="2735652" cy="185579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DSC02965.JPG"/>
          <p:cNvPicPr>
            <a:picLocks noChangeAspect="1"/>
          </p:cNvPicPr>
          <p:nvPr/>
        </p:nvPicPr>
        <p:blipFill>
          <a:blip r:embed="rId5" cstate="print">
            <a:lum bright="20000" contrast="40000"/>
          </a:blip>
          <a:srcRect l="15333" t="18476" r="5095" b="7428"/>
          <a:stretch>
            <a:fillRect/>
          </a:stretch>
        </p:blipFill>
        <p:spPr>
          <a:xfrm>
            <a:off x="3239588" y="4051221"/>
            <a:ext cx="2625635" cy="183370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SC02974.JPG"/>
          <p:cNvPicPr>
            <a:picLocks noChangeAspect="1"/>
          </p:cNvPicPr>
          <p:nvPr/>
        </p:nvPicPr>
        <p:blipFill>
          <a:blip r:embed="rId6" cstate="print">
            <a:lum bright="20000" contrast="40000"/>
          </a:blip>
          <a:srcRect t="7772"/>
          <a:stretch>
            <a:fillRect/>
          </a:stretch>
        </p:blipFill>
        <p:spPr>
          <a:xfrm>
            <a:off x="9274629" y="4049487"/>
            <a:ext cx="2663227" cy="184217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DSC02828.JPG"/>
          <p:cNvPicPr>
            <a:picLocks noChangeAspect="1"/>
          </p:cNvPicPr>
          <p:nvPr/>
        </p:nvPicPr>
        <p:blipFill>
          <a:blip r:embed="rId7" cstate="print">
            <a:lum bright="40000" contrast="70000"/>
          </a:blip>
          <a:stretch>
            <a:fillRect/>
          </a:stretch>
        </p:blipFill>
        <p:spPr>
          <a:xfrm>
            <a:off x="6239688" y="1658983"/>
            <a:ext cx="2595153" cy="194636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DSC02824.JPG"/>
          <p:cNvPicPr>
            <a:picLocks noChangeAspect="1"/>
          </p:cNvPicPr>
          <p:nvPr/>
        </p:nvPicPr>
        <p:blipFill>
          <a:blip r:embed="rId8" cstate="print">
            <a:lum bright="10000" contrast="90000"/>
          </a:blip>
          <a:stretch>
            <a:fillRect/>
          </a:stretch>
        </p:blipFill>
        <p:spPr>
          <a:xfrm>
            <a:off x="9248509" y="1645923"/>
            <a:ext cx="2612566" cy="195942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DSC02908.JPG"/>
          <p:cNvPicPr>
            <a:picLocks noChangeAspect="1"/>
          </p:cNvPicPr>
          <p:nvPr/>
        </p:nvPicPr>
        <p:blipFill>
          <a:blip r:embed="rId9" cstate="print">
            <a:lum bright="10000" contrast="70000"/>
          </a:blip>
          <a:srcRect l="10090" t="5713"/>
          <a:stretch>
            <a:fillRect/>
          </a:stretch>
        </p:blipFill>
        <p:spPr>
          <a:xfrm>
            <a:off x="339634" y="4039759"/>
            <a:ext cx="2560320" cy="1838530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218" y="535577"/>
            <a:ext cx="11461668" cy="94052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rebuchet MS" pitchFamily="34" charset="0"/>
              </a:rPr>
              <a:t>Вставим пропущенные буквы</a:t>
            </a:r>
            <a:endParaRPr lang="ru-RU" sz="5400" b="1" dirty="0">
              <a:latin typeface="Trebuchet MS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43174021"/>
              </p:ext>
            </p:extLst>
          </p:nvPr>
        </p:nvGraphicFramePr>
        <p:xfrm>
          <a:off x="809896" y="1724298"/>
          <a:ext cx="11103429" cy="428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5045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2751909"/>
          </a:xfrm>
        </p:spPr>
        <p:txBody>
          <a:bodyPr/>
          <a:lstStyle/>
          <a:p>
            <a:r>
              <a:rPr lang="en-US" dirty="0" smtClean="0">
                <a:latin typeface="Trebuchet MS" pitchFamily="34" charset="0"/>
              </a:rPr>
              <a:t/>
            </a:r>
            <a:br>
              <a:rPr lang="en-US" dirty="0" smtClean="0">
                <a:latin typeface="Trebuchet MS" pitchFamily="34" charset="0"/>
              </a:rPr>
            </a:br>
            <a:endParaRPr lang="ru-RU" dirty="0">
              <a:latin typeface="Trebuchet MS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5214" y="914401"/>
            <a:ext cx="5609906" cy="241662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There is a toy box in my room 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And there are many toys.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Some toys are only good for girls</a:t>
            </a:r>
          </a:p>
          <a:p>
            <a:pPr>
              <a:buNone/>
            </a:pP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And some for girls and boys.</a:t>
            </a:r>
          </a:p>
          <a:p>
            <a:pPr algn="ctr">
              <a:buNone/>
            </a:pPr>
            <a:endParaRPr lang="ru-RU" dirty="0">
              <a:latin typeface="Trebuchet MS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1236294261"/>
              </p:ext>
            </p:extLst>
          </p:nvPr>
        </p:nvGraphicFramePr>
        <p:xfrm>
          <a:off x="2194561" y="2952205"/>
          <a:ext cx="8190411" cy="322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81898" y="3213462"/>
            <a:ext cx="1293222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For boys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08811" y="3231271"/>
            <a:ext cx="1319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For girls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1611" y="3775166"/>
            <a:ext cx="1998618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For boys and girls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5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365" y="304799"/>
            <a:ext cx="11534896" cy="883921"/>
          </a:xfr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en-US" sz="5400" b="1" i="0" dirty="0" smtClean="0">
                <a:solidFill>
                  <a:schemeClr val="tx1">
                    <a:lumMod val="50000"/>
                  </a:schemeClr>
                </a:solidFill>
                <a:latin typeface="Trebuchet MS" pitchFamily="34" charset="0"/>
                <a:ea typeface="+mj-ea"/>
                <a:cs typeface="Traditional Arabic" pitchFamily="18" charset="-78"/>
              </a:rPr>
              <a:t>In my room</a:t>
            </a:r>
            <a:endParaRPr lang="ru-RU" sz="5400" b="1" i="0" dirty="0">
              <a:solidFill>
                <a:schemeClr val="tx1">
                  <a:lumMod val="50000"/>
                </a:schemeClr>
              </a:solidFill>
              <a:latin typeface="Trebuchet MS" pitchFamily="34" charset="0"/>
              <a:ea typeface="+mj-ea"/>
              <a:cs typeface="Traditional Arabic" pitchFamily="18" charset="-78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65211" y="1267097"/>
            <a:ext cx="3258595" cy="4746480"/>
          </a:xfrm>
        </p:spPr>
        <p:txBody>
          <a:bodyPr>
            <a:normAutofit fontScale="92500" lnSpcReduction="10000"/>
          </a:bodyPr>
          <a:lstStyle/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Wingdings" pitchFamily="2" charset="2"/>
              <a:buChar char="§"/>
            </a:pPr>
            <a:r>
              <a:rPr lang="en-US" sz="2800" b="1" i="0" dirty="0" smtClean="0">
                <a:solidFill>
                  <a:schemeClr val="tx1">
                    <a:lumMod val="50000"/>
                  </a:schemeClr>
                </a:solidFill>
                <a:latin typeface="Trebuchet MS" pitchFamily="34" charset="0"/>
              </a:rPr>
              <a:t>Computer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rebuchet MS" pitchFamily="34" charset="0"/>
              </a:rPr>
              <a:t>Desk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rebuchet MS" pitchFamily="34" charset="0"/>
              </a:rPr>
              <a:t>TV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Wingdings" pitchFamily="2" charset="2"/>
              <a:buChar char="§"/>
            </a:pPr>
            <a:r>
              <a:rPr lang="en-US" sz="2800" b="1" i="0" dirty="0" smtClean="0">
                <a:solidFill>
                  <a:schemeClr val="tx1">
                    <a:lumMod val="50000"/>
                  </a:schemeClr>
                </a:solidFill>
                <a:latin typeface="Trebuchet MS" pitchFamily="34" charset="0"/>
              </a:rPr>
              <a:t>Lamp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rebuchet MS" pitchFamily="34" charset="0"/>
              </a:rPr>
              <a:t>Chair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rebuchet MS" pitchFamily="34" charset="0"/>
              </a:rPr>
              <a:t>A</a:t>
            </a:r>
            <a:r>
              <a:rPr lang="en-US" sz="2800" b="1" i="0" dirty="0" smtClean="0">
                <a:solidFill>
                  <a:schemeClr val="tx1">
                    <a:lumMod val="50000"/>
                  </a:schemeClr>
                </a:solidFill>
                <a:latin typeface="Trebuchet MS" pitchFamily="34" charset="0"/>
              </a:rPr>
              <a:t>rmchair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rebuchet MS" pitchFamily="34" charset="0"/>
              </a:rPr>
              <a:t>Radio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Wingdings" pitchFamily="2" charset="2"/>
              <a:buChar char="§"/>
            </a:pP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rebuchet MS" pitchFamily="34" charset="0"/>
              </a:rPr>
              <a:t>Bed </a:t>
            </a: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Font typeface="Arial"/>
              <a:buChar char="•"/>
            </a:pPr>
            <a:endParaRPr lang="ru-RU" sz="2800" b="1" i="0" dirty="0">
              <a:solidFill>
                <a:srgbClr val="9A5315"/>
              </a:solidFill>
              <a:latin typeface="Trebuchet MS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488493806"/>
              </p:ext>
            </p:extLst>
          </p:nvPr>
        </p:nvGraphicFramePr>
        <p:xfrm>
          <a:off x="4690308" y="1074317"/>
          <a:ext cx="7335437" cy="5590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Рисунок 10" descr="DSC02986.JPG"/>
          <p:cNvPicPr>
            <a:picLocks noChangeAspect="1"/>
          </p:cNvPicPr>
          <p:nvPr/>
        </p:nvPicPr>
        <p:blipFill>
          <a:blip r:embed="rId6" cstate="print">
            <a:lum bright="10000" contrast="80000"/>
          </a:blip>
          <a:srcRect l="4452" t="10274" r="3425"/>
          <a:stretch>
            <a:fillRect/>
          </a:stretch>
        </p:blipFill>
        <p:spPr>
          <a:xfrm>
            <a:off x="7120024" y="5042263"/>
            <a:ext cx="2089292" cy="1526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DSC02991.JPG"/>
          <p:cNvPicPr>
            <a:picLocks noChangeAspect="1"/>
          </p:cNvPicPr>
          <p:nvPr/>
        </p:nvPicPr>
        <p:blipFill>
          <a:blip r:embed="rId7" cstate="print">
            <a:lum bright="20000" contrast="70000"/>
          </a:blip>
          <a:srcRect l="6048" r="5381"/>
          <a:stretch>
            <a:fillRect/>
          </a:stretch>
        </p:blipFill>
        <p:spPr>
          <a:xfrm>
            <a:off x="8994462" y="1074317"/>
            <a:ext cx="2048006" cy="1734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DSC02994.JPG"/>
          <p:cNvPicPr>
            <a:picLocks noChangeAspect="1"/>
          </p:cNvPicPr>
          <p:nvPr/>
        </p:nvPicPr>
        <p:blipFill>
          <a:blip r:embed="rId8" cstate="print">
            <a:lum bright="40000" contrast="70000"/>
          </a:blip>
          <a:srcRect l="8545" t="13091" r="3909"/>
          <a:stretch>
            <a:fillRect/>
          </a:stretch>
        </p:blipFill>
        <p:spPr>
          <a:xfrm>
            <a:off x="4605885" y="2991396"/>
            <a:ext cx="1982546" cy="1476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DSC02990.JPG"/>
          <p:cNvPicPr>
            <a:picLocks noChangeAspect="1"/>
          </p:cNvPicPr>
          <p:nvPr/>
        </p:nvPicPr>
        <p:blipFill>
          <a:blip r:embed="rId9" cstate="print">
            <a:lum bright="20000" contrast="40000"/>
          </a:blip>
          <a:srcRect t="14367"/>
          <a:stretch>
            <a:fillRect/>
          </a:stretch>
        </p:blipFill>
        <p:spPr>
          <a:xfrm>
            <a:off x="9870083" y="2871755"/>
            <a:ext cx="2321917" cy="1491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DSC02995.JPG"/>
          <p:cNvPicPr>
            <a:picLocks noChangeAspect="1"/>
          </p:cNvPicPr>
          <p:nvPr/>
        </p:nvPicPr>
        <p:blipFill>
          <a:blip r:embed="rId10" cstate="print">
            <a:lum bright="30000" contrast="40000"/>
          </a:blip>
          <a:srcRect r="6689"/>
          <a:stretch>
            <a:fillRect/>
          </a:stretch>
        </p:blipFill>
        <p:spPr>
          <a:xfrm>
            <a:off x="4861667" y="4611190"/>
            <a:ext cx="1961571" cy="1576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DSC02998.JPG"/>
          <p:cNvPicPr>
            <a:picLocks noChangeAspect="1"/>
          </p:cNvPicPr>
          <p:nvPr/>
        </p:nvPicPr>
        <p:blipFill>
          <a:blip r:embed="rId11" cstate="print">
            <a:lum bright="10000" contrast="40000"/>
          </a:blip>
          <a:srcRect l="5050" r="3808" b="2318"/>
          <a:stretch>
            <a:fillRect/>
          </a:stretch>
        </p:blipFill>
        <p:spPr>
          <a:xfrm>
            <a:off x="7289621" y="2987554"/>
            <a:ext cx="2019913" cy="1623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DSC02999.JPG"/>
          <p:cNvPicPr>
            <a:picLocks noChangeAspect="1"/>
          </p:cNvPicPr>
          <p:nvPr/>
        </p:nvPicPr>
        <p:blipFill>
          <a:blip r:embed="rId12" cstate="print">
            <a:lum bright="20000" contrast="40000"/>
          </a:blip>
          <a:srcRect t="7407" r="4514"/>
          <a:stretch>
            <a:fillRect/>
          </a:stretch>
        </p:blipFill>
        <p:spPr>
          <a:xfrm>
            <a:off x="6270171" y="1568732"/>
            <a:ext cx="1789611" cy="1301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SC02987.JPG"/>
          <p:cNvPicPr>
            <a:picLocks noChangeAspect="1"/>
          </p:cNvPicPr>
          <p:nvPr/>
        </p:nvPicPr>
        <p:blipFill>
          <a:blip r:embed="rId13" cstate="print">
            <a:lum bright="20000" contrast="40000"/>
          </a:blip>
          <a:srcRect r="5220"/>
          <a:stretch>
            <a:fillRect/>
          </a:stretch>
        </p:blipFill>
        <p:spPr>
          <a:xfrm>
            <a:off x="9544596" y="4382588"/>
            <a:ext cx="1923170" cy="1521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469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4" y="278672"/>
            <a:ext cx="11463249" cy="883921"/>
          </a:xfrm>
          <a:noFill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 defTabSz="914400">
              <a:lnSpc>
                <a:spcPct val="90000"/>
              </a:lnSpc>
              <a:spcBef>
                <a:spcPts val="1"/>
              </a:spcBef>
              <a:buNone/>
            </a:pPr>
            <a:r>
              <a:rPr lang="en-US" sz="5400" b="1" i="0" dirty="0" smtClean="0">
                <a:solidFill>
                  <a:schemeClr val="tx1">
                    <a:lumMod val="50000"/>
                  </a:schemeClr>
                </a:solidFill>
                <a:latin typeface="Trebuchet MS" pitchFamily="34" charset="0"/>
                <a:ea typeface="+mj-ea"/>
                <a:cs typeface="Traditional Arabic" pitchFamily="18" charset="-78"/>
              </a:rPr>
              <a:t/>
            </a:r>
            <a:br>
              <a:rPr lang="en-US" sz="5400" b="1" i="0" dirty="0" smtClean="0">
                <a:solidFill>
                  <a:schemeClr val="tx1">
                    <a:lumMod val="50000"/>
                  </a:schemeClr>
                </a:solidFill>
                <a:latin typeface="Trebuchet MS" pitchFamily="34" charset="0"/>
                <a:ea typeface="+mj-ea"/>
                <a:cs typeface="Traditional Arabic" pitchFamily="18" charset="-78"/>
              </a:rPr>
            </a:br>
            <a:endParaRPr lang="ru-RU" sz="5400" b="1" i="0" dirty="0">
              <a:solidFill>
                <a:schemeClr val="tx1">
                  <a:lumMod val="50000"/>
                </a:schemeClr>
              </a:solidFill>
              <a:latin typeface="Trebuchet MS" pitchFamily="34" charset="0"/>
              <a:ea typeface="+mj-ea"/>
              <a:cs typeface="Traditional Arabic" pitchFamily="18" charset="-78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65210" y="1267097"/>
            <a:ext cx="10639109" cy="4746480"/>
          </a:xfrm>
        </p:spPr>
        <p:txBody>
          <a:bodyPr>
            <a:normAutofit/>
          </a:bodyPr>
          <a:lstStyle/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None/>
            </a:pPr>
            <a:endParaRPr lang="en-US" sz="2800" b="1" i="0" dirty="0" smtClean="0">
              <a:solidFill>
                <a:srgbClr val="9A5315"/>
              </a:solidFill>
              <a:latin typeface="Trebuchet MS" pitchFamily="34" charset="0"/>
            </a:endParaRPr>
          </a:p>
          <a:p>
            <a:pPr marL="347472" indent="-347472" algn="l" defTabSz="914400">
              <a:lnSpc>
                <a:spcPct val="100000"/>
              </a:lnSpc>
              <a:spcBef>
                <a:spcPts val="1800"/>
              </a:spcBef>
              <a:buClr>
                <a:srgbClr val="9A5315"/>
              </a:buClr>
              <a:buNone/>
            </a:pPr>
            <a:endParaRPr lang="ru-RU" sz="2800" b="1" i="0" dirty="0">
              <a:solidFill>
                <a:srgbClr val="9A5315"/>
              </a:solidFill>
              <a:latin typeface="Trebuchet MS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14956036"/>
              </p:ext>
            </p:extLst>
          </p:nvPr>
        </p:nvGraphicFramePr>
        <p:xfrm>
          <a:off x="2168435" y="1031965"/>
          <a:ext cx="7393576" cy="4480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Блок-схема: ИЛИ 11"/>
          <p:cNvSpPr/>
          <p:nvPr/>
        </p:nvSpPr>
        <p:spPr>
          <a:xfrm>
            <a:off x="5264331" y="2638697"/>
            <a:ext cx="1776549" cy="1606732"/>
          </a:xfrm>
          <a:prstGeom prst="flowChartOr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Trebuchet MS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29646" y="2743201"/>
            <a:ext cx="1005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is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52161" y="2743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are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34150" y="3461657"/>
            <a:ext cx="731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is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95851" y="3461658"/>
            <a:ext cx="1084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are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4694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en-US" sz="2000" dirty="0" smtClean="0">
                <a:latin typeface="Trebuchet MS" panose="020B0603020202020204" pitchFamily="34" charset="0"/>
              </a:rPr>
              <a:t/>
            </a:r>
            <a:br>
              <a:rPr lang="en-US" sz="2000" dirty="0" smtClean="0">
                <a:latin typeface="Trebuchet MS" panose="020B0603020202020204" pitchFamily="34" charset="0"/>
              </a:rPr>
            </a:br>
            <a:endParaRPr lang="ru-RU" sz="2000" dirty="0">
              <a:latin typeface="Trebuchet MS" panose="020B0603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7424" y="1563410"/>
            <a:ext cx="10632576" cy="5059459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>
              <a:buNone/>
            </a:pPr>
            <a:r>
              <a:rPr lang="en-US" dirty="0" smtClean="0">
                <a:latin typeface="Trebuchet MS" pitchFamily="34" charset="0"/>
              </a:rPr>
              <a:t> 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  <a:p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0" name="Нашивка 9"/>
          <p:cNvSpPr/>
          <p:nvPr/>
        </p:nvSpPr>
        <p:spPr>
          <a:xfrm rot="19589762">
            <a:off x="1473743" y="2022469"/>
            <a:ext cx="117565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his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1" name="Нашивка 10"/>
          <p:cNvSpPr/>
          <p:nvPr/>
        </p:nvSpPr>
        <p:spPr>
          <a:xfrm rot="587642">
            <a:off x="3200104" y="1939021"/>
            <a:ext cx="117565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Is 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2" name="Нашивка 11"/>
          <p:cNvSpPr/>
          <p:nvPr/>
        </p:nvSpPr>
        <p:spPr>
          <a:xfrm>
            <a:off x="7660707" y="5905009"/>
            <a:ext cx="117565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 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6096882" y="1677274"/>
            <a:ext cx="138901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table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4" name="Нашивка 13"/>
          <p:cNvSpPr/>
          <p:nvPr/>
        </p:nvSpPr>
        <p:spPr>
          <a:xfrm>
            <a:off x="5774919" y="2921304"/>
            <a:ext cx="117565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are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2215796" y="2986666"/>
            <a:ext cx="117565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are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3023210" y="3885212"/>
            <a:ext cx="117565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our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7" name="Нашивка 16"/>
          <p:cNvSpPr/>
          <p:nvPr/>
        </p:nvSpPr>
        <p:spPr>
          <a:xfrm rot="20118456">
            <a:off x="994647" y="3865028"/>
            <a:ext cx="140560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hese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2437218" y="4715690"/>
            <a:ext cx="1281341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hat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19" name="Нашивка 18"/>
          <p:cNvSpPr/>
          <p:nvPr/>
        </p:nvSpPr>
        <p:spPr>
          <a:xfrm rot="20180812">
            <a:off x="808054" y="5084987"/>
            <a:ext cx="117565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toys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0" name="Нашивка 19"/>
          <p:cNvSpPr/>
          <p:nvPr/>
        </p:nvSpPr>
        <p:spPr>
          <a:xfrm rot="996344">
            <a:off x="9218528" y="3680778"/>
            <a:ext cx="1565222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Those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1" name="Нашивка 20"/>
          <p:cNvSpPr/>
          <p:nvPr/>
        </p:nvSpPr>
        <p:spPr>
          <a:xfrm>
            <a:off x="4464434" y="4691523"/>
            <a:ext cx="117565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are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2" name="Нашивка 21"/>
          <p:cNvSpPr/>
          <p:nvPr/>
        </p:nvSpPr>
        <p:spPr>
          <a:xfrm rot="19752846">
            <a:off x="6151508" y="4028947"/>
            <a:ext cx="1320935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your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3" name="Нашивка 22"/>
          <p:cNvSpPr/>
          <p:nvPr/>
        </p:nvSpPr>
        <p:spPr>
          <a:xfrm rot="20074328">
            <a:off x="9340974" y="5271801"/>
            <a:ext cx="137030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books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8083760" y="1739374"/>
            <a:ext cx="1388959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These 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5" name="Нашивка 24"/>
          <p:cNvSpPr/>
          <p:nvPr/>
        </p:nvSpPr>
        <p:spPr>
          <a:xfrm rot="951455">
            <a:off x="4607179" y="3616886"/>
            <a:ext cx="117565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my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6" name="Нашивка 25"/>
          <p:cNvSpPr/>
          <p:nvPr/>
        </p:nvSpPr>
        <p:spPr>
          <a:xfrm rot="979814">
            <a:off x="7870615" y="3984007"/>
            <a:ext cx="131994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pens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7" name="Нашивка 26"/>
          <p:cNvSpPr/>
          <p:nvPr/>
        </p:nvSpPr>
        <p:spPr>
          <a:xfrm>
            <a:off x="8923460" y="2478786"/>
            <a:ext cx="1268039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desk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8" name="Нашивка 27"/>
          <p:cNvSpPr/>
          <p:nvPr/>
        </p:nvSpPr>
        <p:spPr>
          <a:xfrm rot="21108173">
            <a:off x="3904223" y="2859022"/>
            <a:ext cx="1239791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hat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29" name="Нашивка 28"/>
          <p:cNvSpPr/>
          <p:nvPr/>
        </p:nvSpPr>
        <p:spPr>
          <a:xfrm rot="1357532">
            <a:off x="7058296" y="2548564"/>
            <a:ext cx="117565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30" name="Нашивка 29"/>
          <p:cNvSpPr/>
          <p:nvPr/>
        </p:nvSpPr>
        <p:spPr>
          <a:xfrm rot="20412270">
            <a:off x="4683434" y="2022468"/>
            <a:ext cx="117565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is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20919103">
            <a:off x="2743199" y="5597431"/>
            <a:ext cx="117565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is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32" name="Нашивка 31"/>
          <p:cNvSpPr/>
          <p:nvPr/>
        </p:nvSpPr>
        <p:spPr>
          <a:xfrm rot="848277">
            <a:off x="4253546" y="5662693"/>
            <a:ext cx="1175657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a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33" name="Нашивка 32"/>
          <p:cNvSpPr/>
          <p:nvPr/>
        </p:nvSpPr>
        <p:spPr>
          <a:xfrm rot="20739357">
            <a:off x="5940900" y="5335231"/>
            <a:ext cx="1345181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teddy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34" name="Нашивка 33"/>
          <p:cNvSpPr/>
          <p:nvPr/>
        </p:nvSpPr>
        <p:spPr>
          <a:xfrm rot="20861273">
            <a:off x="7620440" y="5046399"/>
            <a:ext cx="1288280" cy="484632"/>
          </a:xfrm>
          <a:prstGeom prst="chevron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bear</a:t>
            </a:r>
            <a:endParaRPr lang="ru-RU" sz="2000" b="1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928" y="460744"/>
            <a:ext cx="11499272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1">
                    <a:lumMod val="50000"/>
                  </a:schemeClr>
                </a:solidFill>
                <a:latin typeface="Trebuchet MS" panose="020B0603020202020204" pitchFamily="34" charset="0"/>
              </a:rPr>
              <a:t>Составим из слов предложения</a:t>
            </a:r>
            <a:endParaRPr lang="ru-RU" sz="5400" b="1" dirty="0">
              <a:solidFill>
                <a:schemeClr val="tx1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35" name="Номер слайда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/>
              <a:t>8</a:t>
            </a:fld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5728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6364" y="548640"/>
            <a:ext cx="11514711" cy="975360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smtClean="0">
                <a:latin typeface="Trebuchet MS" pitchFamily="34" charset="0"/>
              </a:rPr>
              <a:t>This that these those</a:t>
            </a:r>
            <a:endParaRPr lang="ru-RU" sz="5400" b="1" dirty="0">
              <a:latin typeface="Trebuchet MS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96835" y="2022129"/>
            <a:ext cx="11064240" cy="418795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Trebuchet MS" pitchFamily="34" charset="0"/>
              </a:rPr>
              <a:t>… </a:t>
            </a:r>
            <a:r>
              <a:rPr lang="en-US" sz="4000" b="1" dirty="0" smtClean="0">
                <a:latin typeface="Trebuchet MS" pitchFamily="34" charset="0"/>
              </a:rPr>
              <a:t>is my lamp. </a:t>
            </a:r>
          </a:p>
          <a:p>
            <a:r>
              <a:rPr lang="en-US" sz="4000" dirty="0" smtClean="0">
                <a:latin typeface="Trebuchet MS" pitchFamily="34" charset="0"/>
              </a:rPr>
              <a:t>… </a:t>
            </a:r>
            <a:r>
              <a:rPr lang="en-US" sz="4000" b="1" dirty="0" smtClean="0">
                <a:latin typeface="Trebuchet MS" pitchFamily="34" charset="0"/>
              </a:rPr>
              <a:t>are my dolls</a:t>
            </a:r>
            <a:r>
              <a:rPr lang="en-US" sz="4000" dirty="0" smtClean="0">
                <a:latin typeface="Trebuchet MS" pitchFamily="34" charset="0"/>
              </a:rPr>
              <a:t>.</a:t>
            </a:r>
          </a:p>
          <a:p>
            <a:r>
              <a:rPr lang="en-US" sz="4000" dirty="0" smtClean="0">
                <a:latin typeface="Trebuchet MS" pitchFamily="34" charset="0"/>
              </a:rPr>
              <a:t>… </a:t>
            </a:r>
            <a:r>
              <a:rPr lang="en-US" sz="4000" b="1" dirty="0" smtClean="0">
                <a:latin typeface="Trebuchet MS" pitchFamily="34" charset="0"/>
              </a:rPr>
              <a:t>are my balls</a:t>
            </a:r>
            <a:r>
              <a:rPr lang="en-US" sz="4000" dirty="0" smtClean="0">
                <a:latin typeface="Trebuchet MS" pitchFamily="34" charset="0"/>
              </a:rPr>
              <a:t>.</a:t>
            </a:r>
          </a:p>
          <a:p>
            <a:r>
              <a:rPr lang="en-US" sz="4000" dirty="0" smtClean="0">
                <a:latin typeface="Trebuchet MS" pitchFamily="34" charset="0"/>
              </a:rPr>
              <a:t>… </a:t>
            </a:r>
            <a:r>
              <a:rPr lang="en-US" sz="4000" b="1" dirty="0" smtClean="0">
                <a:latin typeface="Trebuchet MS" pitchFamily="34" charset="0"/>
              </a:rPr>
              <a:t>is my radio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>
            <a:off x="5359325" y="2184762"/>
            <a:ext cx="718457" cy="48463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DSC02995.JPG"/>
          <p:cNvPicPr>
            <a:picLocks noChangeAspect="1"/>
          </p:cNvPicPr>
          <p:nvPr/>
        </p:nvPicPr>
        <p:blipFill>
          <a:blip r:embed="rId2" cstate="print">
            <a:lum bright="30000" contrast="40000"/>
          </a:blip>
          <a:srcRect r="6689"/>
          <a:stretch>
            <a:fillRect/>
          </a:stretch>
        </p:blipFill>
        <p:spPr>
          <a:xfrm>
            <a:off x="9108008" y="1706898"/>
            <a:ext cx="1672045" cy="1343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трелка вправо 7"/>
          <p:cNvSpPr/>
          <p:nvPr/>
        </p:nvSpPr>
        <p:spPr>
          <a:xfrm>
            <a:off x="5411386" y="3019036"/>
            <a:ext cx="692333" cy="48463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DSC02828.JPG"/>
          <p:cNvPicPr>
            <a:picLocks noChangeAspect="1"/>
          </p:cNvPicPr>
          <p:nvPr/>
        </p:nvPicPr>
        <p:blipFill>
          <a:blip r:embed="rId3" cstate="print">
            <a:lum bright="40000" contrast="70000"/>
          </a:blip>
          <a:stretch>
            <a:fillRect/>
          </a:stretch>
        </p:blipFill>
        <p:spPr>
          <a:xfrm>
            <a:off x="6161311" y="2645224"/>
            <a:ext cx="1161298" cy="947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DSC02828.JPG"/>
          <p:cNvPicPr>
            <a:picLocks noChangeAspect="1"/>
          </p:cNvPicPr>
          <p:nvPr/>
        </p:nvPicPr>
        <p:blipFill>
          <a:blip r:embed="rId4" cstate="print">
            <a:lum bright="40000" contrast="70000"/>
          </a:blip>
          <a:stretch>
            <a:fillRect/>
          </a:stretch>
        </p:blipFill>
        <p:spPr>
          <a:xfrm>
            <a:off x="7043218" y="2636031"/>
            <a:ext cx="1061408" cy="1005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трелка вправо 10"/>
          <p:cNvSpPr/>
          <p:nvPr/>
        </p:nvSpPr>
        <p:spPr>
          <a:xfrm>
            <a:off x="5359325" y="3812187"/>
            <a:ext cx="757647" cy="48463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DSC02974.JPG"/>
          <p:cNvPicPr>
            <a:picLocks noChangeAspect="1"/>
          </p:cNvPicPr>
          <p:nvPr/>
        </p:nvPicPr>
        <p:blipFill>
          <a:blip r:embed="rId5" cstate="print">
            <a:lum bright="20000" contrast="40000"/>
          </a:blip>
          <a:srcRect t="7772"/>
          <a:stretch>
            <a:fillRect/>
          </a:stretch>
        </p:blipFill>
        <p:spPr>
          <a:xfrm>
            <a:off x="9108008" y="3503668"/>
            <a:ext cx="1450062" cy="1003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DSC02974.JPG"/>
          <p:cNvPicPr>
            <a:picLocks noChangeAspect="1"/>
          </p:cNvPicPr>
          <p:nvPr/>
        </p:nvPicPr>
        <p:blipFill>
          <a:blip r:embed="rId5" cstate="print">
            <a:lum bright="20000" contrast="40000"/>
          </a:blip>
          <a:srcRect t="7772"/>
          <a:stretch>
            <a:fillRect/>
          </a:stretch>
        </p:blipFill>
        <p:spPr>
          <a:xfrm>
            <a:off x="10112214" y="3464479"/>
            <a:ext cx="1525603" cy="1055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Стрелка вправо 13"/>
          <p:cNvSpPr/>
          <p:nvPr/>
        </p:nvSpPr>
        <p:spPr>
          <a:xfrm>
            <a:off x="5359325" y="4619632"/>
            <a:ext cx="718457" cy="484632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 descr="DSC02987.JPG"/>
          <p:cNvPicPr>
            <a:picLocks noChangeAspect="1"/>
          </p:cNvPicPr>
          <p:nvPr/>
        </p:nvPicPr>
        <p:blipFill>
          <a:blip r:embed="rId6" cstate="print">
            <a:lum bright="20000" contrast="40000"/>
          </a:blip>
          <a:srcRect r="5220"/>
          <a:stretch>
            <a:fillRect/>
          </a:stretch>
        </p:blipFill>
        <p:spPr>
          <a:xfrm>
            <a:off x="6055214" y="4056018"/>
            <a:ext cx="1442865" cy="1141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презентация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Цветная презентация, посвященная природе, представленная в альбомной ориентации (широкоэкранный формат)" id="{26003C70-4C42-4BBC-9C06-9657D2B901BA}" vid="{2CA915C5-D170-4F38-B16B-3861F9763996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</Template>
  <TotalTime>0</TotalTime>
  <Words>356</Words>
  <Application>Microsoft Office PowerPoint</Application>
  <PresentationFormat>Произвольный</PresentationFormat>
  <Paragraphs>131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презентация</vt:lpstr>
      <vt:lpstr>Урок актуализации и систематизации лексико-грамматического материала Модуля 4, УМК «Spotlight 3»</vt:lpstr>
      <vt:lpstr>If a dog chews shoes whose shoes does he choose?</vt:lpstr>
      <vt:lpstr>In my toy box</vt:lpstr>
      <vt:lpstr>Вставим пропущенные буквы</vt:lpstr>
      <vt:lpstr> </vt:lpstr>
      <vt:lpstr>In my room</vt:lpstr>
      <vt:lpstr> </vt:lpstr>
      <vt:lpstr> </vt:lpstr>
      <vt:lpstr>This that these those</vt:lpstr>
      <vt:lpstr>Слайд 10</vt:lpstr>
      <vt:lpstr>Слайд 11</vt:lpstr>
      <vt:lpstr>Артикли  </vt:lpstr>
      <vt:lpstr>Выберем правильный ответ</vt:lpstr>
      <vt:lpstr>The lesson is over. Goodbye!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2016-08-15T15:16:49Z</dcterms:created>
  <dcterms:modified xsi:type="dcterms:W3CDTF">2016-09-27T19:19:05Z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