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4" r:id="rId6"/>
    <p:sldId id="261" r:id="rId7"/>
    <p:sldId id="262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22A6A-B635-44AF-B44F-3AB4CD176C9A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0DD8-0765-43EF-A113-849CAEF7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0DD8-0765-43EF-A113-849CAEF7E4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9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6D60-C8D8-4669-A6CD-49564F883F7D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8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8F4D-DFA2-4D8A-8DE5-0B5FC73D10BF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5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00B7-9EFB-4F82-977A-3F06A5291324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CD6B-ABE6-4D27-A09B-651DF835885E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F562-0BDF-41EA-89A2-030E292DF3D4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824-8CE9-4B5B-971B-9A0DC374A07D}" type="datetime1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4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755-3B34-429F-B939-18092BF79B10}" type="datetime1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F8E-F190-4A5B-9707-16E7B787D931}" type="datetime1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2F32-E319-4A43-B0CE-1543CE8AF7BA}" type="datetime1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0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7B33-9192-48D3-B826-2BF51DBCC4D9}" type="datetime1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8AB4-7E62-4819-919A-5911A9FA4003}" type="datetime1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6B39-27FC-4CB8-9903-6C1CB14AD9D6}" type="datetime1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МБОУ СОШ № 29 г.Сургут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462A-6462-4D27-AA66-4126C18E5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7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гласных О-А в слогах, словах и предложениях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653136"/>
            <a:ext cx="3632448" cy="1777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И.Р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№29</a:t>
            </a:r>
          </a:p>
          <a:p>
            <a:pPr algn="l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.Сургут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6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" y="260649"/>
            <a:ext cx="8870795" cy="648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25" y="1268760"/>
            <a:ext cx="42045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82616" cy="372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907704" y="5589240"/>
            <a:ext cx="936104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519" y="5589240"/>
            <a:ext cx="457200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артинки для занятия\zagadki-pro-ba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94694"/>
            <a:ext cx="1022053" cy="7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картинки для занятия\zagadki-pro-los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94" y="5771776"/>
            <a:ext cx="1047288" cy="8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картинки для занятия\zagadki-pro-nosoro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" y="5726836"/>
            <a:ext cx="1183363" cy="91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картинки для занятия\zagadki-pro-sl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93" y="5636332"/>
            <a:ext cx="996915" cy="9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картинки для занятия\zagadki-pro-vo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83" y="5738994"/>
            <a:ext cx="1215819" cy="8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79" y="260648"/>
            <a:ext cx="9636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19" y="260648"/>
            <a:ext cx="4810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pple\Desktop\картинки для конспекта\2630_dc0240f033266b2dc059737b72d47fc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65" y="5688787"/>
            <a:ext cx="622717" cy="9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apple\Desktop\картинки для конспекта\22692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5740190"/>
            <a:ext cx="1330192" cy="8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pple\Desktop\картинки для конспекта\how-to-draw-a-giraffe-10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46" y="5293721"/>
            <a:ext cx="792089" cy="13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7384 C 0.02483 -0.07546 0.02344 -0.07662 0.02326 -0.07847 C 0.02292 -0.08078 0.02899 -0.09143 0.03038 -0.09259 C 0.03142 -0.09398 0.03281 -0.09398 0.03403 -0.09421 C 0.03854 -0.10301 0.03507 -0.09861 0.04705 -0.10393 C 0.05087 -0.10555 0.05399 -0.10902 0.05781 -0.11018 C 0.06684 -0.11273 0.07778 -0.11273 0.08646 -0.11342 C 0.0967 -0.11805 0.08004 -0.11041 0.09705 -0.11643 C 0.1007 -0.11805 0.10781 -0.12129 0.10781 -0.12129 C 0.11736 -0.13055 0.12188 -0.13541 0.13038 -0.14652 C 0.1316 -0.14814 0.13247 -0.15069 0.13403 -0.15139 C 0.13924 -0.15347 0.13646 -0.15231 0.14236 -0.15602 C 0.14601 -0.16319 0.15278 -0.16666 0.15903 -0.16898 C 0.16615 -0.17523 0.17552 -0.18356 0.18403 -0.18611 C 0.18854 -0.19236 0.19045 -0.19398 0.19705 -0.19583 C 0.21424 -0.20995 0.23073 -0.22453 0.24809 -0.23865 C 0.25382 -0.24305 0.26354 -0.2456 0.26979 -0.24838 C 0.27101 -0.2493 0.27205 -0.25092 0.27309 -0.25139 C 0.27552 -0.25277 0.27813 -0.25277 0.28038 -0.25439 C 0.28195 -0.25555 0.28264 -0.2581 0.28403 -0.25926 C 0.2882 -0.26319 0.29462 -0.26689 0.29948 -0.26875 C 0.31267 -0.28264 0.32465 -0.29398 0.34115 -0.30046 C 0.34879 -0.30347 0.35625 -0.30509 0.36372 -0.30833 C 0.36597 -0.30926 0.36979 -0.31319 0.36979 -0.31319 L 0.39358 -0.32754 L 0.41024 -0.3625 C 0.41545 -0.3743 0.41233 -0.36782 0.41979 -0.38148 C 0.42101 -0.38379 0.42118 -0.3868 0.42205 -0.38935 C 0.42465 -0.39629 0.42778 -0.40277 0.43038 -0.40995 C 0.43142 -0.42014 0.43125 -0.4243 0.43524 -0.43217 C 0.44011 -0.46967 0.4382 -0.4956 0.43872 -0.54027 C 0.43906 -0.57314 0.43924 -0.60578 0.43993 -0.63865 C 0.44011 -0.64629 0.44479 -0.66088 0.44479 -0.66088 C 0.44601 -0.67106 0.44688 -0.6824 0.44826 -0.69259 C 0.44965 -0.70208 0.45191 -0.70648 0.45191 -0.71643 C 0.45104 -0.73495 0.45434 -0.74097 0.44479 -0.74977 C 0.44445 -0.75139 0.44306 -0.75301 0.44358 -0.75439 C 0.44427 -0.75648 0.45625 -0.75856 0.45191 -0.75277 " pathEditMode="relative" ptsTypes="fffffffffffffffffffffffAAffffffffffffA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-0.07338 C -0.03403 -0.09283 -0.03212 -0.11412 -0.02691 -0.1338 C -0.02848 -0.1669 -0.02848 -0.18565 -0.04671 -0.20857 C -0.04879 -0.2176 -0.04948 -0.22246 -0.05591 -0.23079 C -0.05834 -0.23426 -0.06337 -0.24098 -0.06337 -0.24098 C -0.06702 -0.25348 -0.07136 -0.26412 -0.07396 -0.27732 C -0.07796 -0.29815 -0.08021 -0.31922 -0.08455 -0.34005 C -0.0875 -0.35371 -0.08577 -0.3382 -0.09202 -0.36227 C -0.09636 -0.37894 -0.1007 -0.39584 -0.11025 -0.40857 C -0.11268 -0.41806 -0.11875 -0.42685 -0.12084 -0.43496 C -0.12136 -0.43704 -0.12153 -0.43912 -0.1224 -0.44098 C -0.12362 -0.44329 -0.1257 -0.44468 -0.12691 -0.44699 C -0.12969 -0.45209 -0.13594 -0.47477 -0.13612 -0.47523 C -0.13698 -0.47824 -0.14028 -0.47894 -0.14202 -0.48125 C -0.14341 -0.4831 -0.14393 -0.48565 -0.14514 -0.4875 C -0.14705 -0.49051 -0.14914 -0.49283 -0.15122 -0.4956 C -0.15504 -0.51065 -0.14948 -0.49167 -0.1573 -0.50764 C -0.15816 -0.50949 -0.15799 -0.51181 -0.15868 -0.51366 C -0.15955 -0.51574 -0.16146 -0.51736 -0.16181 -0.51968 C -0.1625 -0.52431 -0.16181 -0.52917 -0.16181 -0.5338 " pathEditMode="relative" ptsTypes="fffffffffffffff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7153 C -0.00781 -0.097 0.00955 -0.11065 0.03004 -0.1213 C 0.04115 -0.12732 0.0507 -0.13588 0.06198 -0.14121 C 0.08663 -0.15325 0.11094 -0.15741 0.13802 -0.16112 C 0.15469 -0.16343 0.18768 -0.1669 0.18768 -0.16667 C 0.21129 -0.17385 0.23455 -0.17315 0.25851 -0.17709 C 0.27952 -0.18033 0.29896 -0.18681 0.32031 -0.18889 C 0.33958 -0.19399 0.35972 -0.19352 0.37882 -0.19885 C 0.39236 -0.20278 0.4059 -0.20973 0.41945 -0.21274 C 0.43073 -0.21551 0.44202 -0.21644 0.45313 -0.21875 C 0.46233 -0.22292 0.46893 -0.22825 0.47795 -0.23079 C 0.49011 -0.24075 0.50295 -0.24838 0.5132 -0.26065 C 0.51754 -0.27477 0.51146 -0.25764 0.52031 -0.27246 C 0.52413 -0.27917 0.52344 -0.28727 0.52743 -0.29445 C 0.53108 -0.32038 0.53785 -0.35232 0.52396 -0.37616 C 0.52552 -0.43588 0.52552 -0.41459 0.52552 -0.43959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7129 C 0.0026 -0.08588 0.01527 -0.09676 0.02812 -0.10879 C 0.03698 -0.11713 0.04392 -0.12615 0.05538 -0.13264 C 0.07343 -0.15463 0.04427 -0.1199 0.06788 -0.14421 C 0.07639 -0.15301 0.07413 -0.15486 0.08264 -0.16018 C 0.10468 -0.17361 0.12916 -0.18287 0.15191 -0.1956 C 0.16354 -0.20208 0.17517 -0.20856 0.18645 -0.21527 C 0.1927 -0.21875 0.20642 -0.225 0.20642 -0.22476 C 0.21493 -0.23495 0.23958 -0.24514 0.25347 -0.25092 C 0.2552 -0.25277 0.25659 -0.25509 0.2585 -0.25671 C 0.26145 -0.25902 0.26562 -0.26018 0.26823 -0.2625 C 0.27014 -0.26458 0.27326 -0.27801 0.27326 -0.27847 C 0.27639 -0.29629 0.27864 -0.31389 0.28333 -0.33148 C 0.2809 -0.35902 0.28159 -0.35787 0.27326 -0.37685 C 0.27534 -0.39051 0.27812 -0.40069 0.27812 -0.41412 " pathEditMode="relative" rAng="0" ptsTypes="ffffffffffffffA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12963 C -0.10365 -0.12107 -0.17344 -0.13982 -0.24844 -0.16297 C -0.28195 -0.17315 -0.32327 -0.17987 -0.36025 -0.18635 C -0.375 -0.18889 -0.3882 -0.19491 -0.40313 -0.19723 C -0.41285 -0.19908 -0.42709 -0.20047 -0.4375 -0.20163 C -0.44966 -0.20463 -0.46059 -0.20834 -0.4724 -0.21135 C -0.50556 -0.21875 -0.53837 -0.22524 -0.56841 -0.23612 C -0.57761 -0.24329 -0.59063 -0.24862 -0.60052 -0.25556 C -0.62032 -0.26852 -0.64184 -0.28288 -0.67535 -0.28588 C -0.68438 -0.29075 -0.68993 -0.29329 -0.70191 -0.29538 C -0.71962 -0.30463 -0.68854 -0.28936 -0.72049 -0.30116 C -0.72327 -0.30209 -0.72344 -0.30417 -0.72604 -0.30533 C -0.73351 -0.30857 -0.74288 -0.31019 -0.74983 -0.31343 C -0.75469 -0.31621 -0.75643 -0.31713 -0.76337 -0.31899 C -0.7658 -0.31968 -0.77101 -0.32014 -0.77101 -0.32014 " pathEditMode="relative" rAng="0" ptsTypes="ffffffffffffff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6528 C 0.00243 -0.07546 0.00087 -0.06806 -0.00573 -0.07546 C -0.00712 -0.07708 -0.00764 -0.07963 -0.00886 -0.08148 C -0.02049 -0.09815 -0.03229 -0.10995 -0.0467 -0.12176 C -0.04844 -0.12315 -0.04948 -0.12616 -0.05122 -0.12778 C -0.05313 -0.12963 -0.05521 -0.13056 -0.05729 -0.13194 C -0.06771 -0.15069 -0.05399 -0.12778 -0.0724 -0.15 C -0.07483 -0.15301 -0.07604 -0.15741 -0.07847 -0.16018 C -0.08073 -0.16273 -0.08386 -0.16366 -0.08611 -0.1662 C -0.09045 -0.17106 -0.09427 -0.17708 -0.09827 -0.18241 C -0.1099 -0.19792 -0.12622 -0.20579 -0.14063 -0.21667 C -0.16007 -0.23148 -0.17813 -0.24977 -0.19827 -0.26319 C -0.24479 -0.29421 -0.1967 -0.26181 -0.24358 -0.2875 C -0.25278 -0.29259 -0.2566 -0.30185 -0.26493 -0.30764 C -0.27292 -0.31319 -0.28038 -0.3206 -0.28906 -0.32384 C -0.29618 -0.32639 -0.31302 -0.33241 -0.31788 -0.33588 C -0.34254 -0.35301 -0.36493 -0.36921 -0.39219 -0.37847 C -0.39965 -0.38449 -0.40712 -0.39236 -0.41337 -0.40069 C -0.41458 -0.40231 -0.41511 -0.40486 -0.41632 -0.40671 C -0.41719 -0.4081 -0.4184 -0.40926 -0.41945 -0.41065 C -0.42396 -0.42616 -0.425 -0.44259 -0.41788 -0.45718 C -0.41736 -0.4713 -0.41719 -0.48542 -0.41632 -0.49954 C -0.41615 -0.50162 -0.41545 -0.50764 -0.41493 -0.50556 C -0.41354 -0.49977 -0.41337 -0.49352 -0.41337 -0.4875 C -0.41337 -0.48403 -0.41267 -0.49583 -0.41493 -0.49768 C -0.41788 -0.50023 -0.42205 -0.49768 -0.42552 -0.49768 " pathEditMode="relative" ptsTypes="fffffffffffffffffffffffffA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0.00486 C 0.0559 -0.01736 0.05712 -0.03981 0.05486 -0.0618 C 0.054 -0.06921 0.04983 -0.07523 0.04722 -0.08194 C 0.03733 -0.10833 0.0191 -0.10949 0.00035 -0.12037 C -0.00469 -0.12338 -0.00885 -0.12893 -0.01337 -0.13241 C -0.02326 -0.14004 -0.03576 -0.13935 -0.0467 -0.14051 C -0.06406 -0.14861 -0.0816 -0.14838 -0.09965 -0.15463 C -0.11632 -0.16041 -0.13281 -0.16643 -0.14965 -0.17083 C -0.16423 -0.18217 -0.18646 -0.19282 -0.20278 -0.19722 C -0.21701 -0.20856 -0.22951 -0.22129 -0.24514 -0.2294 C -0.25833 -0.24699 -0.27743 -0.2544 -0.29062 -0.27199 C -0.29288 -0.28102 -0.296 -0.28935 -0.29826 -0.29815 C -0.29774 -0.31643 -0.29896 -0.33472 -0.2967 -0.35278 C -0.296 -0.35764 -0.28975 -0.35694 -0.2875 -0.36088 C -0.28281 -0.36875 -0.27899 -0.38148 -0.27691 -0.39097 C -0.27673 -0.3919 -0.27448 -0.40254 -0.27396 -0.40324 C -0.26857 -0.41203 -0.26944 -0.40231 -0.26944 -0.41134 " pathEditMode="relative" rAng="0" ptsTypes="ffffffffffffffffA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C -0.00121 -0.00996 -0.00034 -0.01343 -0.00607 -0.02037 C -0.00885 -0.02361 -0.01215 -0.0257 -0.0151 -0.02847 C -0.01666 -0.02986 -0.01961 -0.03241 -0.01961 -0.03241 C -0.02517 -0.04306 -0.03559 -0.05116 -0.04392 -0.05857 C -0.04948 -0.07037 -0.0434 -0.06042 -0.05607 -0.06875 C -0.05833 -0.07014 -0.05989 -0.07315 -0.06215 -0.07477 C -0.07847 -0.08565 -0.09566 -0.09537 -0.11215 -0.1051 C -0.12239 -0.11111 -0.12847 -0.12269 -0.13784 -0.1294 C -0.16128 -0.1463 -0.18437 -0.16435 -0.20764 -0.18195 C -0.22118 -0.19213 -0.23385 -0.20556 -0.24843 -0.21227 C -0.26093 -0.22408 -0.27361 -0.23611 -0.28628 -0.24653 C -0.28836 -0.24838 -0.29045 -0.25047 -0.29236 -0.25255 C -0.29392 -0.2544 -0.29514 -0.25695 -0.29687 -0.25857 C -0.31441 -0.27431 -0.29965 -0.25787 -0.31059 -0.26875 C -0.31979 -0.27801 -0.32482 -0.28588 -0.33489 -0.29097 C -0.3401 -0.29977 -0.34479 -0.30857 -0.35 -0.31736 C -0.3526 -0.32616 -0.35573 -0.32986 -0.35902 -0.3375 C -0.3618 -0.34375 -0.36493 -0.35764 -0.37118 -0.36181 C -0.37395 -0.36366 -0.37725 -0.36435 -0.3802 -0.36574 C -0.38593 -0.37292 -0.38819 -0.38519 -0.39392 -0.3919 C -0.4026 -0.40232 -0.41545 -0.40371 -0.4243 -0.41412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619672" y="548680"/>
            <a:ext cx="1353344" cy="13464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37785" y="332656"/>
            <a:ext cx="914400" cy="1656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98" y="1187202"/>
            <a:ext cx="13350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38" y="1163874"/>
            <a:ext cx="12128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60" y="1139613"/>
            <a:ext cx="85522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51" y="1132433"/>
            <a:ext cx="993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1" y="692696"/>
            <a:ext cx="7921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2996952"/>
            <a:ext cx="12961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1600" y="2725469"/>
            <a:ext cx="0" cy="4875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309971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0054" y="2309970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FF0000"/>
                </a:solidFill>
              </a:rPr>
              <a:t>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95736" y="2996952"/>
            <a:ext cx="10081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76599" y="2344317"/>
            <a:ext cx="44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859147" y="2955759"/>
            <a:ext cx="109952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08911" y="2725469"/>
            <a:ext cx="0" cy="4498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375733" y="2327702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FF0000"/>
                </a:solidFill>
              </a:rPr>
              <a:t>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239321" y="2718776"/>
            <a:ext cx="9736" cy="4498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96136" y="2951270"/>
            <a:ext cx="11521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Прямоугольник 1034"/>
          <p:cNvSpPr/>
          <p:nvPr/>
        </p:nvSpPr>
        <p:spPr>
          <a:xfrm>
            <a:off x="6136633" y="2327701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FF0000"/>
                </a:solidFill>
              </a:rPr>
              <a:t>о</a:t>
            </a:r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>
            <a:off x="7596336" y="2923464"/>
            <a:ext cx="11521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Прямоугольник 1037"/>
          <p:cNvSpPr/>
          <p:nvPr/>
        </p:nvSpPr>
        <p:spPr>
          <a:xfrm>
            <a:off x="8268846" y="2291579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0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04" y="1156246"/>
            <a:ext cx="11826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4375 C -0.01857 0.08842 -0.02083 0.06041 -0.02291 0.15648 C -0.02309 0.1662 -0.02534 0.17685 -0.02639 0.18657 C -0.02725 0.19398 -0.02882 0.20879 -0.02882 0.20903 C -0.02916 0.24907 -0.02934 0.28912 -0.03003 0.3294 C -0.03055 0.35579 -0.03437 0.38819 -0.0526 0.40254 C -0.08541 0.42847 -0.12135 0.43449 -0.15729 0.44861 C -0.18316 0.45879 -0.16267 0.4544 -0.18594 0.46134 C -0.19791 0.46504 -0.21198 0.47037 -0.22396 0.47245 C -0.2342 0.4743 -0.25503 0.47546 -0.25503 0.47569 C -0.29861 0.475 -0.34236 0.47546 -0.38594 0.47384 C -0.44323 0.47176 -0.50034 0.45949 -0.55729 0.45162 C -0.58541 0.45208 -0.61371 0.45231 -0.64184 0.45324 C -0.66284 0.45393 -0.68385 0.46134 -0.70503 0.46273 C -0.72083 0.46157 -0.73854 0.46782 -0.7526 0.4581 C -0.75781 0.4544 -0.76163 0.44768 -0.76684 0.44375 C -0.775 0.43773 -0.78298 0.43403 -0.79062 0.42639 C -0.79409 0.4125 -0.79149 0.39768 -0.79427 0.38356 C -0.79392 0.37708 -0.79375 0.37083 -0.79305 0.36435 C -0.79288 0.36273 -0.79305 0.35972 -0.79184 0.35972 C -0.79062 0.35972 -0.79062 0.36435 -0.79062 0.36458 " pathEditMode="relative" rAng="0" ptsTypes="ffffffffffffffffffff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0.07569 C -0.02205 0.15694 -0.01718 0.14282 -0.02448 0.18217 C -0.02534 0.20208 -0.02552 0.22314 -0.03055 0.24236 C -0.03159 0.25763 -0.0342 0.27384 -0.04236 0.28541 C -0.04392 0.29328 -0.04583 0.29976 -0.04722 0.30763 C -0.04774 0.31088 -0.04948 0.31713 -0.04948 0.31713 C -0.0526 0.34606 -0.05139 0.33194 -0.05312 0.35995 C -0.05347 0.38333 -0.05364 0.40648 -0.05434 0.42986 C -0.05451 0.43287 -0.05729 0.44398 -0.05902 0.4456 C -0.06059 0.44722 -0.06302 0.44675 -0.06493 0.44722 C -0.08836 0.44328 -0.11041 0.43634 -0.13402 0.43449 C -0.13628 0.43171 -0.13958 0.43009 -0.14114 0.42662 C -0.14253 0.42384 -0.14357 0.41713 -0.14357 0.41713 C -0.14323 0.40856 -0.14305 0.40023 -0.14236 0.39166 C -0.14149 0.38009 -0.13559 0.37129 -0.13159 0.36157 C -0.13038 0.35601 -0.12812 0.34143 -0.12812 0.35833 C -0.12847 0.35717 -0.12899 0.35625 -0.12934 0.35509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8009 C 0.01736 0.1456 0.03021 0.21273 0.01771 0.27685 C 0.01545 0.30393 0.01337 0.33102 0.01059 0.35787 C 0.00903 0.37338 0.00642 0.3912 -0.00139 0.40393 C -0.00486 0.40972 -0.0092 0.41435 -0.0132 0.41968 C -0.01476 0.42176 -0.01736 0.42153 -0.01927 0.42292 C -0.02795 0.42917 -0.0342 0.43356 -0.04306 0.43866 C -0.05087 0.44329 -0.05729 0.45069 -0.06563 0.45301 C -0.07136 0.45764 -0.07604 0.45926 -0.08229 0.4625 C -0.09531 0.46134 -0.10556 0.4588 -0.11806 0.45625 C -0.125 0.45301 -0.13247 0.45185 -0.13941 0.44838 C -0.14323 0.4463 -0.14653 0.44259 -0.15018 0.44028 C -0.16024 0.4338 -0.17153 0.42778 -0.18229 0.42292 C -0.18941 0.41968 -0.19688 0.41782 -0.20365 0.41343 C -0.2092 0.40972 -0.21545 0.40486 -0.22153 0.40231 C -0.22483 0.40093 -0.22813 0.40139 -0.23108 0.39907 C -0.24531 0.38866 -0.23594 0.39329 -0.24427 0.38958 C -0.25695 0.37778 -0.2408 0.3794 -0.23472 0.37847 C -0.23507 0.37685 -0.23594 0.37361 -0.23594 0.37361 " pathEditMode="relative" ptsTypes="ffffffffffffffffff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 0.07893 C 0.03056 0.10301 0.03525 0.12453 0.04098 0.14722 C 0.04323 0.17963 0.0474 0.21226 0.05278 0.24398 C 0.05486 0.25601 0.05573 0.26851 0.05764 0.28055 C 0.05816 0.28379 0.06007 0.29004 0.06007 0.29004 C 0.06042 0.29328 0.06059 0.29652 0.06111 0.29953 C 0.06164 0.30277 0.0632 0.30578 0.06354 0.30902 C 0.06441 0.31643 0.06407 0.32384 0.06476 0.33125 C 0.06528 0.3368 0.06841 0.34722 0.06841 0.34722 C 0.06858 0.35625 0.05938 0.40856 0.07552 0.41851 C 0.08629 0.41805 0.09705 0.41921 0.10764 0.41689 C 0.11198 0.41597 0.11354 0.40115 0.11354 0.40115 C 0.11389 0.39791 0.11407 0.39467 0.11476 0.39166 C 0.11528 0.38981 0.11702 0.38865 0.11719 0.3868 C 0.11754 0.37893 0.11598 0.37083 0.11598 0.36296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0.09861 C 0.04497 0.11435 0.05035 0.12593 0.06111 0.13496 C 0.06684 0.1456 0.06198 0.1382 0.0717 0.14769 C 0.09028 0.16574 0.1092 0.18033 0.13003 0.19375 C 0.15156 0.20764 0.17726 0.21644 0.19566 0.2382 C 0.21354 0.25926 0.21927 0.29352 0.23247 0.31921 C 0.24201 0.33796 0.25347 0.35533 0.26233 0.37477 C 0.2717 0.3956 0.2809 0.41806 0.29566 0.43357 C 0.32535 0.46482 0.3566 0.49121 0.3908 0.51273 C 0.42917 0.53681 0.47292 0.54491 0.51337 0.56042 C 0.53455 0.56852 0.55538 0.57778 0.57656 0.58588 C 0.59618 0.59352 0.61823 0.5956 0.63837 0.60023 C 0.67292 0.59908 0.67569 0.60139 0.69792 0.59537 C 0.71215 0.58611 0.70573 0.58935 0.71701 0.58426 C 0.72726 0.57338 0.72118 0.58033 0.7349 0.56204 C 0.7375 0.55857 0.74149 0.55718 0.74444 0.55417 C 0.74983 0.54884 0.77031 0.52755 0.77778 0.51759 C 0.78576 0.50695 0.7901 0.49352 0.79792 0.48264 C 0.79878 0.48009 0.79931 0.47732 0.80035 0.47477 C 0.80139 0.47246 0.80313 0.47084 0.80399 0.46829 C 0.80486 0.46574 0.80451 0.46296 0.80503 0.46042 C 0.80764 0.44769 0.80694 0.4544 0.8099 0.44306 C 0.8125 0.4331 0.81128 0.42523 0.81701 0.41759 C 0.81858 0.40926 0.8224 0.40162 0.82535 0.39375 " pathEditMode="relative" rAng="0" ptsTypes="fffffffffffffffffffffffA"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25" grpId="0"/>
      <p:bldP spid="1035" grpId="0"/>
      <p:bldP spid="10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9122757"/>
              </p:ext>
            </p:extLst>
          </p:nvPr>
        </p:nvGraphicFramePr>
        <p:xfrm>
          <a:off x="1187621" y="476672"/>
          <a:ext cx="6624737" cy="3548236"/>
        </p:xfrm>
        <a:graphic>
          <a:graphicData uri="http://schemas.openxmlformats.org/drawingml/2006/table">
            <a:tbl>
              <a:tblPr/>
              <a:tblGrid>
                <a:gridCol w="946391"/>
                <a:gridCol w="946391"/>
                <a:gridCol w="946391"/>
                <a:gridCol w="946391"/>
                <a:gridCol w="946391"/>
                <a:gridCol w="946391"/>
                <a:gridCol w="946391"/>
              </a:tblGrid>
              <a:tr h="1774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53907"/>
              </p:ext>
            </p:extLst>
          </p:nvPr>
        </p:nvGraphicFramePr>
        <p:xfrm>
          <a:off x="1115614" y="4437112"/>
          <a:ext cx="6696746" cy="1162050"/>
        </p:xfrm>
        <a:graphic>
          <a:graphicData uri="http://schemas.openxmlformats.org/drawingml/2006/table">
            <a:tbl>
              <a:tblPr/>
              <a:tblGrid>
                <a:gridCol w="956678"/>
                <a:gridCol w="956678"/>
                <a:gridCol w="956678"/>
                <a:gridCol w="956678"/>
                <a:gridCol w="956678"/>
                <a:gridCol w="956678"/>
                <a:gridCol w="956678"/>
              </a:tblGrid>
              <a:tr h="1162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61248"/>
            <a:ext cx="1398711" cy="108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канированные документы\Scan_20160220_113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048672" cy="65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977417" y="1340768"/>
            <a:ext cx="2448272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3275856" y="1196752"/>
            <a:ext cx="2808312" cy="144016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131840" y="3645024"/>
            <a:ext cx="2448272" cy="1440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915816" y="4941168"/>
            <a:ext cx="3528392" cy="115212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915816" y="2348880"/>
            <a:ext cx="2880320" cy="396044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27584" y="908720"/>
            <a:ext cx="0" cy="1296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27584" y="2204864"/>
            <a:ext cx="13681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27784" y="2204864"/>
            <a:ext cx="1800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68483" y="2204864"/>
            <a:ext cx="12961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6555" y="1077888"/>
            <a:ext cx="710343" cy="1148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068483" y="1077888"/>
            <a:ext cx="648072" cy="112697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948264" y="2226838"/>
            <a:ext cx="1584176" cy="0"/>
          </a:xfrm>
          <a:prstGeom prst="line">
            <a:avLst/>
          </a:prstGeom>
          <a:ln cmpd="sng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H="1">
            <a:off x="8739272" y="2204863"/>
            <a:ext cx="76604" cy="10396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392519" y="1494158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3873" y="1412776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149415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 29 г.Сургут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100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Дифференциация гласных О-А в слогах, словах и предложениях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О-А</dc:title>
  <dc:creator>User</dc:creator>
  <cp:lastModifiedBy>apple</cp:lastModifiedBy>
  <cp:revision>21</cp:revision>
  <dcterms:created xsi:type="dcterms:W3CDTF">2016-02-18T08:57:16Z</dcterms:created>
  <dcterms:modified xsi:type="dcterms:W3CDTF">2016-02-24T15:07:55Z</dcterms:modified>
</cp:coreProperties>
</file>