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E9FB-40C6-4F88-8AC1-49E7FEF7ECA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80D9A-3B2F-4568-98F0-73CFBB75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0D9A-3B2F-4568-98F0-73CFBB756D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008D-37A1-4D86-ABB8-A2EAEA3C1E96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BBA1-0973-4EB9-A61B-170D1F4D7D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476672"/>
            <a:ext cx="7992888" cy="14700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недель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воздушном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95" y="5806420"/>
            <a:ext cx="8044408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«География материков 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океанов», 7 класс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ountystation.com/wp-content/uploads/2012/12/afr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28223" y="5517232"/>
            <a:ext cx="7102552" cy="57837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/>
              <a:t>Воображаемое путешествие по Африке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17410" y="6211668"/>
            <a:ext cx="612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Авторы </a:t>
            </a:r>
            <a:r>
              <a:rPr lang="ru-RU" i="1" dirty="0" err="1"/>
              <a:t>Ачох</a:t>
            </a:r>
            <a:r>
              <a:rPr lang="ru-RU" i="1" dirty="0"/>
              <a:t> О.В. (248-222-254), Гаврилова Л.А.(270-298-660)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1" y="2276872"/>
            <a:ext cx="2516288" cy="21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6" y="3061864"/>
            <a:ext cx="2516288" cy="21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3600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 воздухоплаватели оказались у берегов Танганьика. Послушайте, как Ж. Верн описывает эту природную зону: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роскошных лугах пасся скот: животные с огромными горбами тонули в высокой траве. Благоухающие леса выглядели гигантскими букетами, но в этих букетах спасались от дневного зноя львы, леопарды, гиены, тигры. Порой слон раскачивал верхушки деревьев, слышался треск ломаемых его бивнями стволов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123" y="543037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Задания: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отдельном подписанном листке под цифрой 1 напишите название этой природной зоны.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подпишите на контурной карте о. Танганьика.</a:t>
            </a:r>
          </a:p>
        </p:txBody>
      </p:sp>
      <p:pic>
        <p:nvPicPr>
          <p:cNvPr id="8" name="Picture 2" descr="http://africa-acuario.com/laketanganyi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886"/>
            <a:ext cx="3816623" cy="24495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irrorservice.org/sites/ftp.ibiblio.org/pub/docs/books/gutenberg/1/9/0/8/19086/19086-h/images/p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9" y="2621577"/>
            <a:ext cx="3888831" cy="27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431655"/>
            <a:ext cx="40324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Отметьте на к/к следующую точку путешествия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следующее утро солнце показалось над горизонтом часов в 6. Тучи рассеялись… Ветер все  нёс и нёс шар к западу.. ».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полдень «Виктория находилась на 29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3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ю.ш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тут и происходит эпизод, в котором слон тащит корзину шара, но все заканчивается благополучно.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" name="Picture 2" descr="http://2.bp.blogspot.com/-ZEdVu1krhgY/TuYWJhZtGGI/AAAAAAAABl8/AUiplQrdrdA/s1600/%25D0%25B0%25D1%2584%25D1%2580%25D0%25B8%25D0%25BA%25D0%25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99" y="4509120"/>
            <a:ext cx="1787330" cy="19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librius.net/i/58/15558/p0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998"/>
            <a:ext cx="4360186" cy="59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908720"/>
            <a:ext cx="35132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вот мы оказались у озера. Что оно собой представляет?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 озеро – пояснил доктор – должно служить естественным водоёмом всех больших рек Восточной Африки. Небо возвращает ему в виде дождей то, что забирает из его истоков в виде испарений. Я почти уверен, что Нил берёт начало именно где-то здесь».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248370"/>
            <a:ext cx="8328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подпишите название озера на к/к и запишите его название на листок под цифрой 2</a:t>
            </a:r>
          </a:p>
          <a:p>
            <a:endParaRPr lang="ru-RU" dirty="0"/>
          </a:p>
        </p:txBody>
      </p:sp>
      <p:pic>
        <p:nvPicPr>
          <p:cNvPr id="8" name="Picture 2" descr="http://africa-acuario.com/laketanganyi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353"/>
            <a:ext cx="4968552" cy="34563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332656"/>
            <a:ext cx="393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Танганьика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54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48064" y="357867"/>
            <a:ext cx="3672408" cy="4464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«Смотрите, друзья мои, смотрите!» - вдруг закричал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значит то, что рассказывают арабы, верно! Они говорили о реке, которая вытекает из северной части озера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Укереве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Теперь она перед вами. Мы летим над нею. Она несётся почти с такой же быстротой, как и мы. И эти воды. Бегущие под нами, конечно, сольются с волнами Средиземного моря. Это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..!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57" y="4725144"/>
            <a:ext cx="74888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 Верн дает интересную трактовку слова Нил. По его словам один византийский учёный видел в слове «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Neilos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арифметическую сумму чисел: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-30,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-70,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- 200. Итого-365- число дней в году.</a:t>
            </a:r>
          </a:p>
          <a:p>
            <a:endParaRPr lang="ru-RU" dirty="0"/>
          </a:p>
        </p:txBody>
      </p:sp>
      <p:pic>
        <p:nvPicPr>
          <p:cNvPr id="13314" name="Picture 2" descr="http://www.almuhands.org/forum/imgcache2010/1/54719almu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483720" cy="33627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600400" cy="578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Нил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s://im0-tub-ru.yandex.net/i?id=492e23c023de7ca06a2db1552f3dc6fc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6517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ile.mobilmusic.ru/b5/52/e1/1083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0" y="3164993"/>
            <a:ext cx="4582227" cy="36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26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26064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неожиданностями полна жизнь доктора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спутников! Путь продолжается на С-С-В и якорь брошен у 27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4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тут на наших героев нападают дикари. Среди крика и шума вдруг слышался голос на французском языке: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 мне! На помощь!».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оказался миссионер, обвиненный в смерти вождя племени. Воздухоплаватели спасают его, но израненный француз умирает. Его могила находится на 22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4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</a:t>
            </a:r>
            <a:r>
              <a:rPr lang="ru-RU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золотом руднике.</a:t>
            </a:r>
          </a:p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Обозначьте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к/к это место.</a:t>
            </a:r>
          </a:p>
        </p:txBody>
      </p:sp>
      <p:pic>
        <p:nvPicPr>
          <p:cNvPr id="5" name="Picture 2" descr="http://2.bp.blogspot.com/-ZEdVu1krhgY/TuYWJhZtGGI/AAAAAAAABl8/AUiplQrdrdA/s1600/%25D0%25B0%25D1%2584%25D1%2580%25D0%25B8%25D0%25BA%25D0%25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52" y="4725144"/>
            <a:ext cx="1787330" cy="19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litrus.net/images/books/128423_p0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1012" cy="53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04448" cy="1307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богатых событиями дней, настал.. «четверг, 1 мая.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Дги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чередования с удручающей монотонностью каждое утро походило на предыдущее; в полдень также, как и накануне, падали на землю отвесные палящие лучи. Так же спускалась на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землюнось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хранившая в своем тёмном лоне запас жары, наследие прошедшего дня. Едва заметный ветерок напоминал дыхание умирающего, казалось. Каждую минуту готов замереть».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636912"/>
            <a:ext cx="675377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и мы немного отдохнём. Скажите. Что это такое: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Килиманджаро – это не залив, а…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 – это не река, а 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Гвинейский – это страна, а…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Гибралтарский – это не острова, а 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Суэцкий – это не залив, а 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Эфиопское – это не равнина, а…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Драконовы -  это  не низменность, а…</a:t>
            </a:r>
          </a:p>
          <a:p>
            <a:pPr lvl="3"/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Мозамбикское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не море, а …</a:t>
            </a:r>
          </a:p>
          <a:p>
            <a:pPr lvl="3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Рас-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Хафун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не город, а …</a:t>
            </a:r>
          </a:p>
          <a:p>
            <a:endParaRPr lang="ru-RU" dirty="0"/>
          </a:p>
        </p:txBody>
      </p:sp>
      <p:pic>
        <p:nvPicPr>
          <p:cNvPr id="5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44" y="3645024"/>
            <a:ext cx="2516288" cy="21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8" cy="466683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Последуем за воздухоплавателями дальше. Вычисления показали 19</a:t>
            </a:r>
            <a:r>
              <a:rPr lang="ru-RU" sz="3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</a:t>
            </a:r>
            <a:r>
              <a:rPr lang="ru-RU" sz="3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Что это?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«Необъятная равнина волновалась, словно разъярённое море. Волны песка бушевали, а с Ю-В, вращаясь с неимоверной быстротой, колоссальный песчаный столб».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на листок под цифрой 3, как называется песчаная буря в Африке.</a:t>
            </a:r>
          </a:p>
          <a:p>
            <a:pPr marL="0" indent="0">
              <a:buNone/>
            </a:pPr>
            <a:r>
              <a:rPr lang="ru-RU" sz="3800" dirty="0"/>
              <a:t> 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с одним удивительным явлением природы встретились воздухоплаватели: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действительно, в каких-нибудь 200 футах парил другой воздушный шар со своей корзиной и пассажирами, причем двигался он по тому же направлению, что и «Виктория».</a:t>
            </a:r>
          </a:p>
          <a:p>
            <a:pPr marL="0" indent="0">
              <a:buNone/>
            </a:pPr>
            <a:r>
              <a:rPr lang="ru-RU" sz="3800" b="1" dirty="0"/>
              <a:t>Задание:</a:t>
            </a:r>
          </a:p>
          <a:p>
            <a:pPr marL="0" indent="0">
              <a:buNone/>
            </a:pPr>
            <a:r>
              <a:rPr lang="ru-RU" sz="3800" b="1" dirty="0"/>
              <a:t>- запишите под цифрой 4. Какое явление природы наблюдали путешественники.</a:t>
            </a:r>
          </a:p>
          <a:p>
            <a:pPr marL="0" indent="0">
              <a:buNone/>
            </a:pPr>
            <a:r>
              <a:rPr lang="ru-RU" sz="3800" dirty="0"/>
              <a:t> </a:t>
            </a:r>
            <a:endParaRPr lang="ru-RU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богатых событиями часов приятно провести время в таком месте, где есть вода, растёт растительность.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Отметьте это место на карте. Его координаты 15</a:t>
            </a:r>
            <a:r>
              <a:rPr lang="ru-RU" sz="3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</a:t>
            </a:r>
            <a:r>
              <a:rPr lang="ru-RU" sz="3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8</a:t>
            </a:r>
            <a:r>
              <a:rPr lang="ru-RU" sz="3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</a:t>
            </a:r>
            <a:r>
              <a:rPr lang="ru-RU" sz="3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Запишите на листок под цифрой 5, как называются такие места.</a:t>
            </a:r>
          </a:p>
          <a:p>
            <a:endParaRPr lang="ru-RU" dirty="0"/>
          </a:p>
        </p:txBody>
      </p:sp>
      <p:pic>
        <p:nvPicPr>
          <p:cNvPr id="4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85184"/>
            <a:ext cx="1475656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0" y="764704"/>
            <a:ext cx="4224528" cy="4392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об этом географическом объекте в романе сказано: «Доктор попробовал набросать теперешние контуры озера, уже сильно отличавшиеся от занесённых на карту в 1847 году. Дело в том. Что берега озера покрыты почти непроходимыми болотами и болота эти, заросшие тростником и папирусом в 15 футов вышиной, время от времени затопляются водами озера».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3876" y="5301208"/>
            <a:ext cx="741741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 называется это озеро? Поместите на листве под цифрой 6.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подпишите его название на к/к.</a:t>
            </a:r>
          </a:p>
          <a:p>
            <a:endParaRPr lang="ru-RU" dirty="0"/>
          </a:p>
        </p:txBody>
      </p:sp>
      <p:pic>
        <p:nvPicPr>
          <p:cNvPr id="17410" name="Picture 2" descr="http://litrus.net/images/books/128423_p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822254" cy="27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88" y="260648"/>
            <a:ext cx="2031365" cy="17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3327" y="404664"/>
            <a:ext cx="338437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Озеро Чад</a:t>
            </a:r>
            <a:endParaRPr lang="ru-RU" sz="2800" dirty="0"/>
          </a:p>
        </p:txBody>
      </p:sp>
      <p:pic>
        <p:nvPicPr>
          <p:cNvPr id="16388" name="Picture 4" descr="http://mrietze.de/images/Tschad12/Tc111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0" y="1052736"/>
            <a:ext cx="8286750" cy="552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454480" cy="5063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французский романист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Ж</a:t>
            </a:r>
            <a:r>
              <a:rPr lang="ru-RU" sz="2400" dirty="0">
                <a:solidFill>
                  <a:srgbClr val="002060"/>
                </a:solidFill>
              </a:rPr>
              <a:t>. Верн (1828-1905)</a:t>
            </a:r>
          </a:p>
        </p:txBody>
      </p:sp>
      <p:pic>
        <p:nvPicPr>
          <p:cNvPr id="1026" name="Picture 2" descr="https://i1.ytimg.com/vi/3enJssyyTa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2765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404663"/>
            <a:ext cx="4536504" cy="4436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 путешествие. «День 17 мая прошёл спокойно. Без всяких происшествий. Снова началась пустыня. Ветер средней силы нес «Викторию» на юго-запад. Она не отклонялась ни вправо, ни влево. Её тень прочерчивала не песке прямую линию.. вечером казались на 16</a:t>
            </a:r>
            <a:r>
              <a:rPr lang="ru-RU" sz="3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4</a:t>
            </a:r>
            <a:r>
              <a:rPr lang="ru-RU" sz="3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</a:t>
            </a:r>
            <a:r>
              <a:rPr lang="ru-RU" sz="3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</a:t>
            </a:r>
          </a:p>
          <a:p>
            <a:pPr marL="0" indent="0">
              <a:buNone/>
            </a:pPr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произошла интересная встреча с караваном. Подробнее об этом и о других событиях романа вы узнаете, прочитав книгу Ж. Верна «Пять недель на воздушном шаре».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4841067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Выскажите своё отношение к народному творчеству континента, послушав эти африканские пословицы: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зная горечи перца, не оценишь сладости мёда.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Нитки, связанные между собой, могут и льва удержат.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испытывай глубины брода обеими ногами.</a:t>
            </a:r>
          </a:p>
          <a:p>
            <a:endParaRPr lang="ru-RU" dirty="0"/>
          </a:p>
        </p:txBody>
      </p:sp>
      <p:pic>
        <p:nvPicPr>
          <p:cNvPr id="6" name="Picture 8" descr="http://www.e-reading.life/illustrations/11/11158-p2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57"/>
            <a:ext cx="3287258" cy="48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764" y="333471"/>
            <a:ext cx="8442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Вернемся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воздушный шар и продолжим путь.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«Вечером миновали 2</a:t>
            </a:r>
            <a:r>
              <a:rPr lang="ru-RU" sz="2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r>
              <a:rPr lang="ru-RU" sz="2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…. Вот он «Нигер», - эта знаменитая в древности река, соперница Нила… Нигер катил к югу свои бурные воды…. Нигер делает петлю, а в своем устье снопом искрящихся рукавов впадает в Атлантический океан».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такое устье рек?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на листок под цифрой 7.</a:t>
            </a:r>
          </a:p>
        </p:txBody>
      </p:sp>
      <p:pic>
        <p:nvPicPr>
          <p:cNvPr id="19458" name="Picture 2" descr="http://tour.webolla.net/foto/strana_foto/2015/09/8_1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8" y="3284984"/>
            <a:ext cx="4032450" cy="30176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ay2proxy.appspot.com/upload.wikimedia.org/wikipedia/commons/7/7c/Niger_River_Center_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04" y="3320978"/>
            <a:ext cx="4297822" cy="29816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7415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события не происходили с воздухоплавателями! А вот ещё одно.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под цифрой 8, о чём идет речь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прав: тёмная плотная туча в несколько миль длиной уже приближалась с оглушительным шумом, отбрасывая на землю огромную тень. Шагах в ста от «Виктории» вся эта несметная орда опустилась на цветущий ярко-зеленый край. Через каких-нибудь четверть часа … поднялась и понеслась дальше, а аэронавты уже издали увидели совершенно густые кусты, деревья и словно скошенные луга. Можно было подумать, что внезапно наступившая зима сковала землю, погубив всю растительность»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07" y="5157192"/>
            <a:ext cx="1634978" cy="14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63808" y="404664"/>
            <a:ext cx="2073348" cy="19794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САМУМ</a:t>
            </a:r>
            <a:endParaRPr lang="ru-RU" sz="2800" dirty="0"/>
          </a:p>
        </p:txBody>
      </p:sp>
      <p:pic>
        <p:nvPicPr>
          <p:cNvPr id="4" name="Picture 2" descr="http://static.turistipercaso.it/image/s/sudan/sudan_fauzw.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2" y="1052736"/>
            <a:ext cx="7826081" cy="5328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7542"/>
            <a:ext cx="42333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«27 мая к девяти часам утра вид местности изменился. На равнине показались холмы… служащие водоразделом между реками, текущими с одной стороны к Гвинейскому заливу, 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другой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Зелёному мысу!».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водораздел на к/к сплошной линией.</a:t>
            </a:r>
          </a:p>
        </p:txBody>
      </p:sp>
      <p:pic>
        <p:nvPicPr>
          <p:cNvPr id="21506" name="Picture 2" descr="http://dlm4.meta.ua/pic/0/20/45/H6YSKPB2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10000" cy="26574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altosol.ru/media/upload/galleries/cidade_vel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15" y="3212976"/>
            <a:ext cx="4189818" cy="33518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0712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Подходите к концу наше путешествие. После преследования шара местным племенем смельчаки удачно пересекли р. Сенегал и очутились в объятиях солдат в французской форме. Здесь был подписан исторический документ, подтверждающий факт появления доктора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спутников. Это было 24 мая 1862 г. Затем 2 недели плыли они по Сенегалу к устью, где их взял английский фрегат и 26 июня они были в Лондоне.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Соберите разрезанную карту Африки.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Сдайте к/к и листки с ответами для их оценки.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(Ла листке ответы: 1. Саванна. 2. О. Виктория. 3. Самум. 4. Мираж. 5. Оазис. 6. о. Чад.7. Дельта. 8. Саранча).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4578" name="Picture 2" descr="http://www.klass39.ru/wp-content/uploads/2011/12/0014-016-Afrika-935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1" y="3429000"/>
            <a:ext cx="2984149" cy="32682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113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Жюль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недель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воздушном шаре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gutenberg.lib.md.us/1/9/0/8/19086/19086-h/images/p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25508"/>
            <a:ext cx="3481214" cy="48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t4.ucoz.ru/_pu/0/24743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5" y="257818"/>
            <a:ext cx="2276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irrorservice.org/sites/ftp.ibiblio.org/pub/docs/books/gutenberg/1/9/0/8/19086/19086-h/images/p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094">
            <a:off x="5600273" y="4112749"/>
            <a:ext cx="32019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trus.net/images/books/128423_p1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4099"/>
            <a:ext cx="23002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itrus.net/images/books/128423_p17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800">
            <a:off x="202902" y="4024820"/>
            <a:ext cx="3384376" cy="24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08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836712"/>
            <a:ext cx="4224528" cy="3886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спутники 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Самуэль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Дик Кеннеди, шотландец, слуга доктора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планируемого путешествия: 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Занзибар до р. Сенегал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02552" cy="5783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Воображаемое путешествие по Африке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ountystation.com/wp-content/uploads/2012/12/afr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92" y="43651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stock.s3.amazonaws.com/wwtfc1/26/22/39/estock_commonswiki_262239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3059"/>
            <a:ext cx="3816424" cy="55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25922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путешествия –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 – 24 мая.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передвижения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воздушный шар «Виктория».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воображаемое путешествие с обозначением на контурной карте, физической карте Африки маршрута и выполнения разнообразных заданий.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путь!</a:t>
            </a:r>
          </a:p>
          <a:p>
            <a:endParaRPr lang="ru-RU" dirty="0"/>
          </a:p>
        </p:txBody>
      </p:sp>
      <p:pic>
        <p:nvPicPr>
          <p:cNvPr id="5124" name="Picture 4" descr="http://spkopilka.ru/fmanager/uploads/zakup/371/ryad/268598/unish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828655" cy="39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lipartmania.ru/uploads/gallery/main/462/baloons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516288" cy="21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422452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Фергюссон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детства увлекался путешествиями, побывал во многих местах Земли. Новая его мечта – Африка. На заседании Лондонского королевского географического общества было сделано сообщение о том, что бесстрашный исследователь отправляется в Африку для сбора более полных сведений о материке.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3999" cy="648072"/>
          </a:xfrm>
        </p:spPr>
        <p:txBody>
          <a:bodyPr/>
          <a:lstStyle/>
          <a:p>
            <a:pPr algn="ctr"/>
            <a:r>
              <a:rPr lang="ru-RU" dirty="0"/>
              <a:t>Откроем первую страницу…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emd.su/wp-content/uploads/pic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16424" cy="55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4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02552" cy="5783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Воображаемое путешествие по Африке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22702" y="1988840"/>
            <a:ext cx="378704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Читаем </a:t>
            </a:r>
            <a:r>
              <a:rPr lang="ru-RU" sz="2600" b="1" dirty="0">
                <a:solidFill>
                  <a:srgbClr val="FF0000"/>
                </a:solidFill>
              </a:rPr>
              <a:t>у Ж. Верна: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«На этой высоте быстрое воздушное течение понесло шар на юго-запад». Какая чудесная картина развернулась перед глазами наших воздухоплавателей! Остров Занзибар был весь как на ладони. Расстилались зелёные поля всевозможных оттенков, кудрявились рощи и леса..».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tanzaniasafariskenya.com/wp-content/uploads/2011/07/Zanzibar-StoneTow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2" y="1968058"/>
            <a:ext cx="4934697" cy="32013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90872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Начинается путешествие  с о. Занзибар. Воздушный шар «Виктория» с тремя воздухоплавателями поднялся вверх. Координаты острова 6</a:t>
            </a:r>
            <a:r>
              <a:rPr lang="ru-RU" b="1" baseline="30000" dirty="0">
                <a:solidFill>
                  <a:srgbClr val="0070C0"/>
                </a:solidFill>
              </a:rPr>
              <a:t>0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ю.ш</a:t>
            </a:r>
            <a:r>
              <a:rPr lang="ru-RU" b="1" dirty="0">
                <a:solidFill>
                  <a:srgbClr val="0070C0"/>
                </a:solidFill>
              </a:rPr>
              <a:t>., 39</a:t>
            </a:r>
            <a:r>
              <a:rPr lang="ru-RU" b="1" baseline="30000" dirty="0">
                <a:solidFill>
                  <a:srgbClr val="0070C0"/>
                </a:solidFill>
              </a:rPr>
              <a:t>0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в.д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786" y="5373216"/>
            <a:ext cx="8188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Задания:</a:t>
            </a:r>
          </a:p>
          <a:p>
            <a:pPr algn="ctr"/>
            <a:r>
              <a:rPr lang="ru-RU" sz="2000" b="1" dirty="0"/>
              <a:t>- назовите главные географические объекты на зашифрованной карте;</a:t>
            </a:r>
          </a:p>
          <a:p>
            <a:pPr algn="ctr"/>
            <a:r>
              <a:rPr lang="ru-RU" sz="2000" b="1" dirty="0"/>
              <a:t>- подпишите контурную карту  и отметьте на ней о. Занзибар.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77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6999" y="2169"/>
            <a:ext cx="8547489" cy="1800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Подлетели 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восточному побережью Африки. Как он выглядит? «Густая кайма мангровых деревьев покрывает здесь берег, и благодаря отливу можно было разглядеть их толстые корни, подмытые волнами Индийского океана».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87975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Задания: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словаре найдите, что такое «мангровая растительность».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нашего маршрута в градусах и километрах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о. Занзибар до устья реки Сенегал).</a:t>
            </a:r>
          </a:p>
          <a:p>
            <a:endParaRPr lang="ru-RU" dirty="0"/>
          </a:p>
        </p:txBody>
      </p:sp>
      <p:pic>
        <p:nvPicPr>
          <p:cNvPr id="8196" name="Picture 4" descr="http://topnauka.ru/wp-content/uploads/2014/09/wpid-fotopodborka-mangrovyh-lesov_i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4" y="2363639"/>
            <a:ext cx="4538277" cy="3024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dn01.ru/files/users/images/5a/57/5a574b6c5e2106a1645cb0ba8e65d7e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49" y="1700807"/>
            <a:ext cx="4659900" cy="33056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064896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интересного вы узнаете, прочитав роман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мы выделим у Ж. Верна следующую точку и обозначим ее на карте :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«Часов в 8 вечера аэронавты находились на 32</a:t>
            </a:r>
            <a:r>
              <a:rPr lang="ru-R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</a:t>
            </a:r>
            <a:r>
              <a:rPr lang="ru-R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в.д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4</a:t>
            </a:r>
            <a:r>
              <a:rPr lang="ru-R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</a:t>
            </a:r>
            <a:r>
              <a:rPr lang="ru-R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ю.ш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6" descr="http://ct4.ucoz.ru/_pu/0/2474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88431" cy="48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423</TotalTime>
  <Words>1488</Words>
  <Application>Microsoft Office PowerPoint</Application>
  <PresentationFormat>Экран 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Tradeshow</vt:lpstr>
      <vt:lpstr>Урок  «Пять недель  на воздушном шаре» </vt:lpstr>
      <vt:lpstr>французский романист  Ж. Верн (1828-1905)</vt:lpstr>
      <vt:lpstr>Жюль Верн  Пять недель  на воздушном шаре</vt:lpstr>
      <vt:lpstr>Воображаемое путешествие по Африке</vt:lpstr>
      <vt:lpstr>Презентация PowerPoint</vt:lpstr>
      <vt:lpstr>Откроем первую страницу… </vt:lpstr>
      <vt:lpstr>Воображаемое путешествие по Африке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Нил</vt:lpstr>
      <vt:lpstr>Презентация PowerPoint</vt:lpstr>
      <vt:lpstr>Презентация PowerPoint</vt:lpstr>
      <vt:lpstr>Презентация PowerPoint</vt:lpstr>
      <vt:lpstr>Презентация PowerPoint</vt:lpstr>
      <vt:lpstr>Озеро Чад</vt:lpstr>
      <vt:lpstr>Презентация PowerPoint</vt:lpstr>
      <vt:lpstr>Презентация PowerPoint</vt:lpstr>
      <vt:lpstr>Презентация PowerPoint</vt:lpstr>
      <vt:lpstr>САМУМ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«Пять недель  на воздушном шаре»</dc:title>
  <dc:creator>Оксана</dc:creator>
  <cp:lastModifiedBy>Dell</cp:lastModifiedBy>
  <cp:revision>28</cp:revision>
  <dcterms:created xsi:type="dcterms:W3CDTF">2016-02-28T17:40:44Z</dcterms:created>
  <dcterms:modified xsi:type="dcterms:W3CDTF">2016-02-29T04:35:25Z</dcterms:modified>
</cp:coreProperties>
</file>