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69" r:id="rId3"/>
    <p:sldId id="266" r:id="rId4"/>
    <p:sldId id="279" r:id="rId5"/>
    <p:sldId id="280" r:id="rId6"/>
    <p:sldId id="283" r:id="rId7"/>
    <p:sldId id="284" r:id="rId8"/>
    <p:sldId id="282" r:id="rId9"/>
    <p:sldId id="267" r:id="rId10"/>
    <p:sldId id="288" r:id="rId11"/>
    <p:sldId id="286" r:id="rId12"/>
    <p:sldId id="290" r:id="rId13"/>
    <p:sldId id="289" r:id="rId14"/>
    <p:sldId id="287" r:id="rId15"/>
    <p:sldId id="29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0066"/>
    <a:srgbClr val="800080"/>
    <a:srgbClr val="FFFF00"/>
    <a:srgbClr val="FFFF66"/>
    <a:srgbClr val="66FF33"/>
    <a:srgbClr val="CCFF33"/>
    <a:srgbClr val="FFCCFF"/>
    <a:srgbClr val="CC3399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9855" autoAdjust="0"/>
  </p:normalViewPr>
  <p:slideViewPr>
    <p:cSldViewPr snapToGrid="0">
      <p:cViewPr varScale="1">
        <p:scale>
          <a:sx n="86" d="100"/>
          <a:sy n="86" d="100"/>
        </p:scale>
        <p:origin x="-21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62F0C-246D-4BF9-80E1-26F98811F47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4369B-3DE3-466D-A00E-A8E6247174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96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91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988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40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652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53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34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344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43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45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92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018F7-4C2D-41F3-8714-9052623FE06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85E8-8EAA-491D-BBDA-08119737F7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49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ina-alex.net/wp-content/uploads/2014/01/sng05.jpg" TargetMode="External"/><Relationship Id="rId13" Type="http://schemas.openxmlformats.org/officeDocument/2006/relationships/hyperlink" Target="http://ffre.ru/files/200/c675341a16a20205f1027819edb42642.html_files/19.jpg" TargetMode="External"/><Relationship Id="rId18" Type="http://schemas.openxmlformats.org/officeDocument/2006/relationships/hyperlink" Target="http://topinteresno.com/wp-content/uploads/2014/12/Samaya-bolshaya-elka-2014.jpg" TargetMode="External"/><Relationship Id="rId3" Type="http://schemas.openxmlformats.org/officeDocument/2006/relationships/hyperlink" Target="http://risuem.ucoz.ru/clipart/zimnie_bukvy.jpg" TargetMode="External"/><Relationship Id="rId7" Type="http://schemas.openxmlformats.org/officeDocument/2006/relationships/hyperlink" Target="http://www.uole-museum.ru/static/pictures/events/5643146c7acf7d510057e1f0/5643146c7acf7d510057e1f1.jpg" TargetMode="External"/><Relationship Id="rId12" Type="http://schemas.openxmlformats.org/officeDocument/2006/relationships/hyperlink" Target="http://interesnyesaity.ru/wp-content/uploads/Colorful-Christmas-Ball-Ornaments-Vector.jpg?219520709880" TargetMode="External"/><Relationship Id="rId17" Type="http://schemas.openxmlformats.org/officeDocument/2006/relationships/hyperlink" Target="http://img.news.open.by/news/2011/12/Elka%20USA.jpg" TargetMode="External"/><Relationship Id="rId2" Type="http://schemas.openxmlformats.org/officeDocument/2006/relationships/hyperlink" Target="http://static.playcast.ru/uploads/2013/12/08/6777561.gif" TargetMode="External"/><Relationship Id="rId16" Type="http://schemas.openxmlformats.org/officeDocument/2006/relationships/hyperlink" Target="http://hontos.ru/wp-content/uploads/2013/01/3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.pics.livejournal.com/sash_ka85/49478029/316/original.jpg" TargetMode="External"/><Relationship Id="rId11" Type="http://schemas.openxmlformats.org/officeDocument/2006/relationships/hyperlink" Target="http://www.littleone.ru/public/img/articles/more/travelchild/article_930/article_930_1419346263274_depositphotos_5783335_m.jpg" TargetMode="External"/><Relationship Id="rId5" Type="http://schemas.openxmlformats.org/officeDocument/2006/relationships/hyperlink" Target="http://www.sporturala.ru/images/stories/FigurnoeKatanie/222/2512201222.jpg" TargetMode="External"/><Relationship Id="rId15" Type="http://schemas.openxmlformats.org/officeDocument/2006/relationships/hyperlink" Target="http://hontos.ru/wp-content/uploads/2013/01/24.jpg" TargetMode="External"/><Relationship Id="rId10" Type="http://schemas.openxmlformats.org/officeDocument/2006/relationships/hyperlink" Target="http://www.uvarova-art.narod.ru/" TargetMode="External"/><Relationship Id="rId19" Type="http://schemas.openxmlformats.org/officeDocument/2006/relationships/hyperlink" Target="https://img-fotki.yandex.ru/get/3903/10998280.91/0_b0dd7_ded433dd_orig.jpg" TargetMode="External"/><Relationship Id="rId4" Type="http://schemas.openxmlformats.org/officeDocument/2006/relationships/hyperlink" Target="http://gotovim-doma.ru/forum/files/f/9d/f9d00079aaf07a3e6d44170d9eee395c_10651.jpg" TargetMode="External"/><Relationship Id="rId9" Type="http://schemas.openxmlformats.org/officeDocument/2006/relationships/hyperlink" Target="http://i10.pixs.ru/storage/8/5/3/contentfot_8390640_16098853.jpg" TargetMode="External"/><Relationship Id="rId14" Type="http://schemas.openxmlformats.org/officeDocument/2006/relationships/hyperlink" Target="http://www.ellf.ru/uploads/posts/2010-12/thumbs/1293528551_5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5.xml"/><Relationship Id="rId2" Type="http://schemas.openxmlformats.org/officeDocument/2006/relationships/image" Target="../media/image22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slide" Target="slide10.xml"/><Relationship Id="rId4" Type="http://schemas.openxmlformats.org/officeDocument/2006/relationships/slide" Target="slide12.xml"/><Relationship Id="rId9" Type="http://schemas.openxmlformats.org/officeDocument/2006/relationships/image" Target="../media/image26.png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8.alphacoders.com/369/369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09187" y="4540469"/>
            <a:ext cx="3720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Учитель математики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ГБОУ СОШ  №436 (Школа 1363)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Иванова Анна Ивановна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100-353-510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1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18200" y="787400"/>
            <a:ext cx="5930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большая искусственная ёлка.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Мексика , 2009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cs10320.vkontakte.ru/u2428327/-14/x_da3066d3.jpg"/>
          <p:cNvPicPr>
            <a:picLocks noChangeArrowheads="1"/>
          </p:cNvPicPr>
          <p:nvPr/>
        </p:nvPicPr>
        <p:blipFill>
          <a:blip r:embed="rId3" cstate="print"/>
          <a:srcRect l="29579" r="24649"/>
          <a:stretch>
            <a:fillRect/>
          </a:stretch>
        </p:blipFill>
        <p:spPr bwMode="auto">
          <a:xfrm>
            <a:off x="1080000" y="360000"/>
            <a:ext cx="4320000" cy="612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91300" y="4638254"/>
            <a:ext cx="49149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метров</a:t>
            </a:r>
            <a:endParaRPr lang="ru-RU" sz="72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59441" y="219248"/>
            <a:ext cx="11508829" cy="9978286"/>
            <a:chOff x="2463439" y="397924"/>
            <a:chExt cx="5065986" cy="9978286"/>
          </a:xfrm>
        </p:grpSpPr>
        <p:sp>
          <p:nvSpPr>
            <p:cNvPr id="12" name="TextBox 11"/>
            <p:cNvSpPr txBox="1"/>
            <p:nvPr/>
          </p:nvSpPr>
          <p:spPr>
            <a:xfrm>
              <a:off x="2463439" y="1050580"/>
              <a:ext cx="5065986" cy="932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CC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+10</a:t>
              </a:r>
              <a:endParaRPr lang="ru-RU" sz="30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01931" y="397924"/>
              <a:ext cx="2133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CC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150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Управляющая кнопка: назад 14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4578" name="Picture 2" descr="http://gym1.pupils.ru/img_school/gym1/Elka/Elka%20USA.jpg"/>
          <p:cNvPicPr>
            <a:picLocks noChangeAspect="1" noChangeArrowheads="1"/>
          </p:cNvPicPr>
          <p:nvPr/>
        </p:nvPicPr>
        <p:blipFill>
          <a:blip r:embed="rId3" cstate="print"/>
          <a:srcRect r="7831"/>
          <a:stretch>
            <a:fillRect/>
          </a:stretch>
        </p:blipFill>
        <p:spPr bwMode="auto">
          <a:xfrm>
            <a:off x="1080000" y="360001"/>
            <a:ext cx="4320000" cy="61068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03900" y="685800"/>
            <a:ext cx="5956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большая натуральная ёлка.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 , 1950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3334" y="4616221"/>
            <a:ext cx="45974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метров</a:t>
            </a:r>
            <a:endParaRPr lang="ru-RU" sz="72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768953" y="741855"/>
            <a:ext cx="11312345" cy="5030789"/>
            <a:chOff x="2703429" y="1326055"/>
            <a:chExt cx="3525190" cy="5030789"/>
          </a:xfrm>
        </p:grpSpPr>
        <p:sp>
          <p:nvSpPr>
            <p:cNvPr id="12" name="TextBox 11"/>
            <p:cNvSpPr txBox="1"/>
            <p:nvPr/>
          </p:nvSpPr>
          <p:spPr>
            <a:xfrm>
              <a:off x="2703429" y="1647863"/>
              <a:ext cx="352519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9 -14</a:t>
              </a:r>
              <a:endParaRPr lang="ru-RU" sz="30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9621" y="1326055"/>
              <a:ext cx="2133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15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Управляющая кнопка: назад 13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098" name="Picture 2" descr="https://img-fotki.yandex.ru/get/3903/10998280.91/0_b0dd7_ded433dd_orig.jpg"/>
          <p:cNvPicPr>
            <a:picLocks noChangeArrowheads="1"/>
          </p:cNvPicPr>
          <p:nvPr/>
        </p:nvPicPr>
        <p:blipFill>
          <a:blip r:embed="rId3" cstate="print"/>
          <a:srcRect b="6548"/>
          <a:stretch>
            <a:fillRect/>
          </a:stretch>
        </p:blipFill>
        <p:spPr bwMode="auto">
          <a:xfrm>
            <a:off x="720000" y="360000"/>
            <a:ext cx="4320000" cy="60581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94400" y="1003300"/>
            <a:ext cx="5930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главная ёлка в Москве.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2279" y="4546755"/>
            <a:ext cx="43815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метров</a:t>
            </a:r>
            <a:endParaRPr lang="ru-RU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821412" y="785717"/>
            <a:ext cx="11672047" cy="4855979"/>
            <a:chOff x="5284308" y="774700"/>
            <a:chExt cx="7735794" cy="8346993"/>
          </a:xfrm>
        </p:grpSpPr>
        <p:sp>
          <p:nvSpPr>
            <p:cNvPr id="10" name="TextBox 9"/>
            <p:cNvSpPr txBox="1"/>
            <p:nvPr/>
          </p:nvSpPr>
          <p:spPr>
            <a:xfrm>
              <a:off x="5284308" y="1027376"/>
              <a:ext cx="7735794" cy="8094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+ 3</a:t>
              </a:r>
              <a:endParaRPr lang="ru-RU" sz="3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0788" y="774700"/>
              <a:ext cx="1898212" cy="4126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Управляющая кнопка: назад 12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8194" name="Picture 2" descr="Как выглядит ночью самая большая новогодняя елка в ми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1080000"/>
            <a:ext cx="5610565" cy="504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05487" y="787400"/>
            <a:ext cx="5930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большая ёлка в России.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Грозный , 2014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483" y="4700989"/>
            <a:ext cx="37592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 метр</a:t>
            </a:r>
            <a:endParaRPr lang="ru-RU" sz="7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12956" y="288119"/>
            <a:ext cx="11601448" cy="5276094"/>
            <a:chOff x="2396608" y="844728"/>
            <a:chExt cx="5852667" cy="5276094"/>
          </a:xfrm>
        </p:grpSpPr>
        <p:sp>
          <p:nvSpPr>
            <p:cNvPr id="8" name="TextBox 7"/>
            <p:cNvSpPr txBox="1"/>
            <p:nvPr/>
          </p:nvSpPr>
          <p:spPr>
            <a:xfrm>
              <a:off x="2396608" y="1411841"/>
              <a:ext cx="5852667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+ 2 </a:t>
              </a:r>
              <a:endParaRPr lang="ru-RU" sz="30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3907" y="844728"/>
              <a:ext cx="2133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15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Управляющая кнопка: назад 11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170" name="Picture 2" descr="http://www.infoniac.ru/upload/medialibrary/715/7158cab9a5434073fec3c7101282ed08.jpg"/>
          <p:cNvPicPr>
            <a:picLocks noChangeArrowheads="1"/>
          </p:cNvPicPr>
          <p:nvPr/>
        </p:nvPicPr>
        <p:blipFill>
          <a:blip r:embed="rId3" cstate="print"/>
          <a:srcRect l="10527"/>
          <a:stretch>
            <a:fillRect/>
          </a:stretch>
        </p:blipFill>
        <p:spPr bwMode="auto">
          <a:xfrm>
            <a:off x="720000" y="1080000"/>
            <a:ext cx="5612400" cy="48221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18200" y="787400"/>
            <a:ext cx="5930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большое изображение ёлки.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 , 1981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030" y="4770457"/>
            <a:ext cx="49149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 метров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759442" y="456853"/>
            <a:ext cx="8906030" cy="5144931"/>
            <a:chOff x="1226352" y="532157"/>
            <a:chExt cx="8906030" cy="5144931"/>
          </a:xfrm>
        </p:grpSpPr>
        <p:sp>
          <p:nvSpPr>
            <p:cNvPr id="12" name="TextBox 11"/>
            <p:cNvSpPr txBox="1"/>
            <p:nvPr/>
          </p:nvSpPr>
          <p:spPr>
            <a:xfrm>
              <a:off x="1226352" y="968107"/>
              <a:ext cx="880161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26∙5</a:t>
              </a:r>
              <a:endParaRPr lang="ru-RU" sz="30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98782" y="532157"/>
              <a:ext cx="21336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15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Управляющая кнопка: назад 14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8200" y="787400"/>
            <a:ext cx="5930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дорогая ёлка.</a:t>
            </a:r>
          </a:p>
          <a:p>
            <a:pPr algn="ctr"/>
            <a:r>
              <a:rPr lang="ru-RU" sz="5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ОЭА , 2009 г. </a:t>
            </a:r>
            <a:endParaRPr lang="ru-RU" sz="5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4583170"/>
            <a:ext cx="49149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11000000 </a:t>
            </a: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" descr="http://web-images.chacha.com/images/Gallery/7226/most-valuable-things-made-from-solid-gold-261065267-aug-1-2014-1-600x400.jpg"/>
          <p:cNvPicPr>
            <a:picLocks noChangeArrowheads="1"/>
          </p:cNvPicPr>
          <p:nvPr/>
        </p:nvPicPr>
        <p:blipFill>
          <a:blip r:embed="rId3" cstate="print"/>
          <a:srcRect l="6807" r="11260"/>
          <a:stretch>
            <a:fillRect/>
          </a:stretch>
        </p:blipFill>
        <p:spPr bwMode="auto">
          <a:xfrm>
            <a:off x="720000" y="1080000"/>
            <a:ext cx="5612400" cy="5040000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788276" y="198571"/>
            <a:ext cx="10862258" cy="5418537"/>
            <a:chOff x="2527300" y="1284344"/>
            <a:chExt cx="2816208" cy="5418537"/>
          </a:xfrm>
        </p:grpSpPr>
        <p:sp>
          <p:nvSpPr>
            <p:cNvPr id="13" name="TextBox 12"/>
            <p:cNvSpPr txBox="1"/>
            <p:nvPr/>
          </p:nvSpPr>
          <p:spPr>
            <a:xfrm>
              <a:off x="2527300" y="1993900"/>
              <a:ext cx="2816208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11∙10</a:t>
              </a:r>
              <a:endParaRPr lang="ru-RU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2024" y="1284344"/>
              <a:ext cx="44597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1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Управляющая кнопка: назад 14">
            <a:hlinkClick r:id="rId4" action="ppaction://hlinksldjump" highlightClick="1"/>
          </p:cNvPr>
          <p:cNvSpPr/>
          <p:nvPr/>
        </p:nvSpPr>
        <p:spPr>
          <a:xfrm>
            <a:off x="10261600" y="5867400"/>
            <a:ext cx="1930400" cy="990600"/>
          </a:xfrm>
          <a:prstGeom prst="actionButtonBackPreviou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546"/>
          </a:xfrm>
        </p:spPr>
        <p:txBody>
          <a:bodyPr>
            <a:normAutofit fontScale="32500" lnSpcReduction="20000"/>
          </a:bodyPr>
          <a:lstStyle/>
          <a:p>
            <a:pPr>
              <a:buFontTx/>
              <a:buChar char="-"/>
            </a:pPr>
            <a:r>
              <a:rPr lang="ru-RU" dirty="0" smtClean="0"/>
              <a:t>Фон: </a:t>
            </a:r>
            <a:r>
              <a:rPr lang="en-US" dirty="0" smtClean="0">
                <a:hlinkClick r:id="rId2"/>
              </a:rPr>
              <a:t>http://static.playcast.ru/uploads/2013/12/08/6777561.gif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Буквы: </a:t>
            </a:r>
            <a:r>
              <a:rPr lang="en-US" dirty="0" smtClean="0">
                <a:hlinkClick r:id="rId3"/>
              </a:rPr>
              <a:t>http://risuem.ucoz.ru/clipart/zimnie_bukvy.jpg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Цифры: </a:t>
            </a:r>
            <a:r>
              <a:rPr lang="en-US" dirty="0" smtClean="0">
                <a:hlinkClick r:id="rId4"/>
              </a:rPr>
              <a:t>http://gotovim-doma.ru/forum/files/f/9d/f9d00079aaf07a3e6d44170d9eee395c_10651.jpg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Картинки: </a:t>
            </a:r>
            <a:r>
              <a:rPr lang="en-US" dirty="0" smtClean="0">
                <a:hlinkClick r:id="rId5"/>
              </a:rPr>
              <a:t>http://www.sporturala.ru/images/stories/FigurnoeKatanie/222/2512201222.jpg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6"/>
              </a:rPr>
              <a:t>http://ic.pics.livejournal.com/sash_ka85/49478029/316/original.jpg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7"/>
              </a:rPr>
              <a:t>http://www.uole-museum.ru/static/pictures/events/5643146c7acf7d510057e1f0/5643146c7acf7d510057e1f1.jpg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8"/>
              </a:rPr>
              <a:t>http://www.irina-alex.net/wp-content/uploads/2014/01/sng05.jpg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9"/>
              </a:rPr>
              <a:t>http://i10.pixs.ru/storage/8/5/3/contentfot_8390640_16098853.jpg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0"/>
              </a:rPr>
              <a:t>http://www.uvarova-art.narod.ru/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www.littleone.ru/public/img/articles/more/travelchild/article_930/article_930_1419346263274_depositphotos_5783335_m.jpg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interesnyesaity.ru/wp-content/uploads/Colorful-Christmas-Ball-Ornaments-Vector.jpg?219520709880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ffre.ru/files/200/c675341a16a20205f1027819edb42642.html_files/19.jpg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www.littleone.ru/public/img/articles/more/travelchild/article_930/article_930_1419346263274_depositphotos_5783335_m.jpg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Фото ёлок:</a:t>
            </a:r>
          </a:p>
          <a:p>
            <a:pPr>
              <a:buFontTx/>
              <a:buChar char="-"/>
            </a:pPr>
            <a:r>
              <a:rPr lang="en-US" dirty="0" smtClean="0">
                <a:hlinkClick r:id="rId14"/>
              </a:rPr>
              <a:t>http://www.ellf.ru/uploads/posts/2010-12/thumbs/1293528551_5.jpg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5"/>
              </a:rPr>
              <a:t>http://hontos.ru/wp-content/uploads/2013/01/24.jpg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6"/>
              </a:rPr>
              <a:t>http://hontos.ru/wp-content/uploads/2013/01/31.jpg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7"/>
              </a:rPr>
              <a:t>http://img.news.open.by/news/2011/12/Elka%20USA.jpg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8"/>
              </a:rPr>
              <a:t>http://topinteresno.com/wp-content/uploads/2014/12/Samaya-bolshaya-elka-2014.jpg</a:t>
            </a:r>
            <a:endParaRPr lang="ru-RU" dirty="0" smtClean="0"/>
          </a:p>
          <a:p>
            <a:pPr>
              <a:buFontTx/>
              <a:buChar char="-"/>
            </a:pPr>
            <a:r>
              <a:rPr lang="en-US" dirty="0" smtClean="0">
                <a:hlinkClick r:id="rId19"/>
              </a:rPr>
              <a:t>https://img-fotki.yandex.ru/get/3903/10998280.91/0_b0dd7_ded433dd_orig.jpg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53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http://static.playcast.ru/uploads/2013/12/08/677756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183" y="-413520"/>
            <a:ext cx="12385183" cy="80524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" name="Группа 191"/>
          <p:cNvGrpSpPr/>
          <p:nvPr/>
        </p:nvGrpSpPr>
        <p:grpSpPr>
          <a:xfrm>
            <a:off x="656443" y="3258508"/>
            <a:ext cx="11004863" cy="2397757"/>
            <a:chOff x="656443" y="3258508"/>
            <a:chExt cx="11004863" cy="2397757"/>
          </a:xfrm>
        </p:grpSpPr>
        <p:pic>
          <p:nvPicPr>
            <p:cNvPr id="11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268" t="26147" r="16345" b="49781"/>
            <a:stretch/>
          </p:blipFill>
          <p:spPr bwMode="auto">
            <a:xfrm rot="21128678">
              <a:off x="1866629" y="3537486"/>
              <a:ext cx="1119625" cy="194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233" t="26624" r="25571" b="50020"/>
            <a:stretch/>
          </p:blipFill>
          <p:spPr bwMode="auto">
            <a:xfrm rot="232826">
              <a:off x="713169" y="3623967"/>
              <a:ext cx="1155699" cy="179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5" t="1360" r="86581" b="75523"/>
            <a:stretch/>
          </p:blipFill>
          <p:spPr bwMode="auto">
            <a:xfrm rot="236610">
              <a:off x="2662473" y="3468541"/>
              <a:ext cx="1502057" cy="1867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5" t="1360" r="86581" b="75523"/>
            <a:stretch/>
          </p:blipFill>
          <p:spPr bwMode="auto">
            <a:xfrm rot="236610">
              <a:off x="10159249" y="3524580"/>
              <a:ext cx="1502057" cy="1867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348" t="1360" r="13751" b="75523"/>
            <a:stretch/>
          </p:blipFill>
          <p:spPr bwMode="auto">
            <a:xfrm rot="250370">
              <a:off x="4068713" y="3388240"/>
              <a:ext cx="1144450" cy="201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506" t="1360" r="50813" b="70995"/>
            <a:stretch/>
          </p:blipFill>
          <p:spPr bwMode="auto">
            <a:xfrm rot="21319316">
              <a:off x="5153166" y="3448851"/>
              <a:ext cx="1175182" cy="2065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713" t="27814" r="47253" b="48354"/>
            <a:stretch/>
          </p:blipFill>
          <p:spPr bwMode="auto">
            <a:xfrm rot="277768">
              <a:off x="6420947" y="3703942"/>
              <a:ext cx="1205212" cy="194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759" r="2427" b="73616"/>
            <a:stretch/>
          </p:blipFill>
          <p:spPr bwMode="auto">
            <a:xfrm rot="21269643">
              <a:off x="7711254" y="3258508"/>
              <a:ext cx="1509537" cy="2289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15" t="27814" r="79460" b="48354"/>
            <a:stretch/>
          </p:blipFill>
          <p:spPr bwMode="auto">
            <a:xfrm>
              <a:off x="9067775" y="3547166"/>
              <a:ext cx="1202186" cy="21090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6422835" y="3797148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7390493" y="3894463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736295" y="3729210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1637851" y="3793474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1935298" y="3815509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3025965" y="3586054"/>
              <a:ext cx="168927" cy="166969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6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7818305" y="3848559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8807997" y="3813670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9066882" y="3727374"/>
              <a:ext cx="203813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3762262" y="3791639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0702" b="45221"/>
            <a:stretch>
              <a:fillRect/>
            </a:stretch>
          </p:blipFill>
          <p:spPr bwMode="auto">
            <a:xfrm>
              <a:off x="5266063" y="3780622"/>
              <a:ext cx="198303" cy="10998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0702" b="45221"/>
            <a:stretch>
              <a:fillRect/>
            </a:stretch>
          </p:blipFill>
          <p:spPr bwMode="auto">
            <a:xfrm>
              <a:off x="5991340" y="3723702"/>
              <a:ext cx="198303" cy="10998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10504583" y="3672354"/>
              <a:ext cx="168927" cy="166969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6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11284948" y="3811837"/>
              <a:ext cx="152400" cy="150633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176093" y="481437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6143751" y="4713380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7001239" y="4744593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6723976" y="4698687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6832308" y="3837523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7061827" y="3879753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0702" b="45221"/>
            <a:stretch>
              <a:fillRect/>
            </a:stretch>
          </p:blipFill>
          <p:spPr bwMode="auto">
            <a:xfrm>
              <a:off x="1044766" y="4175393"/>
              <a:ext cx="198303" cy="10998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0702" b="45221"/>
            <a:stretch>
              <a:fillRect/>
            </a:stretch>
          </p:blipFill>
          <p:spPr bwMode="auto">
            <a:xfrm>
              <a:off x="1285302" y="4184572"/>
              <a:ext cx="198303" cy="10998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497697" y="4643605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079056" y="385039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500232" y="4709706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489215" y="3685137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633311" y="4180897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2179522" y="3591495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446463" y="3547427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043977" y="5061704"/>
              <a:ext cx="132202" cy="49685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717074" y="5078998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5725047" y="4848417"/>
              <a:ext cx="114891" cy="6196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5618089" y="3490907"/>
              <a:ext cx="199333" cy="74915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381500" y="4112959"/>
              <a:ext cx="130346" cy="48987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404232" y="4386546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10915899" y="4417761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0881012" y="3611692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1250776" y="5121230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0510811" y="5108377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309972" y="5064310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993018" y="5064310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347958" y="3445403"/>
              <a:ext cx="169839" cy="63830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948951" y="3499915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665924" y="3621100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7315919" y="3687201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544738" y="5042276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7170864" y="5117557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052213" y="5139594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722404" y="5049623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599383" y="3571527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7949388" y="3626611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2242650" y="5091855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52689" y="5001883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434748" y="5011064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5371438" y="5252794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140784" y="5173840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154789" y="3444634"/>
              <a:ext cx="255517" cy="96030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105639" y="3787964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092787" y="4799680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219460" y="4319181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944737" y="3920738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878636" y="4747002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10717576" y="4989373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9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11024214" y="4987535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0933122" y="4909436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900948" y="4600963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967065" y="4281460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297553" y="4412525"/>
              <a:ext cx="251536" cy="94534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6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196562" y="3683565"/>
              <a:ext cx="251536" cy="94534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6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948246" y="3584422"/>
              <a:ext cx="251536" cy="94534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902340" y="4452927"/>
              <a:ext cx="251536" cy="94534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493744" y="5042621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899532" y="4974683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626919" y="3508351"/>
              <a:ext cx="233178" cy="876346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6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637937" y="4629179"/>
              <a:ext cx="207569" cy="78010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2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409020" y="4811267"/>
              <a:ext cx="175519" cy="4878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750545" y="4172289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715658" y="3795879"/>
              <a:ext cx="160328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561422" y="3685716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 flipV="1">
              <a:off x="2614670" y="4477116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750107" y="3626981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 flipV="1">
              <a:off x="4684005" y="5037140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 flipV="1">
              <a:off x="4814371" y="4231072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 flipV="1">
              <a:off x="4344095" y="3457552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2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4254124" y="5075196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9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4384720" y="4805511"/>
              <a:ext cx="172868" cy="37796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9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4437969" y="4186731"/>
              <a:ext cx="172868" cy="37796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373691" y="3955653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382870" y="4559750"/>
              <a:ext cx="203812" cy="44562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524280" y="4724397"/>
              <a:ext cx="135856" cy="377603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819901" y="4535270"/>
              <a:ext cx="135856" cy="377603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2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224289" y="4889650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519910" y="4920863"/>
              <a:ext cx="165817" cy="46087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417783" y="4885566"/>
              <a:ext cx="102820" cy="38642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Группа 190"/>
          <p:cNvGrpSpPr/>
          <p:nvPr/>
        </p:nvGrpSpPr>
        <p:grpSpPr>
          <a:xfrm>
            <a:off x="1050170" y="536884"/>
            <a:ext cx="9826312" cy="2770257"/>
            <a:chOff x="862884" y="327564"/>
            <a:chExt cx="9826312" cy="2770257"/>
          </a:xfrm>
        </p:grpSpPr>
        <p:pic>
          <p:nvPicPr>
            <p:cNvPr id="5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759" r="2427" b="73616"/>
            <a:stretch/>
          </p:blipFill>
          <p:spPr bwMode="auto">
            <a:xfrm rot="21195875">
              <a:off x="862884" y="441747"/>
              <a:ext cx="1751527" cy="265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759" r="2427" b="73616"/>
            <a:stretch/>
          </p:blipFill>
          <p:spPr bwMode="auto">
            <a:xfrm rot="186462">
              <a:off x="7641067" y="327564"/>
              <a:ext cx="1751527" cy="265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493" t="26147" r="7957" b="49781"/>
            <a:stretch/>
          </p:blipFill>
          <p:spPr bwMode="auto">
            <a:xfrm>
              <a:off x="2273810" y="626952"/>
              <a:ext cx="1195527" cy="228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746" t="26147" r="324" b="49781"/>
            <a:stretch/>
          </p:blipFill>
          <p:spPr bwMode="auto">
            <a:xfrm rot="155361">
              <a:off x="3468621" y="536184"/>
              <a:ext cx="1196958" cy="24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420" t="26147" r="35766" b="49781"/>
            <a:stretch/>
          </p:blipFill>
          <p:spPr bwMode="auto">
            <a:xfrm>
              <a:off x="4623420" y="579195"/>
              <a:ext cx="1721045" cy="238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268" t="26147" r="16345" b="49781"/>
            <a:stretch/>
          </p:blipFill>
          <p:spPr bwMode="auto">
            <a:xfrm rot="21128678">
              <a:off x="6344465" y="579195"/>
              <a:ext cx="1348641" cy="2348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risuem.ucoz.ru/clipart/zimnie_bukvy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066" t="74529" r="37385" b="2353"/>
            <a:stretch/>
          </p:blipFill>
          <p:spPr bwMode="auto">
            <a:xfrm rot="186734">
              <a:off x="9224826" y="579195"/>
              <a:ext cx="1464370" cy="240752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993719" y="1035586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2170688" y="956632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3713049" y="1309172"/>
              <a:ext cx="142855" cy="141199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204" b="24975"/>
            <a:stretch>
              <a:fillRect/>
            </a:stretch>
          </p:blipFill>
          <p:spPr bwMode="auto">
            <a:xfrm>
              <a:off x="4206976" y="1362419"/>
              <a:ext cx="142855" cy="141199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7767256" y="813412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8922190" y="899711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10343367" y="954795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99"/>
            <a:stretch>
              <a:fillRect/>
            </a:stretch>
          </p:blipFill>
          <p:spPr bwMode="auto">
            <a:xfrm>
              <a:off x="6467268" y="978666"/>
              <a:ext cx="185086" cy="188202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6944318" y="212074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157749" y="1391789"/>
              <a:ext cx="240515" cy="90392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5596588" y="1445039"/>
              <a:ext cx="207640" cy="78036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2745054" y="1479927"/>
              <a:ext cx="185431" cy="69690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1290828" y="1013552"/>
              <a:ext cx="215011" cy="80807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1784750" y="1959166"/>
              <a:ext cx="215011" cy="80807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272028" y="791378"/>
              <a:ext cx="215011" cy="80807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272028" y="2003234"/>
              <a:ext cx="215011" cy="80807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4461849" y="702661"/>
              <a:ext cx="209303" cy="786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3457478" y="715960"/>
              <a:ext cx="211139" cy="7935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7911966" y="238331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736395" y="2436559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7932163" y="629793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8802496" y="70691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408424" y="2436560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0135537" y="2491643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244925" y="2568762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2036765" y="2523319"/>
              <a:ext cx="188200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099869" y="826261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1871051" y="771176"/>
              <a:ext cx="167088" cy="62796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812814" y="2490038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970462" y="2479020"/>
              <a:ext cx="142296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4013159" y="439376"/>
              <a:ext cx="203928" cy="1076623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6650370" y="512311"/>
              <a:ext cx="255517" cy="96030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9922379" y="578413"/>
              <a:ext cx="255517" cy="96030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2460" b="36343"/>
            <a:stretch>
              <a:fillRect/>
            </a:stretch>
          </p:blipFill>
          <p:spPr bwMode="auto">
            <a:xfrm>
              <a:off x="9415762" y="1811184"/>
              <a:ext cx="113829" cy="987101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8306717" y="1861851"/>
              <a:ext cx="161582" cy="87836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8337933" y="956632"/>
              <a:ext cx="161582" cy="87836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9338632" y="1120049"/>
              <a:ext cx="135874" cy="738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7474945" y="1173298"/>
              <a:ext cx="135874" cy="738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6118035" y="1457901"/>
              <a:ext cx="194630" cy="738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4638101" y="1533183"/>
              <a:ext cx="225846" cy="738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2315379" y="1467082"/>
              <a:ext cx="196466" cy="73861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1604790" y="1968348"/>
              <a:ext cx="161582" cy="87836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" t="35557" r="92204" b="24975"/>
            <a:stretch>
              <a:fillRect/>
            </a:stretch>
          </p:blipFill>
          <p:spPr bwMode="auto">
            <a:xfrm>
              <a:off x="1503803" y="1096180"/>
              <a:ext cx="161582" cy="87836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3007381" y="2429312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2632810" y="2330158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00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 flipH="1">
              <a:off x="2421653" y="2063919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7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2454705" y="962231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97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2761343" y="729043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7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3123063" y="716192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59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4799463" y="1092598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97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5051016" y="771267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5456807" y="681293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6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5895649" y="943863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3800001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5666128" y="2388905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7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5400000" flipH="1">
              <a:off x="4760908" y="2012495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7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5961746" y="2045545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9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7248887" y="787791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3800001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7162584" y="1748090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7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5400000" flipH="1">
              <a:off x="5129208" y="2389673"/>
              <a:ext cx="233613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8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5437084" y="2584140"/>
              <a:ext cx="201971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flipH="1">
              <a:off x="9511012" y="890617"/>
              <a:ext cx="246769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8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5400000" flipH="1">
              <a:off x="9457001" y="1594622"/>
              <a:ext cx="233613" cy="53954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87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097410" y="905200"/>
              <a:ext cx="210575" cy="79139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8470147" y="1894882"/>
              <a:ext cx="210575" cy="79139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849099" y="1323873"/>
              <a:ext cx="187267" cy="46265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9836246" y="2247454"/>
              <a:ext cx="187267" cy="46265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>
              <a:off x="6927793" y="1333054"/>
              <a:ext cx="187267" cy="46265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2129999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4247" b="68724"/>
            <a:stretch>
              <a:fillRect/>
            </a:stretch>
          </p:blipFill>
          <p:spPr bwMode="auto">
            <a:xfrm flipH="1">
              <a:off x="3018622" y="1127436"/>
              <a:ext cx="187287" cy="53039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6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2299" b="68724"/>
            <a:stretch>
              <a:fillRect/>
            </a:stretch>
          </p:blipFill>
          <p:spPr bwMode="auto">
            <a:xfrm rot="16200000">
              <a:off x="3022554" y="1976377"/>
              <a:ext cx="201971" cy="534787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53" r="92299" b="68724"/>
            <a:stretch>
              <a:fillRect/>
            </a:stretch>
          </p:blipFill>
          <p:spPr bwMode="auto">
            <a:xfrm flipH="1">
              <a:off x="5410319" y="1167788"/>
              <a:ext cx="208284" cy="61307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165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845" r="93931" b="75035"/>
            <a:stretch>
              <a:fillRect/>
            </a:stretch>
          </p:blipFill>
          <p:spPr bwMode="auto">
            <a:xfrm rot="16200000">
              <a:off x="5444644" y="2071635"/>
              <a:ext cx="163407" cy="426882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299996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434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8.alphacoders.com/369/369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196480" y="1324691"/>
            <a:ext cx="6286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050555" y="1321516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11030" y="1324691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05993" y="15215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61656" y="15215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66581" y="15215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23831" y="15215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211143" y="1343741"/>
            <a:ext cx="7207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196480" y="2632791"/>
            <a:ext cx="6286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050555" y="2629616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11030" y="2632791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105993" y="28296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61656" y="28296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266581" y="28296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123831" y="2829642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7211143" y="2651841"/>
            <a:ext cx="7207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196480" y="4117105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050555" y="4113930"/>
            <a:ext cx="5397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6311030" y="4117105"/>
            <a:ext cx="5397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105993" y="4313955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61656" y="4313955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266581" y="4313955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123831" y="4313955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7211143" y="4136155"/>
            <a:ext cx="7207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4" name="Picture 2" descr="http://www.maurer-stroh.com/images/complimentary/advent_prev_m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9" r="77734"/>
          <a:stretch/>
        </p:blipFill>
        <p:spPr bwMode="auto">
          <a:xfrm>
            <a:off x="3185986" y="978794"/>
            <a:ext cx="848210" cy="196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maurer-stroh.com/images/complimentary/advent_prev_m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20" r="59642"/>
          <a:stretch/>
        </p:blipFill>
        <p:spPr bwMode="auto">
          <a:xfrm>
            <a:off x="3141916" y="2329723"/>
            <a:ext cx="918834" cy="19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www.maurer-stroh.com/images/complimentary/advent_prev_m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21" r="41549"/>
          <a:stretch/>
        </p:blipFill>
        <p:spPr bwMode="auto">
          <a:xfrm>
            <a:off x="3059462" y="3772109"/>
            <a:ext cx="911592" cy="19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://static.playcast.ru/uploads/2013/12/28/69802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181" y="1453902"/>
            <a:ext cx="947544" cy="9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static.playcast.ru/uploads/2013/12/28/69802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800" y="1461962"/>
            <a:ext cx="947544" cy="9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050338" y="2772251"/>
            <a:ext cx="1819459" cy="973233"/>
            <a:chOff x="8361704" y="2651841"/>
            <a:chExt cx="1819459" cy="973233"/>
          </a:xfrm>
        </p:grpSpPr>
        <p:pic>
          <p:nvPicPr>
            <p:cNvPr id="6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6210926" y="1451595"/>
            <a:ext cx="1819459" cy="973233"/>
            <a:chOff x="8361704" y="2651841"/>
            <a:chExt cx="1819459" cy="973233"/>
          </a:xfrm>
        </p:grpSpPr>
        <p:pic>
          <p:nvPicPr>
            <p:cNvPr id="6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6210926" y="2770062"/>
            <a:ext cx="1819459" cy="973233"/>
            <a:chOff x="8361704" y="2651841"/>
            <a:chExt cx="1819459" cy="973233"/>
          </a:xfrm>
        </p:grpSpPr>
        <p:pic>
          <p:nvPicPr>
            <p:cNvPr id="68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/>
          <p:cNvGrpSpPr/>
          <p:nvPr/>
        </p:nvGrpSpPr>
        <p:grpSpPr>
          <a:xfrm>
            <a:off x="4047970" y="4254375"/>
            <a:ext cx="1819459" cy="973233"/>
            <a:chOff x="8361704" y="2651841"/>
            <a:chExt cx="1819459" cy="973233"/>
          </a:xfrm>
        </p:grpSpPr>
        <p:pic>
          <p:nvPicPr>
            <p:cNvPr id="7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Группа 72"/>
          <p:cNvGrpSpPr/>
          <p:nvPr/>
        </p:nvGrpSpPr>
        <p:grpSpPr>
          <a:xfrm>
            <a:off x="6210926" y="4254375"/>
            <a:ext cx="1819459" cy="973233"/>
            <a:chOff x="8361704" y="2651841"/>
            <a:chExt cx="1819459" cy="973233"/>
          </a:xfrm>
        </p:grpSpPr>
        <p:pic>
          <p:nvPicPr>
            <p:cNvPr id="7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255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9" grpId="0"/>
      <p:bldP spid="20" grpId="0"/>
      <p:bldP spid="21" grpId="0"/>
      <p:bldP spid="30" grpId="0"/>
      <p:bldP spid="35" grpId="0"/>
      <p:bldP spid="36" grpId="0"/>
      <p:bldP spid="37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8.alphacoders.com/369/369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01912" y="3482600"/>
            <a:ext cx="743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31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40770" y="3487248"/>
            <a:ext cx="759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297237" y="3490286"/>
            <a:ext cx="695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48072" y="3482600"/>
            <a:ext cx="6177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16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022826" y="3482090"/>
            <a:ext cx="6904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989339" y="3495965"/>
            <a:ext cx="539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8838204" y="3509614"/>
            <a:ext cx="720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2700533" y="2312735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571795" y="2425097"/>
            <a:ext cx="6960895" cy="997413"/>
            <a:chOff x="2571795" y="2425097"/>
            <a:chExt cx="6960895" cy="99741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571795" y="2425097"/>
              <a:ext cx="1819163" cy="981293"/>
              <a:chOff x="4056181" y="1453902"/>
              <a:chExt cx="1819163" cy="98129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105993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4961656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pic>
            <p:nvPicPr>
              <p:cNvPr id="59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6181" y="1453902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7800" y="1461962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Группа 10"/>
            <p:cNvGrpSpPr/>
            <p:nvPr/>
          </p:nvGrpSpPr>
          <p:grpSpPr>
            <a:xfrm>
              <a:off x="4278941" y="2441217"/>
              <a:ext cx="1819459" cy="973233"/>
              <a:chOff x="6210926" y="1451595"/>
              <a:chExt cx="1819459" cy="973233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6266581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7123831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64" name="Группа 63"/>
              <p:cNvGrpSpPr/>
              <p:nvPr/>
            </p:nvGrpSpPr>
            <p:grpSpPr>
              <a:xfrm>
                <a:off x="6210926" y="1451595"/>
                <a:ext cx="1819459" cy="973233"/>
                <a:chOff x="8361704" y="2651841"/>
                <a:chExt cx="1819459" cy="973233"/>
              </a:xfrm>
            </p:grpSpPr>
            <p:pic>
              <p:nvPicPr>
                <p:cNvPr id="65" name="Picture 4" descr="http://static.playcast.ru/uploads/2013/12/28/698024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61704" y="2651841"/>
                  <a:ext cx="947544" cy="973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4" descr="http://static.playcast.ru/uploads/2013/12/28/698024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33619" y="2651841"/>
                  <a:ext cx="947544" cy="973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9" name="Группа 48"/>
            <p:cNvGrpSpPr/>
            <p:nvPr/>
          </p:nvGrpSpPr>
          <p:grpSpPr>
            <a:xfrm>
              <a:off x="6006085" y="2433157"/>
              <a:ext cx="1819163" cy="981293"/>
              <a:chOff x="4056181" y="1453902"/>
              <a:chExt cx="1819163" cy="981293"/>
            </a:xfrm>
          </p:grpSpPr>
          <p:sp>
            <p:nvSpPr>
              <p:cNvPr id="50" name="Rectangle 5"/>
              <p:cNvSpPr>
                <a:spLocks noChangeArrowheads="1"/>
              </p:cNvSpPr>
              <p:nvPr/>
            </p:nvSpPr>
            <p:spPr bwMode="auto">
              <a:xfrm>
                <a:off x="4105993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" name="Rectangle 6"/>
              <p:cNvSpPr>
                <a:spLocks noChangeArrowheads="1"/>
              </p:cNvSpPr>
              <p:nvPr/>
            </p:nvSpPr>
            <p:spPr bwMode="auto">
              <a:xfrm>
                <a:off x="4961656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pic>
            <p:nvPicPr>
              <p:cNvPr id="52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6181" y="1453902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7800" y="1461962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7713231" y="2449277"/>
              <a:ext cx="1819459" cy="973233"/>
              <a:chOff x="6210926" y="1451595"/>
              <a:chExt cx="1819459" cy="973233"/>
            </a:xfrm>
          </p:grpSpPr>
          <p:sp>
            <p:nvSpPr>
              <p:cNvPr id="58" name="Rectangle 7"/>
              <p:cNvSpPr>
                <a:spLocks noChangeArrowheads="1"/>
              </p:cNvSpPr>
              <p:nvPr/>
            </p:nvSpPr>
            <p:spPr bwMode="auto">
              <a:xfrm>
                <a:off x="6266581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3" name="Rectangle 8"/>
              <p:cNvSpPr>
                <a:spLocks noChangeArrowheads="1"/>
              </p:cNvSpPr>
              <p:nvPr/>
            </p:nvSpPr>
            <p:spPr bwMode="auto">
              <a:xfrm>
                <a:off x="7123831" y="1521542"/>
                <a:ext cx="854075" cy="854075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76" name="Группа 75"/>
              <p:cNvGrpSpPr/>
              <p:nvPr/>
            </p:nvGrpSpPr>
            <p:grpSpPr>
              <a:xfrm>
                <a:off x="6210926" y="1451595"/>
                <a:ext cx="1819459" cy="973233"/>
                <a:chOff x="8361704" y="2651841"/>
                <a:chExt cx="1819459" cy="973233"/>
              </a:xfrm>
            </p:grpSpPr>
            <p:pic>
              <p:nvPicPr>
                <p:cNvPr id="77" name="Picture 4" descr="http://static.playcast.ru/uploads/2013/12/28/698024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61704" y="2651841"/>
                  <a:ext cx="947544" cy="973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 descr="http://static.playcast.ru/uploads/2013/12/28/6980240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33619" y="2651841"/>
                  <a:ext cx="947544" cy="9732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79" name="Группа 78"/>
          <p:cNvGrpSpPr/>
          <p:nvPr/>
        </p:nvGrpSpPr>
        <p:grpSpPr>
          <a:xfrm>
            <a:off x="2571795" y="3288781"/>
            <a:ext cx="1819163" cy="981293"/>
            <a:chOff x="4056181" y="1453902"/>
            <a:chExt cx="1819163" cy="981293"/>
          </a:xfrm>
        </p:grpSpPr>
        <p:sp>
          <p:nvSpPr>
            <p:cNvPr id="80" name="Rectangle 5"/>
            <p:cNvSpPr>
              <a:spLocks noChangeArrowheads="1"/>
            </p:cNvSpPr>
            <p:nvPr/>
          </p:nvSpPr>
          <p:spPr bwMode="auto">
            <a:xfrm>
              <a:off x="4105993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1" name="Rectangle 6"/>
            <p:cNvSpPr>
              <a:spLocks noChangeArrowheads="1"/>
            </p:cNvSpPr>
            <p:nvPr/>
          </p:nvSpPr>
          <p:spPr bwMode="auto">
            <a:xfrm>
              <a:off x="4961656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82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181" y="1453902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800" y="1461962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Группа 83"/>
          <p:cNvGrpSpPr/>
          <p:nvPr/>
        </p:nvGrpSpPr>
        <p:grpSpPr>
          <a:xfrm>
            <a:off x="4278941" y="3304901"/>
            <a:ext cx="1819459" cy="973233"/>
            <a:chOff x="6210926" y="1451595"/>
            <a:chExt cx="1819459" cy="973233"/>
          </a:xfrm>
        </p:grpSpPr>
        <p:sp>
          <p:nvSpPr>
            <p:cNvPr id="85" name="Rectangle 7"/>
            <p:cNvSpPr>
              <a:spLocks noChangeArrowheads="1"/>
            </p:cNvSpPr>
            <p:nvPr/>
          </p:nvSpPr>
          <p:spPr bwMode="auto">
            <a:xfrm>
              <a:off x="6266581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6" name="Rectangle 8"/>
            <p:cNvSpPr>
              <a:spLocks noChangeArrowheads="1"/>
            </p:cNvSpPr>
            <p:nvPr/>
          </p:nvSpPr>
          <p:spPr bwMode="auto">
            <a:xfrm>
              <a:off x="7123831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87" name="Группа 86"/>
            <p:cNvGrpSpPr/>
            <p:nvPr/>
          </p:nvGrpSpPr>
          <p:grpSpPr>
            <a:xfrm>
              <a:off x="6210926" y="1451595"/>
              <a:ext cx="1819459" cy="973233"/>
              <a:chOff x="8361704" y="2651841"/>
              <a:chExt cx="1819459" cy="973233"/>
            </a:xfrm>
          </p:grpSpPr>
          <p:pic>
            <p:nvPicPr>
              <p:cNvPr id="88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1704" y="2651841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3619" y="2651841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0" name="Группа 89"/>
          <p:cNvGrpSpPr/>
          <p:nvPr/>
        </p:nvGrpSpPr>
        <p:grpSpPr>
          <a:xfrm>
            <a:off x="6006085" y="3296841"/>
            <a:ext cx="1819163" cy="981293"/>
            <a:chOff x="4056181" y="1453902"/>
            <a:chExt cx="1819163" cy="981293"/>
          </a:xfrm>
        </p:grpSpPr>
        <p:sp>
          <p:nvSpPr>
            <p:cNvPr id="91" name="Rectangle 5"/>
            <p:cNvSpPr>
              <a:spLocks noChangeArrowheads="1"/>
            </p:cNvSpPr>
            <p:nvPr/>
          </p:nvSpPr>
          <p:spPr bwMode="auto">
            <a:xfrm>
              <a:off x="4105993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" name="Rectangle 6"/>
            <p:cNvSpPr>
              <a:spLocks noChangeArrowheads="1"/>
            </p:cNvSpPr>
            <p:nvPr/>
          </p:nvSpPr>
          <p:spPr bwMode="auto">
            <a:xfrm>
              <a:off x="4961656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93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181" y="1453902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800" y="1461962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Группа 94"/>
          <p:cNvGrpSpPr/>
          <p:nvPr/>
        </p:nvGrpSpPr>
        <p:grpSpPr>
          <a:xfrm>
            <a:off x="7713231" y="3312961"/>
            <a:ext cx="1819459" cy="973233"/>
            <a:chOff x="6210926" y="1451595"/>
            <a:chExt cx="1819459" cy="973233"/>
          </a:xfrm>
        </p:grpSpPr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6266581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7" name="Rectangle 8"/>
            <p:cNvSpPr>
              <a:spLocks noChangeArrowheads="1"/>
            </p:cNvSpPr>
            <p:nvPr/>
          </p:nvSpPr>
          <p:spPr bwMode="auto">
            <a:xfrm>
              <a:off x="7123831" y="1521542"/>
              <a:ext cx="854075" cy="854075"/>
            </a:xfrm>
            <a:prstGeom prst="rect">
              <a:avLst/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6210926" y="1451595"/>
              <a:ext cx="1819459" cy="973233"/>
              <a:chOff x="8361704" y="2651841"/>
              <a:chExt cx="1819459" cy="973233"/>
            </a:xfrm>
          </p:grpSpPr>
          <p:pic>
            <p:nvPicPr>
              <p:cNvPr id="99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1704" y="2651841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4" descr="http://static.playcast.ru/uploads/2013/12/28/698024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3619" y="2651841"/>
                <a:ext cx="947544" cy="973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52816" y="3469407"/>
            <a:ext cx="12715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2016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1" name="Text Box 34"/>
          <p:cNvSpPr txBox="1">
            <a:spLocks noChangeArrowheads="1"/>
          </p:cNvSpPr>
          <p:nvPr/>
        </p:nvSpPr>
        <p:spPr bwMode="auto">
          <a:xfrm>
            <a:off x="3478155" y="2301249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2" name="Text Box 34"/>
          <p:cNvSpPr txBox="1">
            <a:spLocks noChangeArrowheads="1"/>
          </p:cNvSpPr>
          <p:nvPr/>
        </p:nvSpPr>
        <p:spPr bwMode="auto">
          <a:xfrm>
            <a:off x="4372225" y="2296838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" name="Text Box 34"/>
          <p:cNvSpPr txBox="1">
            <a:spLocks noChangeArrowheads="1"/>
          </p:cNvSpPr>
          <p:nvPr/>
        </p:nvSpPr>
        <p:spPr bwMode="auto">
          <a:xfrm>
            <a:off x="5142874" y="2301249"/>
            <a:ext cx="39034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6084019" y="2293249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5" name="Text Box 34"/>
          <p:cNvSpPr txBox="1">
            <a:spLocks noChangeArrowheads="1"/>
          </p:cNvSpPr>
          <p:nvPr/>
        </p:nvSpPr>
        <p:spPr bwMode="auto">
          <a:xfrm>
            <a:off x="6943726" y="2301249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6" name="Text Box 34"/>
          <p:cNvSpPr txBox="1">
            <a:spLocks noChangeArrowheads="1"/>
          </p:cNvSpPr>
          <p:nvPr/>
        </p:nvSpPr>
        <p:spPr bwMode="auto">
          <a:xfrm>
            <a:off x="7769978" y="2308331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7" name="Text Box 34"/>
          <p:cNvSpPr txBox="1">
            <a:spLocks noChangeArrowheads="1"/>
          </p:cNvSpPr>
          <p:nvPr/>
        </p:nvSpPr>
        <p:spPr bwMode="auto">
          <a:xfrm>
            <a:off x="8623908" y="2315772"/>
            <a:ext cx="628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0" name="Text Box 3"/>
          <p:cNvSpPr txBox="1">
            <a:spLocks noChangeArrowheads="1"/>
          </p:cNvSpPr>
          <p:nvPr/>
        </p:nvSpPr>
        <p:spPr bwMode="auto">
          <a:xfrm>
            <a:off x="5282756" y="4421181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6112000" y="4421181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2" name="Rectangle 5"/>
          <p:cNvSpPr>
            <a:spLocks noChangeArrowheads="1"/>
          </p:cNvSpPr>
          <p:nvPr/>
        </p:nvSpPr>
        <p:spPr bwMode="auto">
          <a:xfrm>
            <a:off x="4330616" y="4599031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" name="Rectangle 6"/>
          <p:cNvSpPr>
            <a:spLocks noChangeArrowheads="1"/>
          </p:cNvSpPr>
          <p:nvPr/>
        </p:nvSpPr>
        <p:spPr bwMode="auto">
          <a:xfrm>
            <a:off x="5186279" y="4599031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4" name="Rectangle 7"/>
          <p:cNvSpPr>
            <a:spLocks noChangeArrowheads="1"/>
          </p:cNvSpPr>
          <p:nvPr/>
        </p:nvSpPr>
        <p:spPr bwMode="auto">
          <a:xfrm>
            <a:off x="6079077" y="4599031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5" name="Rectangle 8"/>
          <p:cNvSpPr>
            <a:spLocks noChangeArrowheads="1"/>
          </p:cNvSpPr>
          <p:nvPr/>
        </p:nvSpPr>
        <p:spPr bwMode="auto">
          <a:xfrm>
            <a:off x="6936327" y="4599031"/>
            <a:ext cx="854075" cy="8540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6" name="Text Box 13"/>
          <p:cNvSpPr txBox="1">
            <a:spLocks noChangeArrowheads="1"/>
          </p:cNvSpPr>
          <p:nvPr/>
        </p:nvSpPr>
        <p:spPr bwMode="auto">
          <a:xfrm>
            <a:off x="6999528" y="4421181"/>
            <a:ext cx="7207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27" name="Picture 4" descr="http://static.playcast.ru/uploads/2013/12/28/69802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804" y="4531391"/>
            <a:ext cx="947544" cy="9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http://static.playcast.ru/uploads/2013/12/28/69802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423" y="4539451"/>
            <a:ext cx="947544" cy="9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Группа 128"/>
          <p:cNvGrpSpPr/>
          <p:nvPr/>
        </p:nvGrpSpPr>
        <p:grpSpPr>
          <a:xfrm>
            <a:off x="6023422" y="4529084"/>
            <a:ext cx="1819459" cy="973233"/>
            <a:chOff x="8361704" y="2651841"/>
            <a:chExt cx="1819459" cy="973233"/>
          </a:xfrm>
        </p:grpSpPr>
        <p:pic>
          <p:nvPicPr>
            <p:cNvPr id="130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04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4" descr="http://static.playcast.ru/uploads/2013/12/28/69802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619" y="2651841"/>
              <a:ext cx="947544" cy="97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Text Box 2"/>
          <p:cNvSpPr txBox="1">
            <a:spLocks noChangeArrowheads="1"/>
          </p:cNvSpPr>
          <p:nvPr/>
        </p:nvSpPr>
        <p:spPr bwMode="auto">
          <a:xfrm>
            <a:off x="4380175" y="4421181"/>
            <a:ext cx="6286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3" name="Text Box 3"/>
          <p:cNvSpPr txBox="1">
            <a:spLocks noChangeArrowheads="1"/>
          </p:cNvSpPr>
          <p:nvPr/>
        </p:nvSpPr>
        <p:spPr bwMode="auto">
          <a:xfrm>
            <a:off x="5282756" y="4407734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4" name="Text Box 4"/>
          <p:cNvSpPr txBox="1">
            <a:spLocks noChangeArrowheads="1"/>
          </p:cNvSpPr>
          <p:nvPr/>
        </p:nvSpPr>
        <p:spPr bwMode="auto">
          <a:xfrm>
            <a:off x="4401306" y="4407734"/>
            <a:ext cx="5397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5" name="Text Box 13"/>
          <p:cNvSpPr txBox="1">
            <a:spLocks noChangeArrowheads="1"/>
          </p:cNvSpPr>
          <p:nvPr/>
        </p:nvSpPr>
        <p:spPr bwMode="auto">
          <a:xfrm>
            <a:off x="7034602" y="4419536"/>
            <a:ext cx="7207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9" name="Text Box 2"/>
          <p:cNvSpPr txBox="1">
            <a:spLocks noChangeArrowheads="1"/>
          </p:cNvSpPr>
          <p:nvPr/>
        </p:nvSpPr>
        <p:spPr bwMode="auto">
          <a:xfrm>
            <a:off x="6142617" y="4421181"/>
            <a:ext cx="6286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ru-RU" sz="72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4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2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"/>
                            </p:stCondLst>
                            <p:childTnLst>
                              <p:par>
                                <p:cTn id="4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"/>
                            </p:stCondLst>
                            <p:childTnLst>
                              <p:par>
                                <p:cTn id="6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5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"/>
                            </p:stCondLst>
                            <p:childTnLst>
                              <p:par>
                                <p:cTn id="12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5" dur="2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"/>
                            </p:stCondLst>
                            <p:childTnLst>
                              <p:par>
                                <p:cTn id="13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00"/>
                            </p:stCondLst>
                            <p:childTnLst>
                              <p:par>
                                <p:cTn id="1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3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00"/>
                            </p:stCondLst>
                            <p:childTnLst>
                              <p:par>
                                <p:cTn id="1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00"/>
                            </p:stCondLst>
                            <p:childTnLst>
                              <p:par>
                                <p:cTn id="1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1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9" grpId="0"/>
      <p:bldP spid="20" grpId="0"/>
      <p:bldP spid="21" grpId="0"/>
      <p:bldP spid="30" grpId="0"/>
      <p:bldP spid="35" grpId="0"/>
      <p:bldP spid="3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20" grpId="0"/>
      <p:bldP spid="120" grpId="1"/>
      <p:bldP spid="121" grpId="0"/>
      <p:bldP spid="121" grpId="1"/>
      <p:bldP spid="122" grpId="0" animBg="1"/>
      <p:bldP spid="123" grpId="0" animBg="1"/>
      <p:bldP spid="124" grpId="0" animBg="1"/>
      <p:bldP spid="125" grpId="0" animBg="1"/>
      <p:bldP spid="126" grpId="0"/>
      <p:bldP spid="126" grpId="1"/>
      <p:bldP spid="132" grpId="0"/>
      <p:bldP spid="132" grpId="1"/>
      <p:bldP spid="133" grpId="0"/>
      <p:bldP spid="134" grpId="0"/>
      <p:bldP spid="135" grpId="0"/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05673" y="248618"/>
            <a:ext cx="7361071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i="1" dirty="0" smtClean="0">
                <a:solidFill>
                  <a:srgbClr val="00FFFF"/>
                </a:solidFill>
              </a:rPr>
              <a:t>Волшебный квадрат</a:t>
            </a:r>
          </a:p>
        </p:txBody>
      </p:sp>
      <p:graphicFrame>
        <p:nvGraphicFramePr>
          <p:cNvPr id="45059" name="Group 3"/>
          <p:cNvGraphicFramePr>
            <a:graphicFrameLocks noGrp="1"/>
          </p:cNvGraphicFramePr>
          <p:nvPr>
            <p:ph idx="1"/>
          </p:nvPr>
        </p:nvGraphicFramePr>
        <p:xfrm>
          <a:off x="3709989" y="1538289"/>
          <a:ext cx="4789487" cy="4525961"/>
        </p:xfrm>
        <a:graphic>
          <a:graphicData uri="http://schemas.openxmlformats.org/drawingml/2006/table">
            <a:tbl>
              <a:tblPr/>
              <a:tblGrid>
                <a:gridCol w="1196975"/>
                <a:gridCol w="1198562"/>
                <a:gridCol w="1196975"/>
                <a:gridCol w="1196975"/>
              </a:tblGrid>
              <a:tr h="1131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086" name="Rectangle 30"/>
          <p:cNvSpPr>
            <a:spLocks noChangeArrowheads="1"/>
          </p:cNvSpPr>
          <p:nvPr/>
        </p:nvSpPr>
        <p:spPr bwMode="auto">
          <a:xfrm>
            <a:off x="3722689" y="1530351"/>
            <a:ext cx="1169987" cy="11334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3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3732214" y="2663826"/>
            <a:ext cx="1169987" cy="11334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8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88" name="Rectangle 32"/>
          <p:cNvSpPr>
            <a:spLocks noChangeArrowheads="1"/>
          </p:cNvSpPr>
          <p:nvPr/>
        </p:nvSpPr>
        <p:spPr bwMode="auto">
          <a:xfrm>
            <a:off x="3722689" y="3789364"/>
            <a:ext cx="1169987" cy="11334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4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89" name="Rectangle 33"/>
          <p:cNvSpPr>
            <a:spLocks noChangeArrowheads="1"/>
          </p:cNvSpPr>
          <p:nvPr/>
        </p:nvSpPr>
        <p:spPr bwMode="auto">
          <a:xfrm>
            <a:off x="3722689" y="4935916"/>
            <a:ext cx="1169987" cy="11334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7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4926014" y="1538289"/>
            <a:ext cx="1169987" cy="11334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2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1" name="Rectangle 35"/>
          <p:cNvSpPr>
            <a:spLocks noChangeArrowheads="1"/>
          </p:cNvSpPr>
          <p:nvPr/>
        </p:nvSpPr>
        <p:spPr bwMode="auto">
          <a:xfrm>
            <a:off x="4914900" y="2663826"/>
            <a:ext cx="1169988" cy="11334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7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4914900" y="3800476"/>
            <a:ext cx="1169988" cy="11334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3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4914900" y="4935916"/>
            <a:ext cx="1169988" cy="11334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6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4" name="Rectangle 38"/>
          <p:cNvSpPr>
            <a:spLocks noChangeArrowheads="1"/>
          </p:cNvSpPr>
          <p:nvPr/>
        </p:nvSpPr>
        <p:spPr bwMode="auto">
          <a:xfrm>
            <a:off x="6118225" y="1538289"/>
            <a:ext cx="1169988" cy="11334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1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6118225" y="2663826"/>
            <a:ext cx="1169988" cy="11334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6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6118225" y="3789364"/>
            <a:ext cx="1169988" cy="11334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2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6118225" y="4930399"/>
            <a:ext cx="1169988" cy="11334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5098" name="Rectangle 42"/>
          <p:cNvSpPr>
            <a:spLocks noChangeArrowheads="1"/>
          </p:cNvSpPr>
          <p:nvPr/>
        </p:nvSpPr>
        <p:spPr bwMode="auto">
          <a:xfrm>
            <a:off x="7310439" y="1538289"/>
            <a:ext cx="1169987" cy="1133475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3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099" name="Rectangle 43"/>
          <p:cNvSpPr>
            <a:spLocks noChangeArrowheads="1"/>
          </p:cNvSpPr>
          <p:nvPr/>
        </p:nvSpPr>
        <p:spPr bwMode="auto">
          <a:xfrm>
            <a:off x="7310439" y="2663826"/>
            <a:ext cx="1169987" cy="1133475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8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100" name="Rectangle 44"/>
          <p:cNvSpPr>
            <a:spLocks noChangeArrowheads="1"/>
          </p:cNvSpPr>
          <p:nvPr/>
        </p:nvSpPr>
        <p:spPr bwMode="auto">
          <a:xfrm>
            <a:off x="7310439" y="3789364"/>
            <a:ext cx="1169987" cy="1133475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4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101" name="Rectangle 45"/>
          <p:cNvSpPr>
            <a:spLocks noChangeArrowheads="1"/>
          </p:cNvSpPr>
          <p:nvPr/>
        </p:nvSpPr>
        <p:spPr bwMode="auto">
          <a:xfrm>
            <a:off x="7310439" y="4914901"/>
            <a:ext cx="1169987" cy="1133475"/>
          </a:xfrm>
          <a:prstGeom prst="rect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0000"/>
                </a:solidFill>
              </a:rPr>
              <a:t>7</a:t>
            </a:r>
            <a:endParaRPr lang="ru-RU" altLang="ru-RU" sz="4000" dirty="0">
              <a:solidFill>
                <a:srgbClr val="000000"/>
              </a:solidFill>
            </a:endParaRPr>
          </a:p>
        </p:txBody>
      </p:sp>
      <p:sp>
        <p:nvSpPr>
          <p:cNvPr id="45102" name="Text Box 46"/>
          <p:cNvSpPr txBox="1">
            <a:spLocks noChangeArrowheads="1"/>
          </p:cNvSpPr>
          <p:nvPr/>
        </p:nvSpPr>
        <p:spPr bwMode="auto">
          <a:xfrm>
            <a:off x="4453012" y="2205655"/>
            <a:ext cx="3164681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200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667596" y="1517492"/>
            <a:ext cx="2952750" cy="1225550"/>
            <a:chOff x="3628" y="543"/>
            <a:chExt cx="1860" cy="772"/>
          </a:xfrm>
        </p:grpSpPr>
        <p:sp>
          <p:nvSpPr>
            <p:cNvPr id="19516" name="Rectangle 48"/>
            <p:cNvSpPr>
              <a:spLocks noChangeArrowheads="1"/>
            </p:cNvSpPr>
            <p:nvPr/>
          </p:nvSpPr>
          <p:spPr bwMode="auto">
            <a:xfrm>
              <a:off x="4751" y="601"/>
              <a:ext cx="737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4000">
                <a:solidFill>
                  <a:srgbClr val="000000"/>
                </a:solidFill>
              </a:endParaRPr>
            </a:p>
          </p:txBody>
        </p:sp>
        <p:sp>
          <p:nvSpPr>
            <p:cNvPr id="19517" name="Line 49"/>
            <p:cNvSpPr>
              <a:spLocks noChangeShapeType="1"/>
            </p:cNvSpPr>
            <p:nvPr/>
          </p:nvSpPr>
          <p:spPr bwMode="auto">
            <a:xfrm flipH="1">
              <a:off x="3659" y="573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18" name="Line 50"/>
            <p:cNvSpPr>
              <a:spLocks noChangeShapeType="1"/>
            </p:cNvSpPr>
            <p:nvPr/>
          </p:nvSpPr>
          <p:spPr bwMode="auto">
            <a:xfrm>
              <a:off x="3628" y="543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4929188" y="1540671"/>
            <a:ext cx="1181100" cy="1135062"/>
            <a:chOff x="4744" y="601"/>
            <a:chExt cx="744" cy="715"/>
          </a:xfrm>
        </p:grpSpPr>
        <p:sp>
          <p:nvSpPr>
            <p:cNvPr id="19513" name="Rectangle 52"/>
            <p:cNvSpPr>
              <a:spLocks noChangeArrowheads="1"/>
            </p:cNvSpPr>
            <p:nvPr/>
          </p:nvSpPr>
          <p:spPr bwMode="auto">
            <a:xfrm>
              <a:off x="4751" y="601"/>
              <a:ext cx="737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4000">
                <a:solidFill>
                  <a:srgbClr val="000000"/>
                </a:solidFill>
              </a:endParaRPr>
            </a:p>
          </p:txBody>
        </p:sp>
        <p:sp>
          <p:nvSpPr>
            <p:cNvPr id="19514" name="Line 53"/>
            <p:cNvSpPr>
              <a:spLocks noChangeShapeType="1"/>
            </p:cNvSpPr>
            <p:nvPr/>
          </p:nvSpPr>
          <p:spPr bwMode="auto">
            <a:xfrm flipH="1">
              <a:off x="4744" y="607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15" name="Line 54"/>
            <p:cNvSpPr>
              <a:spLocks noChangeShapeType="1"/>
            </p:cNvSpPr>
            <p:nvPr/>
          </p:nvSpPr>
          <p:spPr bwMode="auto">
            <a:xfrm>
              <a:off x="4744" y="601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4913577" y="2685743"/>
            <a:ext cx="1181100" cy="1135063"/>
            <a:chOff x="4744" y="601"/>
            <a:chExt cx="744" cy="715"/>
          </a:xfrm>
        </p:grpSpPr>
        <p:sp>
          <p:nvSpPr>
            <p:cNvPr id="19510" name="Rectangle 56"/>
            <p:cNvSpPr>
              <a:spLocks noChangeArrowheads="1"/>
            </p:cNvSpPr>
            <p:nvPr/>
          </p:nvSpPr>
          <p:spPr bwMode="auto">
            <a:xfrm>
              <a:off x="4751" y="601"/>
              <a:ext cx="737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4000">
                <a:solidFill>
                  <a:srgbClr val="000000"/>
                </a:solidFill>
              </a:endParaRPr>
            </a:p>
          </p:txBody>
        </p:sp>
        <p:sp>
          <p:nvSpPr>
            <p:cNvPr id="19511" name="Line 57"/>
            <p:cNvSpPr>
              <a:spLocks noChangeShapeType="1"/>
            </p:cNvSpPr>
            <p:nvPr/>
          </p:nvSpPr>
          <p:spPr bwMode="auto">
            <a:xfrm flipH="1">
              <a:off x="4744" y="607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12" name="Line 58"/>
            <p:cNvSpPr>
              <a:spLocks noChangeShapeType="1"/>
            </p:cNvSpPr>
            <p:nvPr/>
          </p:nvSpPr>
          <p:spPr bwMode="auto">
            <a:xfrm>
              <a:off x="4744" y="601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7304049" y="2684302"/>
            <a:ext cx="1181100" cy="1135063"/>
            <a:chOff x="4744" y="601"/>
            <a:chExt cx="744" cy="715"/>
          </a:xfrm>
        </p:grpSpPr>
        <p:sp>
          <p:nvSpPr>
            <p:cNvPr id="19507" name="Rectangle 60"/>
            <p:cNvSpPr>
              <a:spLocks noChangeArrowheads="1"/>
            </p:cNvSpPr>
            <p:nvPr/>
          </p:nvSpPr>
          <p:spPr bwMode="auto">
            <a:xfrm>
              <a:off x="4751" y="601"/>
              <a:ext cx="737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4000">
                <a:solidFill>
                  <a:srgbClr val="000000"/>
                </a:solidFill>
              </a:endParaRPr>
            </a:p>
          </p:txBody>
        </p:sp>
        <p:sp>
          <p:nvSpPr>
            <p:cNvPr id="19508" name="Line 61"/>
            <p:cNvSpPr>
              <a:spLocks noChangeShapeType="1"/>
            </p:cNvSpPr>
            <p:nvPr/>
          </p:nvSpPr>
          <p:spPr bwMode="auto">
            <a:xfrm flipH="1">
              <a:off x="4744" y="607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509" name="Line 62"/>
            <p:cNvSpPr>
              <a:spLocks noChangeShapeType="1"/>
            </p:cNvSpPr>
            <p:nvPr/>
          </p:nvSpPr>
          <p:spPr bwMode="auto">
            <a:xfrm>
              <a:off x="4744" y="601"/>
              <a:ext cx="737" cy="70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809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500" fill="hold"/>
                                        <p:tgtEl>
                                          <p:spTgt spid="45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5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5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5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500" fill="hold"/>
                                        <p:tgtEl>
                                          <p:spTgt spid="45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45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500" fill="hold"/>
                                        <p:tgtEl>
                                          <p:spTgt spid="45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45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5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45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5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45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45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45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5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5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5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5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50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50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5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45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450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45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5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770" decel="100000"/>
                                        <p:tgtEl>
                                          <p:spTgt spid="45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770" decel="100000"/>
                                        <p:tgtEl>
                                          <p:spTgt spid="451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3" dur="77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5" dur="770" fill="hold"/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86" grpId="0" animBg="1"/>
      <p:bldP spid="45086" grpId="1" animBg="1"/>
      <p:bldP spid="45086" grpId="2" animBg="1"/>
      <p:bldP spid="45086" grpId="3" animBg="1"/>
      <p:bldP spid="45087" grpId="0" animBg="1"/>
      <p:bldP spid="45087" grpId="1" animBg="1"/>
      <p:bldP spid="45087" grpId="2" animBg="1"/>
      <p:bldP spid="45088" grpId="0" animBg="1"/>
      <p:bldP spid="45088" grpId="1" animBg="1"/>
      <p:bldP spid="45088" grpId="2" animBg="1"/>
      <p:bldP spid="45089" grpId="0" animBg="1"/>
      <p:bldP spid="45089" grpId="1" animBg="1"/>
      <p:bldP spid="45090" grpId="0" animBg="1"/>
      <p:bldP spid="45090" grpId="1" animBg="1"/>
      <p:bldP spid="45090" grpId="2" animBg="1"/>
      <p:bldP spid="45091" grpId="0" animBg="1"/>
      <p:bldP spid="45091" grpId="1" animBg="1"/>
      <p:bldP spid="45091" grpId="2" animBg="1"/>
      <p:bldP spid="45092" grpId="0" animBg="1"/>
      <p:bldP spid="45092" grpId="1" animBg="1"/>
      <p:bldP spid="45092" grpId="2" animBg="1"/>
      <p:bldP spid="45093" grpId="0" animBg="1"/>
      <p:bldP spid="45093" grpId="1" animBg="1"/>
      <p:bldP spid="45093" grpId="2" animBg="1"/>
      <p:bldP spid="45094" grpId="0" animBg="1"/>
      <p:bldP spid="45094" grpId="1" animBg="1"/>
      <p:bldP spid="45095" grpId="0" animBg="1"/>
      <p:bldP spid="45095" grpId="1" animBg="1"/>
      <p:bldP spid="45095" grpId="2" animBg="1"/>
      <p:bldP spid="45095" grpId="3" animBg="1"/>
      <p:bldP spid="45096" grpId="0" animBg="1"/>
      <p:bldP spid="45096" grpId="1" animBg="1"/>
      <p:bldP spid="45096" grpId="2" animBg="1"/>
      <p:bldP spid="45096" grpId="3" animBg="1"/>
      <p:bldP spid="45097" grpId="0" animBg="1"/>
      <p:bldP spid="45097" grpId="1" animBg="1"/>
      <p:bldP spid="45098" grpId="0" animBg="1"/>
      <p:bldP spid="45098" grpId="1" animBg="1"/>
      <p:bldP spid="45098" grpId="2" animBg="1"/>
      <p:bldP spid="45099" grpId="0" animBg="1"/>
      <p:bldP spid="45099" grpId="1" animBg="1"/>
      <p:bldP spid="45100" grpId="0" animBg="1"/>
      <p:bldP spid="45100" grpId="1" animBg="1"/>
      <p:bldP spid="45101" grpId="0" animBg="1"/>
      <p:bldP spid="45101" grpId="1" animBg="1"/>
      <p:bldP spid="45101" grpId="2" animBg="1"/>
      <p:bldP spid="45101" grpId="3" animBg="1"/>
      <p:bldP spid="45101" grpId="4" animBg="1"/>
      <p:bldP spid="45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080" y="1001230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080" y="2461730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47126" y="915505"/>
            <a:ext cx="93461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  </a:t>
            </a:r>
            <a:r>
              <a:rPr lang="ru-RU" sz="54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13; 26; 39; </a:t>
            </a:r>
            <a:r>
              <a:rPr lang="ru-RU" sz="5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___; </a:t>
            </a:r>
            <a:r>
              <a:rPr lang="ru-RU" sz="54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65; </a:t>
            </a:r>
            <a:r>
              <a:rPr lang="ru-RU" sz="5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91576" y="1890230"/>
            <a:ext cx="8191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 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2; 6; 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___; 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54;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50301" y="2939568"/>
            <a:ext cx="10277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  </a:t>
            </a:r>
            <a:r>
              <a:rPr lang="ru-RU" sz="5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7; 14</a:t>
            </a:r>
            <a:r>
              <a:rPr lang="ru-RU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 </a:t>
            </a:r>
            <a:r>
              <a:rPr lang="ru-RU" sz="5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21; 28 </a:t>
            </a:r>
            <a:r>
              <a:rPr lang="ru-RU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___; </a:t>
            </a:r>
            <a:r>
              <a:rPr lang="ru-RU" sz="5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42; </a:t>
            </a:r>
            <a:r>
              <a:rPr lang="ru-RU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5388" y="3960330"/>
            <a:ext cx="8347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  </a:t>
            </a:r>
            <a:r>
              <a:rPr lang="ru-RU" sz="5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3; 12; </a:t>
            </a:r>
            <a:r>
              <a:rPr lang="ru-RU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___; </a:t>
            </a:r>
            <a:r>
              <a:rPr lang="ru-RU" sz="5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192; </a:t>
            </a:r>
            <a:r>
              <a:rPr lang="ru-RU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37613" y="4995380"/>
            <a:ext cx="9631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5.   </a:t>
            </a:r>
            <a:r>
              <a:rPr lang="ru-RU" sz="5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18; 27; 36</a:t>
            </a:r>
            <a:r>
              <a:rPr lang="ru-RU" sz="5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 </a:t>
            </a:r>
            <a:r>
              <a:rPr lang="ru-RU" sz="5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45; ___; 63; </a:t>
            </a:r>
            <a:r>
              <a:rPr lang="ru-RU" sz="4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310043" y="713893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52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584807" y="1722612"/>
            <a:ext cx="11255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835089" y="2779045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35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800672" y="3791461"/>
            <a:ext cx="11255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48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524407" y="4826019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54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8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2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92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9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92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92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92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92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884581" y="570260"/>
            <a:ext cx="106249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__________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первая публичная ёлка в России (СПб).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027044" y="1895623"/>
            <a:ext cx="1028037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_________</a:t>
            </a: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запрет ёлки в Советской России.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842767" y="3234513"/>
            <a:ext cx="115973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_________</a:t>
            </a:r>
            <a:r>
              <a:rPr lang="ru-RU" sz="3200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возвращение ёлки как символа Нового года.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852932" y="4474469"/>
            <a:ext cx="106243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_________</a:t>
            </a:r>
            <a:r>
              <a:rPr lang="ru-RU" sz="32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1 января объявлен нерабочим днём.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1027044" y="5733561"/>
            <a:ext cx="90281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_________</a:t>
            </a:r>
            <a:r>
              <a:rPr lang="ru-RU" sz="32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первая ёлка в Кремле.</a:t>
            </a:r>
            <a:endParaRPr lang="ru-RU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858257" y="93664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52</a:t>
            </a:r>
            <a:endParaRPr lang="ru-RU" sz="6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1825058" y="1424763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1838379" y="2762178"/>
            <a:ext cx="12085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35</a:t>
            </a:r>
            <a:endParaRPr lang="ru-RU" sz="6600" b="1" dirty="0">
              <a:solidFill>
                <a:srgbClr val="00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884582" y="4019404"/>
            <a:ext cx="11255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6600" b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904460" y="5273204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66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52932" y="93664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</a:t>
            </a:r>
            <a:endParaRPr lang="ru-RU" sz="6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63283" y="1413690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42768" y="2755862"/>
            <a:ext cx="17597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</a:t>
            </a:r>
            <a:endParaRPr lang="ru-RU" sz="6600" b="1" dirty="0">
              <a:solidFill>
                <a:srgbClr val="00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812809" y="4013088"/>
            <a:ext cx="11255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48</a:t>
            </a:r>
            <a:endParaRPr lang="ru-RU" sz="6600" b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838379" y="5282946"/>
            <a:ext cx="11255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54</a:t>
            </a:r>
            <a:endParaRPr lang="ru-RU" sz="66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5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/>
      <p:bldP spid="76810" grpId="0"/>
      <p:bldP spid="7681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8.alphacoders.com/369/369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Группа 107"/>
          <p:cNvGrpSpPr/>
          <p:nvPr/>
        </p:nvGrpSpPr>
        <p:grpSpPr>
          <a:xfrm>
            <a:off x="1306816" y="781594"/>
            <a:ext cx="1627773" cy="1844193"/>
            <a:chOff x="3537183" y="954154"/>
            <a:chExt cx="1627773" cy="1844193"/>
          </a:xfrm>
        </p:grpSpPr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7183" y="1408339"/>
              <a:ext cx="1627773" cy="1390008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995533" y="954154"/>
              <a:ext cx="7165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solidFill>
                    <a:srgbClr val="FFFF00"/>
                  </a:solidFill>
                </a:rPr>
                <a:t>С</a:t>
              </a:r>
              <a:endParaRPr lang="ru-RU" sz="5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5151204" y="4392942"/>
            <a:ext cx="2357114" cy="2490625"/>
            <a:chOff x="4900159" y="4105268"/>
            <a:chExt cx="2357114" cy="2490625"/>
          </a:xfrm>
        </p:grpSpPr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0159" y="4583077"/>
              <a:ext cx="2357114" cy="201281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756764" y="4105268"/>
              <a:ext cx="8030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solidFill>
                    <a:srgbClr val="FFFF00"/>
                  </a:solidFill>
                </a:rPr>
                <a:t>В</a:t>
              </a:r>
              <a:endParaRPr lang="ru-RU" sz="5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5750011" y="76141"/>
            <a:ext cx="3199170" cy="3033739"/>
            <a:chOff x="6920909" y="197066"/>
            <a:chExt cx="3199170" cy="3033739"/>
          </a:xfrm>
        </p:grpSpPr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0909" y="498930"/>
              <a:ext cx="3199170" cy="2731875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8354460" y="197066"/>
              <a:ext cx="6559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rgbClr val="FFFF00"/>
                  </a:solidFill>
                </a:rPr>
                <a:t>Я</a:t>
              </a: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2674462" y="0"/>
            <a:ext cx="4105893" cy="3706367"/>
            <a:chOff x="4145796" y="860566"/>
            <a:chExt cx="4105893" cy="3706367"/>
          </a:xfrm>
        </p:grpSpPr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5796" y="1060778"/>
              <a:ext cx="4105893" cy="3506155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5692756" y="860566"/>
              <a:ext cx="9516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solidFill>
                    <a:srgbClr val="FFFF00"/>
                  </a:solidFill>
                </a:rPr>
                <a:t>Т</a:t>
              </a:r>
              <a:endParaRPr lang="ru-RU" sz="5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6631350" y="1702457"/>
            <a:ext cx="4924205" cy="4284172"/>
            <a:chOff x="8181998" y="1727821"/>
            <a:chExt cx="4924205" cy="4284172"/>
          </a:xfrm>
        </p:grpSpPr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1998" y="1807055"/>
              <a:ext cx="4924205" cy="4204938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10257554" y="1727821"/>
              <a:ext cx="9931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solidFill>
                    <a:srgbClr val="FFFF00"/>
                  </a:solidFill>
                </a:rPr>
                <a:t>К</a:t>
              </a:r>
              <a:endParaRPr lang="ru-RU" sz="5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0" y="2037010"/>
            <a:ext cx="6228570" cy="5318777"/>
            <a:chOff x="6693114" y="1925846"/>
            <a:chExt cx="6228570" cy="5318777"/>
          </a:xfrm>
        </p:grpSpPr>
        <p:pic>
          <p:nvPicPr>
            <p:cNvPr id="141" name="Рисунок 14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3114" y="1925846"/>
              <a:ext cx="6228570" cy="5318777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9720963" y="2138555"/>
              <a:ext cx="914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solidFill>
                    <a:srgbClr val="FFFF00"/>
                  </a:solidFill>
                </a:rPr>
                <a:t>И</a:t>
              </a:r>
              <a:endParaRPr lang="ru-RU" sz="5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5113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wallpapersonly.net/wallpapers/winter-in-its-simplicity-2880x1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95" r="31972"/>
          <a:stretch/>
        </p:blipFill>
        <p:spPr bwMode="auto">
          <a:xfrm>
            <a:off x="-132149" y="-119269"/>
            <a:ext cx="12715768" cy="76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6053" y="-119269"/>
            <a:ext cx="5141178" cy="6355139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7307" y="-474242"/>
            <a:ext cx="2987299" cy="3206774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1810" y="623371"/>
            <a:ext cx="2834886" cy="3206774"/>
          </a:xfrm>
          <a:prstGeom prst="rect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5799" y="2245231"/>
            <a:ext cx="2767824" cy="3206774"/>
          </a:xfrm>
          <a:prstGeom prst="rect">
            <a:avLst/>
          </a:prstGeom>
        </p:spPr>
      </p:pic>
      <p:pic>
        <p:nvPicPr>
          <p:cNvPr id="12" name="Рисунок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11906" y="4178579"/>
            <a:ext cx="3121423" cy="3048264"/>
          </a:xfrm>
          <a:prstGeom prst="rect">
            <a:avLst/>
          </a:prstGeom>
        </p:spPr>
      </p:pic>
      <p:pic>
        <p:nvPicPr>
          <p:cNvPr id="2052" name="Picture 4" descr="C:\Users\1\Desktop\Рисунок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0350" y="3797300"/>
            <a:ext cx="2730500" cy="3060700"/>
          </a:xfrm>
          <a:prstGeom prst="rect">
            <a:avLst/>
          </a:prstGeom>
          <a:noFill/>
        </p:spPr>
      </p:pic>
      <p:pic>
        <p:nvPicPr>
          <p:cNvPr id="2053" name="Picture 5" descr="C:\Users\1\Desktop\Рисунок2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3450" y="1416050"/>
            <a:ext cx="2779713" cy="3060700"/>
          </a:xfrm>
          <a:prstGeom prst="rect">
            <a:avLst/>
          </a:prstGeom>
          <a:noFill/>
        </p:spPr>
      </p:pic>
      <p:pic>
        <p:nvPicPr>
          <p:cNvPr id="11" name="Picture 4" descr="http://shop.million-otkrytok.ru/pub_images/catalog/460326288000584739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8417" y="939947"/>
            <a:ext cx="6192673" cy="6192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34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354</Words>
  <Application>Microsoft Office PowerPoint</Application>
  <PresentationFormat>Произвольный</PresentationFormat>
  <Paragraphs>147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Волшебный квадрат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Используемые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123</cp:lastModifiedBy>
  <cp:revision>101</cp:revision>
  <dcterms:created xsi:type="dcterms:W3CDTF">2015-12-26T18:27:39Z</dcterms:created>
  <dcterms:modified xsi:type="dcterms:W3CDTF">2016-02-24T19:30:44Z</dcterms:modified>
</cp:coreProperties>
</file>