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2" r:id="rId6"/>
    <p:sldId id="272" r:id="rId7"/>
    <p:sldId id="263" r:id="rId8"/>
    <p:sldId id="257" r:id="rId9"/>
    <p:sldId id="258" r:id="rId10"/>
    <p:sldId id="264" r:id="rId11"/>
    <p:sldId id="265" r:id="rId12"/>
    <p:sldId id="273" r:id="rId13"/>
    <p:sldId id="260" r:id="rId14"/>
    <p:sldId id="261" r:id="rId15"/>
    <p:sldId id="274" r:id="rId16"/>
    <p:sldId id="267" r:id="rId17"/>
    <p:sldId id="266" r:id="rId18"/>
    <p:sldId id="26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2189A3-867C-4067-878B-77268B0530C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EEAE11-286B-4DE7-848A-72AFB3D0E2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foto.usinsk.in/v/histor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656183"/>
          </a:xfrm>
        </p:spPr>
        <p:txBody>
          <a:bodyPr/>
          <a:lstStyle/>
          <a:p>
            <a:r>
              <a:rPr lang="ru-RU" dirty="0" smtClean="0"/>
              <a:t>Усинск – наш дом.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</a:t>
            </a:r>
            <a:endParaRPr lang="ru-RU" dirty="0"/>
          </a:p>
        </p:txBody>
      </p:sp>
      <p:pic>
        <p:nvPicPr>
          <p:cNvPr id="1026" name="Picture 2" descr="C:\Users\наталья\Desktop\усинск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448272" cy="25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усинск\99553-ec355-33043637-m750x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53593"/>
            <a:ext cx="3127896" cy="29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esktop\шаг в науку\усинск\usin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6004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шаг в науку\усинск\image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042661"/>
            <a:ext cx="3803650" cy="22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аталья\Desktop\усинск\1263970025_35-let-vuks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13" y="2247900"/>
            <a:ext cx="5745574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аталья\Desktop\усинск\1263970025_35-let-vuk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лья\Desktop\51_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4784"/>
            <a:ext cx="3803650" cy="350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Desktop\bur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24" y="836713"/>
            <a:ext cx="3394115" cy="52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Бюст </a:t>
            </a:r>
            <a:r>
              <a:rPr lang="ru-RU" dirty="0" err="1" smtClean="0"/>
              <a:t>Дюсуше</a:t>
            </a:r>
            <a:endParaRPr lang="ru-RU" dirty="0"/>
          </a:p>
        </p:txBody>
      </p:sp>
      <p:pic>
        <p:nvPicPr>
          <p:cNvPr id="5122" name="Picture 2" descr="C:\Users\наталья\Desktop\усинск\x_2ba5d6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1932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Desktop\усинск\Бюст Дюсуше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2403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56263" cy="1368152"/>
          </a:xfrm>
        </p:spPr>
        <p:txBody>
          <a:bodyPr/>
          <a:lstStyle/>
          <a:p>
            <a:r>
              <a:rPr lang="ru-RU" sz="3600" dirty="0" smtClean="0"/>
              <a:t>Памятник трем поколений</a:t>
            </a:r>
            <a:endParaRPr lang="ru-RU" sz="3600" dirty="0"/>
          </a:p>
        </p:txBody>
      </p:sp>
      <p:pic>
        <p:nvPicPr>
          <p:cNvPr id="6146" name="Picture 2" descr="C:\Users\наталья\Desktop\усинск\1e236350fea3c57ac203a401f99511e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1932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усинск\04fffad7c23e45f5a2db1b449f7de2c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34" y="2239963"/>
            <a:ext cx="2624832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Анатолий Неверов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Автор </a:t>
            </a:r>
            <a:r>
              <a:rPr lang="ru-RU" dirty="0"/>
              <a:t>памятника </a:t>
            </a:r>
            <a:endParaRPr lang="ru-RU" dirty="0" smtClean="0"/>
          </a:p>
          <a:p>
            <a:r>
              <a:rPr lang="ru-RU" dirty="0" smtClean="0"/>
              <a:t>Трем Поколениям.</a:t>
            </a:r>
            <a:endParaRPr lang="ru-RU" dirty="0"/>
          </a:p>
        </p:txBody>
      </p:sp>
      <p:pic>
        <p:nvPicPr>
          <p:cNvPr id="6146" name="Picture 2" descr="C:\Users\наталья\Desktop\шаг в науку\Неверов Анатолий Иосифович 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2759075"/>
            <a:ext cx="22383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894_0198041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38"/>
            <a:ext cx="3803650" cy="28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шаг в науку\усинск\130379_html_171d04b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Михаил Анатольевич Белов</a:t>
            </a:r>
            <a:r>
              <a:rPr lang="ru-RU" dirty="0"/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Архитектор  </a:t>
            </a:r>
            <a:r>
              <a:rPr lang="ru-RU" dirty="0"/>
              <a:t>храма </a:t>
            </a:r>
            <a:endParaRPr lang="ru-RU" dirty="0" smtClean="0"/>
          </a:p>
          <a:p>
            <a:r>
              <a:rPr lang="ru-RU" dirty="0" smtClean="0"/>
              <a:t>Воскресение Христово</a:t>
            </a:r>
            <a:endParaRPr lang="ru-RU" dirty="0"/>
          </a:p>
        </p:txBody>
      </p:sp>
      <p:pic>
        <p:nvPicPr>
          <p:cNvPr id="1026" name="Picture 2" descr="C:\Users\наталья\Desktop\Портрет_Белов_М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6" y="2239963"/>
            <a:ext cx="311629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Иконостас.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шаг в науку\усинск\hug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1932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http://foto.usinsk.in/v/history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сайт </a:t>
            </a:r>
            <a:r>
              <a:rPr lang="ru-RU" smtClean="0"/>
              <a:t>архива фотографий, использованных в презентации.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4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S122x1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975" y="3606006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Уса</a:t>
            </a:r>
            <a:endParaRPr lang="ru-RU" dirty="0"/>
          </a:p>
        </p:txBody>
      </p:sp>
      <p:pic>
        <p:nvPicPr>
          <p:cNvPr id="9" name="Picture 3" descr="C:\Users\наталья\Desktop\577521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3"/>
            <a:ext cx="712879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bur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16824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шаг в науку\усинск\i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53575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шаг в науку\усинск\image (1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452739" cy="33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r>
              <a:rPr lang="ru-RU" dirty="0"/>
              <a:t>Памятная доска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наталья\Desktop\памятная доск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esktop\шаг в науку\усинск\263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08720"/>
            <a:ext cx="7344817" cy="4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талья\Desktop\img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348880"/>
            <a:ext cx="3803650" cy="38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талья\Desktop\усинск\image (3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803650" cy="266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начинался Усинск</a:t>
            </a:r>
            <a:endParaRPr lang="ru-RU" dirty="0"/>
          </a:p>
        </p:txBody>
      </p:sp>
      <p:pic>
        <p:nvPicPr>
          <p:cNvPr id="2050" name="Picture 2" descr="C:\Users\наталья\Desktop\усинск\image (8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974445"/>
            <a:ext cx="3803650" cy="24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усинск\414-F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03650" cy="26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усинск\image (7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212976"/>
            <a:ext cx="3803650" cy="27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наталья\Desktop\усинск\image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6150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2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C5BB9C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585</TotalTime>
  <Words>47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Усинск – наш дом.</vt:lpstr>
      <vt:lpstr>Река Уса</vt:lpstr>
      <vt:lpstr>Презентация PowerPoint</vt:lpstr>
      <vt:lpstr>Презентация PowerPoint</vt:lpstr>
      <vt:lpstr>Памятная доска </vt:lpstr>
      <vt:lpstr>Презентация PowerPoint</vt:lpstr>
      <vt:lpstr>Презентация PowerPoint</vt:lpstr>
      <vt:lpstr>Так начинался Усинск</vt:lpstr>
      <vt:lpstr>Презентация PowerPoint</vt:lpstr>
      <vt:lpstr>Презентация PowerPoint</vt:lpstr>
      <vt:lpstr>Презентация PowerPoint</vt:lpstr>
      <vt:lpstr>Презентация PowerPoint</vt:lpstr>
      <vt:lpstr>Бюст Дюсуше</vt:lpstr>
      <vt:lpstr>Памятник трем поколений</vt:lpstr>
      <vt:lpstr>Анатолий Неверов</vt:lpstr>
      <vt:lpstr>Презентация PowerPoint</vt:lpstr>
      <vt:lpstr>Михаил Анатольевич Белов </vt:lpstr>
      <vt:lpstr>Иконостас.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и памятные места города Усинска.</dc:title>
  <dc:creator>наталья киршева</dc:creator>
  <cp:lastModifiedBy>наталья киршева</cp:lastModifiedBy>
  <cp:revision>14</cp:revision>
  <dcterms:created xsi:type="dcterms:W3CDTF">2016-02-21T17:19:12Z</dcterms:created>
  <dcterms:modified xsi:type="dcterms:W3CDTF">2016-02-27T13:27:51Z</dcterms:modified>
</cp:coreProperties>
</file>