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85D496-2BD0-4A53-B836-AE8A10FE51B6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BDEF16-BF3D-4EDD-9C3E-5FD26BC3B06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81128"/>
            <a:ext cx="8305800" cy="187220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Экспозиция </a:t>
            </a:r>
            <a:r>
              <a:rPr lang="ru-RU" sz="3200" u="sng" dirty="0"/>
              <a:t>«Жизнь на Крайнем Севере в 50-е – 60-е годы ХХ века</a:t>
            </a:r>
            <a:r>
              <a:rPr lang="ru-RU" sz="3200" u="sng" dirty="0" smtClean="0"/>
              <a:t>»</a:t>
            </a:r>
          </a:p>
          <a:p>
            <a:endParaRPr lang="ru-RU" u="sng" dirty="0" smtClean="0"/>
          </a:p>
          <a:p>
            <a:r>
              <a:rPr lang="ru-RU" i="1" smtClean="0"/>
              <a:t>(фрагмент)</a:t>
            </a:r>
            <a:endParaRPr lang="ru-RU" i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Крайний Север в десятилетие Н.С.Хрущёва</a:t>
            </a:r>
            <a:endParaRPr lang="ru-RU" sz="3200" dirty="0"/>
          </a:p>
        </p:txBody>
      </p:sp>
      <p:pic>
        <p:nvPicPr>
          <p:cNvPr id="2050" name="Picture 2" descr="C:\Users\Елена\Desktop\Открытый урок\Старый Сангар\Изображение 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36704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847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Улицы и дома поселка Сангар в с.50-с.60-х гг. ХХ века. Дом культуры «Шахтер», улица Ленина, вид  сверху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0"/>
            <a:ext cx="4342720" cy="3504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2" descr="E:\Лиза Петрова\Изображение\Старый Сангар\Изображение 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064" y="2060848"/>
            <a:ext cx="3960440" cy="3636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561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528392" cy="4139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Шахта «</a:t>
            </a:r>
            <a:r>
              <a:rPr lang="ru-RU" sz="3600" dirty="0" err="1" smtClean="0"/>
              <a:t>Сангарская</a:t>
            </a:r>
            <a:r>
              <a:rPr lang="ru-RU" sz="3600" dirty="0" smtClean="0"/>
              <a:t>», начало 60-х </a:t>
            </a:r>
            <a:r>
              <a:rPr lang="ru-RU" sz="3600" dirty="0" err="1" smtClean="0"/>
              <a:t>гг</a:t>
            </a:r>
            <a:r>
              <a:rPr lang="ru-RU" sz="3600" dirty="0" smtClean="0"/>
              <a:t> ХХ века</a:t>
            </a:r>
            <a:endParaRPr lang="ru-RU" sz="3600" dirty="0"/>
          </a:p>
        </p:txBody>
      </p:sp>
      <p:pic>
        <p:nvPicPr>
          <p:cNvPr id="5" name="Picture 2" descr="C:\ЭП ВХОДЯЩИЕ ЯКУТСК\фото\Изображение2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8"/>
          <a:stretch>
            <a:fillRect/>
          </a:stretch>
        </p:blipFill>
        <p:spPr>
          <a:xfrm>
            <a:off x="5220072" y="1765156"/>
            <a:ext cx="3456384" cy="4214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151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Вид на поселок с реки Лена 1959 год. Взрывные работы на р. Лена во время ледохода</a:t>
            </a:r>
            <a:endParaRPr lang="ru-RU" sz="3200" dirty="0"/>
          </a:p>
        </p:txBody>
      </p:sp>
      <p:pic>
        <p:nvPicPr>
          <p:cNvPr id="4" name="Picture 2" descr="C:\ЭП ВХОДЯЩИЕ ЯКУТСК\фото\Изображение2 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16666" r="9521" b="3645"/>
          <a:stretch>
            <a:fillRect/>
          </a:stretch>
        </p:blipFill>
        <p:spPr>
          <a:xfrm>
            <a:off x="583021" y="1524000"/>
            <a:ext cx="3988979" cy="3993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ЭП ВХОДЯЩИЕ ЯКУТСК\фото\Изображение2 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57957" r="1334"/>
          <a:stretch>
            <a:fillRect/>
          </a:stretch>
        </p:blipFill>
        <p:spPr>
          <a:xfrm>
            <a:off x="3995936" y="2383160"/>
            <a:ext cx="469776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518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Будни и праздники. Молодые работники авиапорта Сангар. Первомайская демонстрация</a:t>
            </a:r>
            <a:endParaRPr lang="ru-RU" sz="2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74441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C:\Users\Елена\Desktop\Семейный альбом. Архив\мама Сангар 1962 г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1560"/>
            <a:ext cx="3888432" cy="3686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4446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82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Крайний Север в десятилетие Н.С.Хрущёва</vt:lpstr>
      <vt:lpstr>Улицы и дома поселка Сангар в с.50-с.60-х гг. ХХ века. Дом культуры «Шахтер», улица Ленина, вид  сверху</vt:lpstr>
      <vt:lpstr>Шахта «Сангарская», начало 60-х гг ХХ века</vt:lpstr>
      <vt:lpstr>Вид на поселок с реки Лена 1959 год. Взрывные работы на р. Лена во время ледохода</vt:lpstr>
      <vt:lpstr>Будни и праздники. Молодые работники авиапорта Сангар. Первомайская демонстрация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Крайний Север в десятилетие Н.С.Хрущёва</dc:title>
  <dc:creator>Елена</dc:creator>
  <cp:lastModifiedBy>Елена</cp:lastModifiedBy>
  <cp:revision>17</cp:revision>
  <dcterms:created xsi:type="dcterms:W3CDTF">2016-02-22T02:36:13Z</dcterms:created>
  <dcterms:modified xsi:type="dcterms:W3CDTF">2016-02-22T03:46:41Z</dcterms:modified>
</cp:coreProperties>
</file>