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0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B4E55-1184-414D-8E4D-E83533F61433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2FC0F9-C19D-4DEE-BBA7-9F885DACF14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Краеведческая деятельность </a:t>
            </a:r>
            <a:r>
              <a:rPr lang="ru-RU" smtClean="0"/>
              <a:t>с учащимися</a:t>
            </a:r>
            <a:endParaRPr lang="ru-RU"/>
          </a:p>
        </p:txBody>
      </p:sp>
      <p:pic>
        <p:nvPicPr>
          <p:cNvPr id="1026" name="Picture 2" descr="H:\IMG_0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5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Посещаем старожилов села</a:t>
            </a:r>
            <a:endParaRPr lang="ru-RU"/>
          </a:p>
        </p:txBody>
      </p:sp>
      <p:pic>
        <p:nvPicPr>
          <p:cNvPr id="1026" name="Picture 2" descr="H:\IMG_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795980" cy="50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6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</a:t>
            </a:r>
            <a:r>
              <a:rPr lang="ru-RU" smtClean="0"/>
              <a:t>над исследованием</a:t>
            </a:r>
            <a:endParaRPr lang="ru-RU"/>
          </a:p>
        </p:txBody>
      </p:sp>
      <p:pic>
        <p:nvPicPr>
          <p:cNvPr id="1026" name="Picture 2" descr="H:\IMG_1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521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7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музея </a:t>
            </a:r>
            <a:r>
              <a:rPr lang="ru-RU" dirty="0" err="1" smtClean="0"/>
              <a:t>ибряевской</a:t>
            </a:r>
            <a:r>
              <a:rPr lang="ru-RU" smtClean="0"/>
              <a:t> школы</a:t>
            </a:r>
            <a:endParaRPr lang="ru-RU" dirty="0"/>
          </a:p>
        </p:txBody>
      </p:sp>
      <p:pic>
        <p:nvPicPr>
          <p:cNvPr id="1026" name="Picture 2" descr="H:\IMG_0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3228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4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Совершаем путешествия в музеи </a:t>
            </a:r>
            <a:r>
              <a:rPr lang="ru-RU" smtClean="0"/>
              <a:t>школ района</a:t>
            </a:r>
            <a:endParaRPr lang="ru-RU"/>
          </a:p>
        </p:txBody>
      </p:sp>
      <p:pic>
        <p:nvPicPr>
          <p:cNvPr id="1026" name="Picture 2" descr="H:\IMG_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79" y="1772816"/>
            <a:ext cx="66247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6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Выступаем на научно – практических конференциях </a:t>
            </a:r>
            <a:r>
              <a:rPr lang="ru-RU" smtClean="0"/>
              <a:t>с результатами </a:t>
            </a:r>
            <a:r>
              <a:rPr lang="ru-RU" dirty="0" smtClean="0"/>
              <a:t>исследований</a:t>
            </a:r>
            <a:endParaRPr lang="ru-RU" dirty="0"/>
          </a:p>
        </p:txBody>
      </p:sp>
      <p:pic>
        <p:nvPicPr>
          <p:cNvPr id="1026" name="Picture 2" descr="H:\IMG_09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0" y="1865246"/>
            <a:ext cx="6501496" cy="48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3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научно – практической </a:t>
            </a:r>
            <a:r>
              <a:rPr lang="ru-RU" smtClean="0"/>
              <a:t>конференции Тюрина Елена</a:t>
            </a:r>
            <a:endParaRPr lang="ru-RU"/>
          </a:p>
        </p:txBody>
      </p:sp>
      <p:pic>
        <p:nvPicPr>
          <p:cNvPr id="1026" name="Picture 2" descr="H:\DSCN2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0530"/>
            <a:ext cx="6839015" cy="51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51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Призер областного конкурса «Отечество» </a:t>
            </a:r>
            <a:r>
              <a:rPr lang="ru-RU" dirty="0" err="1" smtClean="0"/>
              <a:t>Тулаев</a:t>
            </a:r>
            <a:r>
              <a:rPr lang="ru-RU" smtClean="0"/>
              <a:t> Алексей</a:t>
            </a:r>
            <a:endParaRPr lang="ru-RU"/>
          </a:p>
        </p:txBody>
      </p:sp>
      <p:pic>
        <p:nvPicPr>
          <p:cNvPr id="1026" name="Picture 2" descr="H:\IMG_1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1532"/>
            <a:ext cx="3888432" cy="51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6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Призёр конференции «Науки юношей питают» </a:t>
            </a:r>
            <a:r>
              <a:rPr lang="ru-RU" dirty="0" err="1" smtClean="0"/>
              <a:t>Тулаев</a:t>
            </a:r>
            <a:r>
              <a:rPr lang="ru-RU" smtClean="0"/>
              <a:t> Николай</a:t>
            </a:r>
            <a:endParaRPr lang="ru-RU" dirty="0"/>
          </a:p>
        </p:txBody>
      </p:sp>
      <p:pic>
        <p:nvPicPr>
          <p:cNvPr id="1026" name="Picture 2" descr="H:\IMG_0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322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Собираем экспонаты для </a:t>
            </a:r>
            <a:r>
              <a:rPr lang="ru-RU" smtClean="0"/>
              <a:t>школьного музея</a:t>
            </a:r>
            <a:endParaRPr lang="ru-RU"/>
          </a:p>
        </p:txBody>
      </p:sp>
      <p:pic>
        <p:nvPicPr>
          <p:cNvPr id="1026" name="Picture 2" descr="H:\IMG_0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5216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8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Пополняем </a:t>
            </a:r>
            <a:r>
              <a:rPr lang="ru-RU" smtClean="0"/>
              <a:t>фонды музея</a:t>
            </a:r>
            <a:endParaRPr lang="ru-RU"/>
          </a:p>
        </p:txBody>
      </p:sp>
      <p:pic>
        <p:nvPicPr>
          <p:cNvPr id="1026" name="Picture 2" descr="H:\IMG_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7097910" cy="53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Проводим </a:t>
            </a:r>
            <a:r>
              <a:rPr lang="ru-RU" dirty="0" smtClean="0"/>
              <a:t>музейные экскурсии</a:t>
            </a:r>
            <a:endParaRPr lang="ru-RU" dirty="0"/>
          </a:p>
        </p:txBody>
      </p:sp>
      <p:pic>
        <p:nvPicPr>
          <p:cNvPr id="1026" name="Picture 2" descr="H:\IMG_1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867988" cy="51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Применение краеведческого материала в преподавании истории и обществознания как средство реализации личностно – ориентированного подхода в образовании.   </a:t>
            </a:r>
            <a:r>
              <a:rPr lang="ru-RU" i="1" dirty="0" smtClean="0"/>
              <a:t>Учитель истории и обществознания МБОУ «Преображенской средней общеобразовательной школы </a:t>
            </a:r>
            <a:r>
              <a:rPr lang="ru-RU" i="1" dirty="0" err="1" smtClean="0"/>
              <a:t>Полонец</a:t>
            </a:r>
            <a:r>
              <a:rPr lang="ru-RU" i="1" dirty="0" smtClean="0"/>
              <a:t> Н.В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Краеведческая деятельность с учащимися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87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раз </a:t>
            </a:r>
            <a:r>
              <a:rPr lang="ru-RU" smtClean="0"/>
              <a:t>в музее</a:t>
            </a:r>
            <a:endParaRPr lang="ru-RU" dirty="0"/>
          </a:p>
        </p:txBody>
      </p:sp>
      <p:pic>
        <p:nvPicPr>
          <p:cNvPr id="1026" name="Picture 2" descr="H:\IMG_1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795980" cy="50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7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с учащимися </a:t>
            </a:r>
            <a:r>
              <a:rPr lang="ru-RU" smtClean="0"/>
              <a:t>начальных классов</a:t>
            </a:r>
            <a:endParaRPr lang="ru-RU" dirty="0"/>
          </a:p>
        </p:txBody>
      </p:sp>
      <p:pic>
        <p:nvPicPr>
          <p:cNvPr id="1026" name="Picture 2" descr="H:\IMG_0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073908" cy="530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4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Экскурсовод Панфилов Павел</a:t>
            </a:r>
            <a:endParaRPr lang="ru-RU"/>
          </a:p>
        </p:txBody>
      </p:sp>
      <p:pic>
        <p:nvPicPr>
          <p:cNvPr id="1026" name="Picture 2" descr="H:\IMG_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988001" cy="52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0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макета </a:t>
            </a:r>
            <a:r>
              <a:rPr lang="ru-RU" smtClean="0"/>
              <a:t>старинной русской избы</a:t>
            </a:r>
            <a:endParaRPr lang="ru-RU"/>
          </a:p>
        </p:txBody>
      </p:sp>
      <p:pic>
        <p:nvPicPr>
          <p:cNvPr id="1026" name="Picture 2" descr="H:\IMG_1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7234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8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Макет </a:t>
            </a:r>
            <a:r>
              <a:rPr lang="ru-RU" dirty="0" err="1" smtClean="0"/>
              <a:t>Спасо</a:t>
            </a:r>
            <a:r>
              <a:rPr lang="ru-RU" dirty="0" smtClean="0"/>
              <a:t> – Преображенского </a:t>
            </a:r>
            <a:r>
              <a:rPr lang="ru-RU" smtClean="0"/>
              <a:t>церковного прихода</a:t>
            </a:r>
            <a:endParaRPr lang="ru-RU" dirty="0"/>
          </a:p>
        </p:txBody>
      </p:sp>
      <p:pic>
        <p:nvPicPr>
          <p:cNvPr id="1026" name="Picture 2" descr="H:\IMG_1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675966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 пушек времён восстания Емельяна Пугачёва</a:t>
            </a:r>
            <a:endParaRPr lang="ru-RU" dirty="0"/>
          </a:p>
        </p:txBody>
      </p:sp>
      <p:pic>
        <p:nvPicPr>
          <p:cNvPr id="1026" name="Picture 2" descr="H:\IMG_1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55934"/>
            <a:ext cx="6773701" cy="50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6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</a:t>
            </a:r>
            <a:r>
              <a:rPr lang="ru-RU" smtClean="0"/>
              <a:t>конного плуга</a:t>
            </a:r>
            <a:endParaRPr lang="ru-RU"/>
          </a:p>
        </p:txBody>
      </p:sp>
      <p:pic>
        <p:nvPicPr>
          <p:cNvPr id="1026" name="Picture 2" descr="H:\IMG_1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929892" cy="51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6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</TotalTime>
  <Words>130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Краеведческая деятельность с учащимися</vt:lpstr>
      <vt:lpstr>Проводим музейные экскурсии</vt:lpstr>
      <vt:lpstr>Первый раз в музее</vt:lpstr>
      <vt:lpstr>Экскурсия с учащимися начальных классов</vt:lpstr>
      <vt:lpstr>Экскурсовод Панфилов Павел</vt:lpstr>
      <vt:lpstr>Изготовление макета старинной русской избы</vt:lpstr>
      <vt:lpstr>Макет Спасо – Преображенского церковного прихода</vt:lpstr>
      <vt:lpstr>Модели пушек времён восстания Емельяна Пугачёва</vt:lpstr>
      <vt:lpstr>Модель конного плуга</vt:lpstr>
      <vt:lpstr>Посещаем старожилов села</vt:lpstr>
      <vt:lpstr>Работаем над исследованием</vt:lpstr>
      <vt:lpstr>Посещение музея ибряевской школы</vt:lpstr>
      <vt:lpstr>Совершаем путешествия в музеи школ района</vt:lpstr>
      <vt:lpstr>Выступаем на научно – практических конференциях с результатами исследований</vt:lpstr>
      <vt:lpstr>Победитель научно – практической конференции Тюрина Елена</vt:lpstr>
      <vt:lpstr>Призер областного конкурса «Отечество» Тулаев Алексей</vt:lpstr>
      <vt:lpstr>Призёр конференции «Науки юношей питают» Тулаев Николай</vt:lpstr>
      <vt:lpstr>Собираем экспонаты для школьного музея</vt:lpstr>
      <vt:lpstr>Пополняем фонды музея</vt:lpstr>
      <vt:lpstr>Краеведческая деятельность с учащимися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2013-12-06T17:11:57Z</dcterms:created>
  <dcterms:modified xsi:type="dcterms:W3CDTF">2014-03-16T17:16:35Z</dcterms:modified>
</cp:coreProperties>
</file>