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81" r:id="rId3"/>
    <p:sldId id="257" r:id="rId4"/>
    <p:sldId id="264" r:id="rId5"/>
    <p:sldId id="265" r:id="rId6"/>
    <p:sldId id="261" r:id="rId7"/>
    <p:sldId id="262" r:id="rId8"/>
    <p:sldId id="263" r:id="rId9"/>
    <p:sldId id="266" r:id="rId10"/>
    <p:sldId id="267" r:id="rId11"/>
    <p:sldId id="268" r:id="rId12"/>
    <p:sldId id="272" r:id="rId13"/>
    <p:sldId id="273" r:id="rId14"/>
    <p:sldId id="274" r:id="rId15"/>
    <p:sldId id="282" r:id="rId16"/>
    <p:sldId id="283" r:id="rId17"/>
    <p:sldId id="284" r:id="rId18"/>
    <p:sldId id="285" r:id="rId19"/>
    <p:sldId id="269" r:id="rId20"/>
    <p:sldId id="271" r:id="rId21"/>
    <p:sldId id="270" r:id="rId22"/>
    <p:sldId id="275" r:id="rId23"/>
    <p:sldId id="286" r:id="rId24"/>
    <p:sldId id="276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ublibrary.ru/pub/Goroda-Yamala/Goroda_Yamala.htm#sa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ЧУМовое</a:t>
            </a:r>
            <a:r>
              <a:rPr lang="ru-RU" dirty="0" smtClean="0"/>
              <a:t> путешествие по городам Ямала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352928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Герб Ямало-Ненецкого автономного округ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508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89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Салехард</a:t>
            </a:r>
            <a:r>
              <a:rPr lang="ru-RU" dirty="0"/>
              <a:t> (</a:t>
            </a:r>
            <a:r>
              <a:rPr lang="ru-RU" dirty="0" err="1"/>
              <a:t>Саляхард</a:t>
            </a:r>
            <a:r>
              <a:rPr lang="ru-RU" dirty="0"/>
              <a:t>), город на правом берегу Оби близ Северного полярного круга и устья р. </a:t>
            </a:r>
            <a:r>
              <a:rPr lang="ru-RU" dirty="0" err="1"/>
              <a:t>Полуй</a:t>
            </a:r>
            <a:r>
              <a:rPr lang="ru-RU" dirty="0"/>
              <a:t>, центр Ямало-Ненецкого автономного округа. </a:t>
            </a:r>
          </a:p>
        </p:txBody>
      </p:sp>
      <p:pic>
        <p:nvPicPr>
          <p:cNvPr id="4" name="Объект 3" descr="http://gublibrary.ru/pub/Goroda-Yamala/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4365104"/>
            <a:ext cx="3024336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73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Русские, осваивая низовья Оби, в </a:t>
            </a:r>
            <a:r>
              <a:rPr lang="ru-RU" b="1" dirty="0"/>
              <a:t>1595</a:t>
            </a:r>
            <a:r>
              <a:rPr lang="ru-RU" dirty="0"/>
              <a:t> г. построили на этом стратегически выгодном месте </a:t>
            </a:r>
            <a:r>
              <a:rPr lang="ru-RU" dirty="0" err="1"/>
              <a:t>Обдорский</a:t>
            </a:r>
            <a:r>
              <a:rPr lang="ru-RU" dirty="0"/>
              <a:t> острог, который они часто называли и Носовым городком. Поэтому в ходу было сложное название - „с </a:t>
            </a:r>
            <a:r>
              <a:rPr lang="ru-RU" dirty="0" err="1"/>
              <a:t>Обдора</a:t>
            </a:r>
            <a:r>
              <a:rPr lang="ru-RU" dirty="0"/>
              <a:t> из Носового городка". В 1933 г. </a:t>
            </a:r>
            <a:r>
              <a:rPr lang="ru-RU" dirty="0" err="1"/>
              <a:t>Обдорск</a:t>
            </a:r>
            <a:r>
              <a:rPr lang="ru-RU" dirty="0"/>
              <a:t> был переименован в Салехард , от ненецкого сале - „мыс", </a:t>
            </a:r>
            <a:r>
              <a:rPr lang="ru-RU" dirty="0" err="1"/>
              <a:t>хард</a:t>
            </a:r>
            <a:r>
              <a:rPr lang="ru-RU" dirty="0"/>
              <a:t> - „дом", „поселение", т.е. „поселение на мысу". В </a:t>
            </a:r>
            <a:r>
              <a:rPr lang="ru-RU" b="1" dirty="0"/>
              <a:t>1938 г. </a:t>
            </a:r>
            <a:r>
              <a:rPr lang="ru-RU" dirty="0"/>
              <a:t>Салехард стал городом</a:t>
            </a:r>
          </a:p>
        </p:txBody>
      </p:sp>
    </p:spTree>
    <p:extLst>
      <p:ext uri="{BB962C8B-B14F-4D97-AF65-F5344CB8AC3E}">
        <p14:creationId xmlns:p14="http://schemas.microsoft.com/office/powerpoint/2010/main" val="3185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ЛАБЫТНАНГИ</a:t>
            </a:r>
            <a:endParaRPr lang="ru-RU" dirty="0"/>
          </a:p>
        </p:txBody>
      </p:sp>
      <p:pic>
        <p:nvPicPr>
          <p:cNvPr id="4" name="Объект 3" descr="Лабытнанг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836712"/>
            <a:ext cx="4104456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anisimov-photo.com/pictures/89/pic2_30062011140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5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Лабытнанги</a:t>
            </a:r>
            <a:r>
              <a:rPr lang="ru-RU" dirty="0" smtClean="0"/>
              <a:t> </a:t>
            </a:r>
            <a:r>
              <a:rPr lang="ru-RU" dirty="0"/>
              <a:t>– город в Ямало-Ненецком автономном округе, окружного подчинения. Он находится в 20 км от столицы округа города Салехарда. Расположен город на восточных склонах Полярного Урала, за Северным полярным кругом. Это город-пристань на левом берегу </a:t>
            </a:r>
            <a:r>
              <a:rPr lang="ru-RU" dirty="0" err="1"/>
              <a:t>р.Оби</a:t>
            </a:r>
            <a:r>
              <a:rPr lang="ru-RU" dirty="0"/>
              <a:t>. Население города с посёлками </a:t>
            </a:r>
            <a:r>
              <a:rPr lang="ru-RU" dirty="0" err="1"/>
              <a:t>Харп</a:t>
            </a:r>
            <a:r>
              <a:rPr lang="ru-RU" dirty="0"/>
              <a:t> и Полярный составляет более 40 тысяч человек. </a:t>
            </a:r>
            <a:r>
              <a:rPr lang="ru-RU" dirty="0" err="1"/>
              <a:t>Харп</a:t>
            </a:r>
            <a:r>
              <a:rPr lang="ru-RU" dirty="0"/>
              <a:t> и Полярный - это посёлки-спутники г. </a:t>
            </a:r>
            <a:r>
              <a:rPr lang="ru-RU" dirty="0" err="1"/>
              <a:t>Лабытнанги</a:t>
            </a:r>
            <a:r>
              <a:rPr lang="ru-RU" dirty="0"/>
              <a:t>, база строительной индустрии всего округа.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14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Историческая справка.</a:t>
            </a:r>
            <a:r>
              <a:rPr lang="ru-RU" dirty="0"/>
              <a:t> </a:t>
            </a:r>
            <a:r>
              <a:rPr lang="ru-RU" dirty="0" err="1"/>
              <a:t>Лабытнанги</a:t>
            </a:r>
            <a:r>
              <a:rPr lang="ru-RU" dirty="0"/>
              <a:t> - словосочетание хантыйское. Обозначает оно - «семь лиственниц». Из хантыйского фольклора известно, что число «семь» обладает магической силой. Лиственница для коренного населения дерево священное, так что семь лиственниц - понятие священное вдвойне. </a:t>
            </a:r>
            <a:r>
              <a:rPr lang="ru-RU" dirty="0" smtClean="0"/>
              <a:t>Статус </a:t>
            </a:r>
            <a:r>
              <a:rPr lang="ru-RU" dirty="0"/>
              <a:t>города посёлок получил 5 августа 1975 года (это первый рабочий посёлок Ямала, получивший статус города).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82809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Надым – город в Ямало-Ненецком автономном округе, окружного подчинения. Надым – центр </a:t>
            </a:r>
            <a:r>
              <a:rPr lang="ru-RU" sz="3200" dirty="0" err="1"/>
              <a:t>Надымского</a:t>
            </a:r>
            <a:r>
              <a:rPr lang="ru-RU" sz="3200" dirty="0"/>
              <a:t> района.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395538"/>
            <a:ext cx="3816424" cy="412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71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8232"/>
          </a:xfrm>
        </p:spPr>
        <p:txBody>
          <a:bodyPr>
            <a:normAutofit/>
          </a:bodyPr>
          <a:lstStyle/>
          <a:p>
            <a:r>
              <a:rPr lang="ru-RU" sz="2800" dirty="0"/>
              <a:t>Город Надым нередко называют северной столицей газовиков и это вполне справедливо, потому что Надым – это крупный современный город у Полярного круга, это гордость </a:t>
            </a:r>
            <a:r>
              <a:rPr lang="ru-RU" sz="2800" dirty="0" smtClean="0"/>
              <a:t>всего Ямала.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204864"/>
            <a:ext cx="57241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" y="2204864"/>
            <a:ext cx="4945925" cy="464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2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b="1" dirty="0" err="1"/>
              <a:t>Тарко</a:t>
            </a:r>
            <a:r>
              <a:rPr lang="ru-RU" b="1" dirty="0"/>
              <a:t>-Сале</a:t>
            </a:r>
            <a:r>
              <a:rPr lang="ru-RU" dirty="0"/>
              <a:t> – город в ЯНАО, центр </a:t>
            </a:r>
            <a:r>
              <a:rPr lang="ru-RU" dirty="0" err="1"/>
              <a:t>Пуровского</a:t>
            </a:r>
            <a:r>
              <a:rPr lang="ru-RU" dirty="0"/>
              <a:t> района. Население около 20 тысяч жителей.</a:t>
            </a:r>
            <a:br>
              <a:rPr lang="ru-RU" dirty="0"/>
            </a:br>
            <a:r>
              <a:rPr lang="ru-RU" dirty="0"/>
              <a:t>Город находится в красивейших местах, на месте слияния рек </a:t>
            </a:r>
            <a:r>
              <a:rPr lang="ru-RU" dirty="0" err="1"/>
              <a:t>Айваседапур</a:t>
            </a:r>
            <a:r>
              <a:rPr lang="ru-RU" dirty="0"/>
              <a:t> и </a:t>
            </a:r>
            <a:r>
              <a:rPr lang="ru-RU" dirty="0" err="1"/>
              <a:t>Пякупур</a:t>
            </a:r>
            <a:r>
              <a:rPr lang="ru-RU" dirty="0"/>
              <a:t> и образования реки </a:t>
            </a:r>
            <a:r>
              <a:rPr lang="ru-RU" dirty="0" err="1"/>
              <a:t>Пур</a:t>
            </a:r>
            <a:r>
              <a:rPr lang="ru-RU" dirty="0"/>
              <a:t>. </a:t>
            </a:r>
          </a:p>
        </p:txBody>
      </p:sp>
      <p:pic>
        <p:nvPicPr>
          <p:cNvPr id="4" name="Рисунок 3" descr="Тарко-Сале. Гер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10445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36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Историческая справка. </a:t>
            </a:r>
            <a:r>
              <a:rPr lang="ru-RU" sz="2800" dirty="0"/>
              <a:t>Основан в 1932 году как административный центр вновь созданного </a:t>
            </a:r>
            <a:r>
              <a:rPr lang="ru-RU" sz="2800" dirty="0" err="1"/>
              <a:t>Пуровского</a:t>
            </a:r>
            <a:r>
              <a:rPr lang="ru-RU" sz="2800" dirty="0"/>
              <a:t> района. На ненецком диалекте название </a:t>
            </a:r>
            <a:r>
              <a:rPr lang="ru-RU" sz="2800" dirty="0" err="1"/>
              <a:t>Тарко</a:t>
            </a:r>
            <a:r>
              <a:rPr lang="ru-RU" sz="2800" dirty="0"/>
              <a:t>-Сале означает «мыс на развилке».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840"/>
            <a:ext cx="565212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7524328" cy="487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12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ГУБКИНСКИЙ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Губкинский. Герб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412776"/>
            <a:ext cx="6048672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4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казенное оздоровительное образовательное учреждение «Санаторная школа-интернат для детей, нуждающихся в длительном лечении»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-Сале ЯНАО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4000" dirty="0" err="1" smtClean="0"/>
              <a:t>ЧУМовое</a:t>
            </a:r>
            <a:r>
              <a:rPr lang="ru-RU" sz="4000" dirty="0" smtClean="0"/>
              <a:t> </a:t>
            </a:r>
            <a:r>
              <a:rPr lang="ru-RU" sz="4000" dirty="0"/>
              <a:t>путешествие по городам </a:t>
            </a:r>
            <a:r>
              <a:rPr lang="ru-RU" sz="4000" dirty="0" smtClean="0"/>
              <a:t>Ямала</a:t>
            </a:r>
          </a:p>
          <a:p>
            <a:pPr marL="0" indent="0" algn="ctr">
              <a:buNone/>
            </a:pPr>
            <a:r>
              <a:rPr lang="ru-RU" sz="2800" dirty="0" smtClean="0"/>
              <a:t>(внеклассное мероприятие)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Автор: </a:t>
            </a:r>
            <a:r>
              <a:rPr lang="ru-RU" dirty="0" err="1" smtClean="0"/>
              <a:t>Сязи</a:t>
            </a:r>
            <a:r>
              <a:rPr lang="ru-RU" dirty="0" smtClean="0"/>
              <a:t> Надежда Максимовна,</a:t>
            </a:r>
          </a:p>
          <a:p>
            <a:pPr marL="0" indent="0" algn="r">
              <a:buNone/>
            </a:pPr>
            <a:r>
              <a:rPr lang="ru-RU" dirty="0" smtClean="0"/>
              <a:t> учитель истории и обществознания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Тарко</a:t>
            </a:r>
            <a:r>
              <a:rPr lang="ru-RU" dirty="0" smtClean="0"/>
              <a:t>-Сале,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96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Указом Президиума Верховного Совета РСФСР от 18 апреля 1988 года посёлку на территории </a:t>
            </a:r>
            <a:r>
              <a:rPr lang="ru-RU" sz="3600" dirty="0" err="1"/>
              <a:t>Пурпейского</a:t>
            </a:r>
            <a:r>
              <a:rPr lang="ru-RU" sz="3600" dirty="0"/>
              <a:t> сельсовета </a:t>
            </a:r>
            <a:r>
              <a:rPr lang="ru-RU" sz="3600" dirty="0" err="1"/>
              <a:t>Пуровского</a:t>
            </a:r>
            <a:r>
              <a:rPr lang="ru-RU" sz="3600" dirty="0"/>
              <a:t> района присвоено имя </a:t>
            </a:r>
            <a:r>
              <a:rPr lang="ru-RU" sz="3600" dirty="0" err="1"/>
              <a:t>Губкинский</a:t>
            </a:r>
            <a:r>
              <a:rPr lang="ru-RU" sz="3600" dirty="0"/>
              <a:t> (в настоящее время город вышел из состава </a:t>
            </a:r>
            <a:r>
              <a:rPr lang="ru-RU" sz="3600" dirty="0" err="1"/>
              <a:t>Пуровского</a:t>
            </a:r>
            <a:r>
              <a:rPr lang="ru-RU" sz="3600" dirty="0"/>
              <a:t> района). </a:t>
            </a:r>
            <a:br>
              <a:rPr lang="ru-RU" sz="3600" dirty="0"/>
            </a:br>
            <a:r>
              <a:rPr lang="ru-RU" sz="3600" dirty="0"/>
              <a:t>Статус города посёлок нефтяников и газовиков </a:t>
            </a:r>
            <a:r>
              <a:rPr lang="ru-RU" sz="3600" dirty="0" err="1"/>
              <a:t>Губкинский</a:t>
            </a:r>
            <a:r>
              <a:rPr lang="ru-RU" sz="3600" dirty="0"/>
              <a:t> получил 2 декабря 1996 года. </a:t>
            </a:r>
          </a:p>
        </p:txBody>
      </p:sp>
    </p:spTree>
    <p:extLst>
      <p:ext uri="{BB962C8B-B14F-4D97-AF65-F5344CB8AC3E}">
        <p14:creationId xmlns:p14="http://schemas.microsoft.com/office/powerpoint/2010/main" val="2536129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Губкинский</a:t>
            </a:r>
            <a:r>
              <a:rPr lang="ru-RU" dirty="0"/>
              <a:t> - город в Ямало-Ненецком автономном округе. Муниципальное образование - город окружного подчинения. Город расположен в двухстах километрах от Полярного круга, на левом берегу реки </a:t>
            </a:r>
            <a:r>
              <a:rPr lang="ru-RU" dirty="0" err="1"/>
              <a:t>Пяку-Пур</a:t>
            </a:r>
            <a:r>
              <a:rPr lang="ru-RU" dirty="0"/>
              <a:t>, в 16 км от станции </a:t>
            </a:r>
            <a:r>
              <a:rPr lang="ru-RU" dirty="0" err="1"/>
              <a:t>Пурпе</a:t>
            </a:r>
            <a:r>
              <a:rPr lang="ru-RU" dirty="0"/>
              <a:t> на железной дороге Тюмень - Сургут - Новый Уренгой. С "Большой землей" его связывает автомагистраль, ближайший аэропорт находится в 250 км в городе Ноябрьске.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45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b="1" dirty="0"/>
              <a:t>Муравленко</a:t>
            </a:r>
            <a:r>
              <a:rPr lang="ru-RU" sz="3600" dirty="0"/>
              <a:t> – город в Ямало-Ненецком автономном округе, окружного подчинения. Рождение города напрямую связано с другим </a:t>
            </a:r>
            <a:r>
              <a:rPr lang="ru-RU" sz="3600" dirty="0" err="1"/>
              <a:t>ямальским</a:t>
            </a:r>
            <a:r>
              <a:rPr lang="ru-RU" sz="3600" dirty="0"/>
              <a:t> городом – Ноябрьском, от которого он находится в 95 км.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Муравленко. Гер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468052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013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76672"/>
            <a:ext cx="8867775" cy="658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38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Новый </a:t>
            </a:r>
            <a:r>
              <a:rPr lang="ru-RU" b="1" dirty="0"/>
              <a:t>Уренгой</a:t>
            </a:r>
            <a:r>
              <a:rPr lang="ru-RU" dirty="0"/>
              <a:t> – город в Ямало-Ненецком автономном округе, окружного подчинения. Город находится в 450 км к востоку от окружной столицы города Салехарда. </a:t>
            </a:r>
          </a:p>
        </p:txBody>
      </p:sp>
      <p:pic>
        <p:nvPicPr>
          <p:cNvPr id="4" name="Рисунок 3" descr="Новый Уренгой. Гер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3"/>
            <a:ext cx="3816424" cy="19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936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Ноябрьск</a:t>
            </a:r>
            <a:r>
              <a:rPr lang="ru-RU" dirty="0" smtClean="0"/>
              <a:t> </a:t>
            </a:r>
            <a:r>
              <a:rPr lang="ru-RU" dirty="0"/>
              <a:t>– город в Ямало-Ненецком автономном округе, окружного подчинения. Это самый южный город ЯНАО. </a:t>
            </a:r>
          </a:p>
        </p:txBody>
      </p:sp>
      <p:pic>
        <p:nvPicPr>
          <p:cNvPr id="4" name="Рисунок 3" descr="Ноябрьск. Гер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284356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99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Историческая справка</a:t>
            </a:r>
            <a:r>
              <a:rPr lang="ru-RU" dirty="0"/>
              <a:t>. Город Ноябрьск основан в 1975 году, тогда на лёд реки </a:t>
            </a:r>
            <a:r>
              <a:rPr lang="ru-RU" dirty="0" err="1"/>
              <a:t>Иху-яха</a:t>
            </a:r>
            <a:r>
              <a:rPr lang="ru-RU" dirty="0"/>
              <a:t>, находящейся в центральной части Западно-Сибирской низменности, высадился первый вертолётный десант для начала освоения Холмогорского месторождения – первой ступени в освоении нового нефтяного региона – Ноябрьского. 20 мая 1978 года станция Ноябрьская, первая </a:t>
            </a:r>
            <a:r>
              <a:rPr lang="ru-RU" dirty="0" err="1"/>
              <a:t>ямальская</a:t>
            </a:r>
            <a:r>
              <a:rPr lang="ru-RU" dirty="0"/>
              <a:t> станция на железной дороге Сургут – Новый Уренгой, приняла грузовой поезд. </a:t>
            </a:r>
          </a:p>
        </p:txBody>
      </p:sp>
    </p:spTree>
    <p:extLst>
      <p:ext uri="{BB962C8B-B14F-4D97-AF65-F5344CB8AC3E}">
        <p14:creationId xmlns:p14="http://schemas.microsoft.com/office/powerpoint/2010/main" val="3633082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Говорили: он мал, да удал.</a:t>
            </a:r>
            <a:br>
              <a:rPr lang="ru-RU" sz="2800" dirty="0"/>
            </a:br>
            <a:r>
              <a:rPr lang="ru-RU" sz="2800" dirty="0"/>
              <a:t>Но не зря нас Ямал собирал,</a:t>
            </a:r>
            <a:br>
              <a:rPr lang="ru-RU" sz="2800" dirty="0"/>
            </a:br>
            <a:r>
              <a:rPr lang="ru-RU" sz="2800" dirty="0"/>
              <a:t>И теперь по-иному звучит поговорка:</a:t>
            </a:r>
            <a:br>
              <a:rPr lang="ru-RU" sz="2800" dirty="0"/>
            </a:br>
            <a:r>
              <a:rPr lang="ru-RU" sz="2800" dirty="0"/>
              <a:t>Наш Ямал и велик, и удал!</a:t>
            </a:r>
          </a:p>
          <a:p>
            <a:pPr marL="0" indent="0" algn="r">
              <a:buNone/>
            </a:pPr>
            <a:r>
              <a:rPr lang="ru-RU" sz="2800" dirty="0"/>
              <a:t>В твоих недрах горячая кровь,</a:t>
            </a:r>
            <a:br>
              <a:rPr lang="ru-RU" sz="2800" dirty="0"/>
            </a:br>
            <a:r>
              <a:rPr lang="ru-RU" sz="2800" dirty="0"/>
              <a:t>Только Северу не прекословь!</a:t>
            </a:r>
            <a:br>
              <a:rPr lang="ru-RU" sz="2800" dirty="0"/>
            </a:br>
            <a:r>
              <a:rPr lang="ru-RU" sz="2800" dirty="0"/>
              <a:t>Пусть хозяевам тундры – полярным оленям</a:t>
            </a:r>
            <a:br>
              <a:rPr lang="ru-RU" sz="2800" dirty="0"/>
            </a:br>
            <a:r>
              <a:rPr lang="ru-RU" sz="2800" dirty="0"/>
              <a:t>Не перечит рабочая новь.</a:t>
            </a:r>
          </a:p>
          <a:p>
            <a:pPr marL="0" indent="0">
              <a:buNone/>
            </a:pPr>
            <a:r>
              <a:rPr lang="ru-RU" sz="2800" dirty="0"/>
              <a:t>Друг ты мой, Ямал, Ямал!</a:t>
            </a:r>
            <a:br>
              <a:rPr lang="ru-RU" sz="2800" dirty="0"/>
            </a:br>
            <a:r>
              <a:rPr lang="ru-RU" sz="2800" dirty="0"/>
              <a:t>Я, как сказку, тебя открывал.</a:t>
            </a:r>
            <a:br>
              <a:rPr lang="ru-RU" sz="2800" dirty="0"/>
            </a:br>
            <a:r>
              <a:rPr lang="ru-RU" sz="2800" dirty="0"/>
              <a:t>Ты огонь добывал.</a:t>
            </a:r>
            <a:br>
              <a:rPr lang="ru-RU" sz="2800" dirty="0"/>
            </a:br>
            <a:r>
              <a:rPr lang="ru-RU" sz="2800" dirty="0"/>
              <a:t>Ты страну согревал.</a:t>
            </a:r>
            <a:br>
              <a:rPr lang="ru-RU" sz="2800" dirty="0"/>
            </a:br>
            <a:r>
              <a:rPr lang="ru-RU" sz="2800" dirty="0"/>
              <a:t>Я с тобой стал счастливым, Ямал!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967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нь Ямала\karta_yana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344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61" y="3789040"/>
            <a:ext cx="8633048" cy="2639144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/>
              <a:t>Вы на карту посмотрите</a:t>
            </a:r>
          </a:p>
          <a:p>
            <a:r>
              <a:rPr lang="ru-RU" sz="3900" dirty="0"/>
              <a:t>И Ямал на ней найдите, </a:t>
            </a:r>
          </a:p>
          <a:p>
            <a:r>
              <a:rPr lang="ru-RU" sz="3900" dirty="0"/>
              <a:t>Потому что здесь наш дом:</a:t>
            </a:r>
          </a:p>
          <a:p>
            <a:r>
              <a:rPr lang="ru-RU" sz="3900" dirty="0"/>
              <a:t>Мы на севере живем.</a:t>
            </a:r>
          </a:p>
          <a:p>
            <a:pPr algn="r"/>
            <a:r>
              <a:rPr lang="ru-RU" sz="2400" dirty="0"/>
              <a:t>И. Истомин, писатель</a:t>
            </a:r>
          </a:p>
          <a:p>
            <a:endParaRPr lang="ru-RU" dirty="0"/>
          </a:p>
        </p:txBody>
      </p:sp>
      <p:pic>
        <p:nvPicPr>
          <p:cNvPr id="4" name="Рисунок 3" descr="Флаг Ямало-Ненецкого автономного округ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9"/>
            <a:ext cx="720080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02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НАЧАЛО РОССИИ-</a:t>
            </a:r>
            <a:br>
              <a:rPr lang="ru-RU" dirty="0" smtClean="0"/>
            </a:br>
            <a:r>
              <a:rPr lang="ru-RU" dirty="0" smtClean="0"/>
              <a:t>В ЭТОМ СНЕЖНОМ КРАЮ!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 smtClean="0"/>
          </a:p>
          <a:p>
            <a:pPr marL="0" indent="0">
              <a:buNone/>
            </a:pPr>
            <a:r>
              <a:rPr lang="ru-RU" sz="2800" dirty="0" smtClean="0"/>
              <a:t>Дороже нет родного края.</a:t>
            </a:r>
          </a:p>
          <a:p>
            <a:pPr marL="0" indent="0">
              <a:buNone/>
            </a:pPr>
            <a:r>
              <a:rPr lang="ru-RU" sz="2800" dirty="0" smtClean="0"/>
              <a:t>Где отчий дом, семья, друзья.</a:t>
            </a:r>
          </a:p>
          <a:p>
            <a:pPr marL="0" indent="0">
              <a:buNone/>
            </a:pPr>
            <a:r>
              <a:rPr lang="ru-RU" sz="2800" dirty="0" smtClean="0"/>
              <a:t>Его я славлю, воспеваю-</a:t>
            </a:r>
          </a:p>
          <a:p>
            <a:pPr marL="0" indent="0">
              <a:buNone/>
            </a:pPr>
            <a:r>
              <a:rPr lang="ru-RU" sz="2800" dirty="0" smtClean="0"/>
              <a:t>Ведь это родина моя!</a:t>
            </a:r>
            <a:endParaRPr lang="ru-RU" sz="2800" dirty="0"/>
          </a:p>
        </p:txBody>
      </p:sp>
      <p:pic>
        <p:nvPicPr>
          <p:cNvPr id="4" name="Рисунок 3" descr="Приурал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744416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08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9"/>
            <a:ext cx="8424936" cy="5760640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Ямало-Ненецкий автономный округ образован 10 декабря 1930 года. Территория 750,3тыс. км2. Плотность населения составляет 0,7 человек на 1 км2.</a:t>
            </a:r>
            <a:br>
              <a:rPr lang="ru-RU" sz="3200" dirty="0"/>
            </a:br>
            <a:r>
              <a:rPr lang="ru-RU" sz="3200" dirty="0"/>
              <a:t>По данным на 1 января 2004 г. в автономном округе постоянно проживало 516 тыс. человек (городское население 83%, сельское 17%). Административный центр автономного округа </a:t>
            </a:r>
            <a:r>
              <a:rPr lang="ru-RU" sz="3200" u="sng" dirty="0">
                <a:hlinkClick r:id="rId2"/>
              </a:rPr>
              <a:t>г. Салехард</a:t>
            </a:r>
            <a:r>
              <a:rPr lang="ru-RU" sz="3200" dirty="0"/>
              <a:t> (бывший </a:t>
            </a:r>
            <a:r>
              <a:rPr lang="ru-RU" sz="3200" dirty="0" err="1"/>
              <a:t>Обдорск</a:t>
            </a:r>
            <a:r>
              <a:rPr lang="ru-RU" sz="3200" dirty="0"/>
              <a:t>, основанный казаками в 1595 г.). </a:t>
            </a:r>
          </a:p>
        </p:txBody>
      </p:sp>
    </p:spTree>
    <p:extLst>
      <p:ext uri="{BB962C8B-B14F-4D97-AF65-F5344CB8AC3E}">
        <p14:creationId xmlns:p14="http://schemas.microsoft.com/office/powerpoint/2010/main" val="170588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09320"/>
          </a:xfrm>
        </p:spPr>
        <p:txBody>
          <a:bodyPr>
            <a:noAutofit/>
          </a:bodyPr>
          <a:lstStyle/>
          <a:p>
            <a:r>
              <a:rPr lang="ru-RU" sz="3600" dirty="0"/>
              <a:t>Автономный округ состоит из 13 муниципальных образований: г. Салехард, г. </a:t>
            </a:r>
            <a:r>
              <a:rPr lang="ru-RU" sz="3600" dirty="0" err="1"/>
              <a:t>Губкинский</a:t>
            </a:r>
            <a:r>
              <a:rPr lang="ru-RU" sz="3600" dirty="0"/>
              <a:t>, г. </a:t>
            </a:r>
            <a:r>
              <a:rPr lang="ru-RU" sz="3600" dirty="0" err="1"/>
              <a:t>Лабытнанги</a:t>
            </a:r>
            <a:r>
              <a:rPr lang="ru-RU" sz="3600" dirty="0"/>
              <a:t>, г. Муравленко, г. Надым и </a:t>
            </a:r>
            <a:r>
              <a:rPr lang="ru-RU" sz="3600" dirty="0" err="1"/>
              <a:t>Надымский</a:t>
            </a:r>
            <a:r>
              <a:rPr lang="ru-RU" sz="3600" dirty="0"/>
              <a:t> район, г. Новый Уренгой, г. Ноябрьск, </a:t>
            </a:r>
            <a:r>
              <a:rPr lang="ru-RU" sz="3600" dirty="0" err="1"/>
              <a:t>Красноселькупский</a:t>
            </a:r>
            <a:r>
              <a:rPr lang="ru-RU" sz="3600" dirty="0"/>
              <a:t> район, Приуральский район, </a:t>
            </a:r>
            <a:r>
              <a:rPr lang="ru-RU" sz="3600" dirty="0" err="1"/>
              <a:t>Пуровский</a:t>
            </a:r>
            <a:r>
              <a:rPr lang="ru-RU" sz="3600" dirty="0"/>
              <a:t> район, Тазовский район, </a:t>
            </a:r>
            <a:r>
              <a:rPr lang="ru-RU" sz="3600" dirty="0" err="1"/>
              <a:t>Шурышкарский</a:t>
            </a:r>
            <a:r>
              <a:rPr lang="ru-RU" sz="3600" dirty="0"/>
              <a:t> район, </a:t>
            </a:r>
            <a:r>
              <a:rPr lang="ru-RU" sz="3600" dirty="0" err="1"/>
              <a:t>Ямальский</a:t>
            </a:r>
            <a:r>
              <a:rPr lang="ru-RU" sz="3600" dirty="0"/>
              <a:t> район. </a:t>
            </a:r>
          </a:p>
        </p:txBody>
      </p:sp>
    </p:spTree>
    <p:extLst>
      <p:ext uri="{BB962C8B-B14F-4D97-AF65-F5344CB8AC3E}">
        <p14:creationId xmlns:p14="http://schemas.microsoft.com/office/powerpoint/2010/main" val="150848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84976" cy="2636912"/>
          </a:xfrm>
        </p:spPr>
        <p:txBody>
          <a:bodyPr>
            <a:normAutofit/>
          </a:bodyPr>
          <a:lstStyle/>
          <a:p>
            <a:r>
              <a:rPr lang="ru-RU" sz="4000" dirty="0"/>
              <a:t>На территории автономного округа находится 8 </a:t>
            </a:r>
            <a:r>
              <a:rPr lang="ru-RU" sz="4000" dirty="0" smtClean="0"/>
              <a:t>городов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Салехар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964487" cy="45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89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САЛЕХАРД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gublibrary.ru/pub/Goroda-Yamala/Sal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700808"/>
            <a:ext cx="6840760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739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729</Words>
  <Application>Microsoft Office PowerPoint</Application>
  <PresentationFormat>Экран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ЧУМовое путешествие по городам Ямала</vt:lpstr>
      <vt:lpstr>Муниципальное казенное оздоровительное образовательное учреждение «Санаторная школа-интернат для детей, нуждающихся в длительном лечении» г. Тарко-Сале ЯНАО</vt:lpstr>
      <vt:lpstr>Презентация PowerPoint</vt:lpstr>
      <vt:lpstr>Презентация PowerPoint</vt:lpstr>
      <vt:lpstr>ЗДЕСЬ НАЧАЛО РОССИИ- В ЭТОМ СНЕЖНОМ КРАЮ!</vt:lpstr>
      <vt:lpstr>Презентация PowerPoint</vt:lpstr>
      <vt:lpstr>Автономный округ состоит из 13 муниципальных образований: г. Салехард, г. Губкинский, г. Лабытнанги, г. Муравленко, г. Надым и Надымский район, г. Новый Уренгой, г. Ноябрьск, Красноселькупский район, Приуральский район, Пуровский район, Тазовский район, Шурышкарский район, Ямальский район. </vt:lpstr>
      <vt:lpstr>На территории автономного округа находится 8 городов </vt:lpstr>
      <vt:lpstr>  САЛЕХАРД </vt:lpstr>
      <vt:lpstr>Салехард (Саляхард), город на правом берегу Оби близ Северного полярного круга и устья р. Полуй, центр Ямало-Ненецкого автономного округа. </vt:lpstr>
      <vt:lpstr>Презентация PowerPoint</vt:lpstr>
      <vt:lpstr>ЛАБЫТНАНГИ</vt:lpstr>
      <vt:lpstr>Презентация PowerPoint</vt:lpstr>
      <vt:lpstr>Презентация PowerPoint</vt:lpstr>
      <vt:lpstr>Надым – город в Ямало-Ненецком автономном округе, окружного подчинения. Надым – центр Надымского района. </vt:lpstr>
      <vt:lpstr>Город Надым нередко называют северной столицей газовиков и это вполне справедливо, потому что Надым – это крупный современный город у Полярного круга, это гордость всего Ямала.  </vt:lpstr>
      <vt:lpstr>Презентация PowerPoint</vt:lpstr>
      <vt:lpstr>Историческая справка. Основан в 1932 году как административный центр вновь созданного Пуровского района. На ненецком диалекте название Тарко-Сале означает «мыс на развилке». </vt:lpstr>
      <vt:lpstr>ГУБКИНСКИЙ </vt:lpstr>
      <vt:lpstr>Презентация PowerPoint</vt:lpstr>
      <vt:lpstr>Презентация PowerPoint</vt:lpstr>
      <vt:lpstr>  Муравленко – город в Ямало-Ненецком автономном округе, окружного подчинения. Рождение города напрямую связано с другим ямальским городом – Ноябрьском, от которого он находится в 95 км.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Заочное путешествие по городам Ямала</dc:title>
  <dc:creator>User</dc:creator>
  <cp:lastModifiedBy>User</cp:lastModifiedBy>
  <cp:revision>17</cp:revision>
  <dcterms:created xsi:type="dcterms:W3CDTF">2013-12-12T17:49:22Z</dcterms:created>
  <dcterms:modified xsi:type="dcterms:W3CDTF">2016-01-06T20:39:12Z</dcterms:modified>
</cp:coreProperties>
</file>