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>
              <a:buNone/>
            </a:pPr>
            <a:endParaRPr lang="ru-RU" sz="6000" b="1" dirty="0" smtClean="0"/>
          </a:p>
          <a:p>
            <a:pPr algn="ctr">
              <a:buNone/>
            </a:pPr>
            <a:r>
              <a:rPr lang="ru-RU" sz="6000" b="1" dirty="0" smtClean="0"/>
              <a:t>Мы с тобой одной крови. Ты и я...</a:t>
            </a:r>
          </a:p>
          <a:p>
            <a:pPr algn="ctr">
              <a:buNone/>
            </a:pPr>
            <a:r>
              <a:rPr lang="ru-RU" sz="5200" b="1" dirty="0" smtClean="0"/>
              <a:t>«Книга джунглей. </a:t>
            </a:r>
            <a:r>
              <a:rPr lang="ru-RU" sz="5200" b="1" dirty="0" err="1" smtClean="0"/>
              <a:t>Маугли</a:t>
            </a:r>
            <a:r>
              <a:rPr lang="ru-RU" sz="5200" b="1" dirty="0" smtClean="0"/>
              <a:t>»</a:t>
            </a:r>
          </a:p>
          <a:p>
            <a:pPr algn="r">
              <a:buNone/>
            </a:pPr>
            <a:r>
              <a:rPr lang="ru-RU" sz="5200" b="1" dirty="0" smtClean="0"/>
              <a:t>Киплинг </a:t>
            </a:r>
            <a:r>
              <a:rPr lang="ru-RU" sz="5200" b="1" dirty="0" err="1" smtClean="0"/>
              <a:t>Редьярд</a:t>
            </a:r>
            <a:endParaRPr lang="ru-RU" sz="5200" b="1" dirty="0" smtClean="0"/>
          </a:p>
          <a:p>
            <a:pPr algn="r">
              <a:buNone/>
            </a:pPr>
            <a:r>
              <a:rPr lang="ru-RU" sz="6000" b="1" dirty="0" smtClean="0"/>
              <a:t>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- </a:t>
            </a:r>
            <a:r>
              <a:rPr lang="ru-RU" sz="4400" b="1" dirty="0" smtClean="0"/>
              <a:t>Так они называли меня желтой рыбой?</a:t>
            </a:r>
            <a:br>
              <a:rPr lang="ru-RU" sz="4400" b="1" dirty="0" smtClean="0"/>
            </a:br>
            <a:r>
              <a:rPr lang="ru-RU" sz="4400" b="1" dirty="0" smtClean="0"/>
              <a:t>- Да-да, рыбой. И еще червяком! Земляным червяком!</a:t>
            </a:r>
          </a:p>
          <a:p>
            <a:pPr>
              <a:buFontTx/>
              <a:buChar char="-"/>
            </a:pPr>
            <a:r>
              <a:rPr lang="ru-RU" sz="4400" b="1" dirty="0" smtClean="0"/>
              <a:t>Они называли лягушкой?</a:t>
            </a:r>
            <a:br>
              <a:rPr lang="ru-RU" sz="4400" b="1" dirty="0" smtClean="0"/>
            </a:br>
            <a:r>
              <a:rPr lang="ru-RU" sz="4400" b="1" dirty="0" smtClean="0"/>
              <a:t>- Да-да, лягушкой. И еще земляным червяком!</a:t>
            </a:r>
          </a:p>
          <a:p>
            <a:pPr algn="r">
              <a:buNone/>
            </a:pPr>
            <a:r>
              <a:rPr lang="ru-RU" sz="4400" b="1" dirty="0" smtClean="0"/>
              <a:t>«Книга джунглей. </a:t>
            </a:r>
            <a:r>
              <a:rPr lang="ru-RU" sz="4400" b="1" dirty="0" err="1" smtClean="0"/>
              <a:t>Маугли</a:t>
            </a:r>
            <a:r>
              <a:rPr lang="ru-RU" sz="4400" b="1" dirty="0" smtClean="0"/>
              <a:t>»</a:t>
            </a:r>
          </a:p>
          <a:p>
            <a:pPr algn="r">
              <a:buNone/>
            </a:pPr>
            <a:r>
              <a:rPr lang="ru-RU" sz="4400" b="1" dirty="0" smtClean="0"/>
              <a:t>Киплинг </a:t>
            </a:r>
            <a:r>
              <a:rPr lang="ru-RU" sz="4400" b="1" dirty="0" err="1" smtClean="0"/>
              <a:t>Редьярд</a:t>
            </a:r>
            <a:endParaRPr lang="ru-RU" sz="4400" b="1" dirty="0" smtClean="0"/>
          </a:p>
          <a:p>
            <a:pPr algn="r">
              <a:buNone/>
            </a:pPr>
            <a:endParaRPr lang="ru-RU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</Words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ИМИ</cp:lastModifiedBy>
  <cp:revision>9</cp:revision>
  <dcterms:modified xsi:type="dcterms:W3CDTF">2014-11-19T16:19:56Z</dcterms:modified>
</cp:coreProperties>
</file>