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65" r:id="rId3"/>
    <p:sldId id="278" r:id="rId4"/>
    <p:sldId id="257" r:id="rId5"/>
    <p:sldId id="258" r:id="rId6"/>
    <p:sldId id="259" r:id="rId7"/>
    <p:sldId id="264" r:id="rId8"/>
    <p:sldId id="260" r:id="rId9"/>
    <p:sldId id="283" r:id="rId10"/>
    <p:sldId id="261" r:id="rId11"/>
    <p:sldId id="263" r:id="rId12"/>
    <p:sldId id="267" r:id="rId13"/>
    <p:sldId id="284" r:id="rId14"/>
    <p:sldId id="262" r:id="rId15"/>
    <p:sldId id="266" r:id="rId16"/>
    <p:sldId id="275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D42C"/>
    <a:srgbClr val="A7E719"/>
    <a:srgbClr val="FFFF00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A3AC2-EF5E-458E-BE57-7AA06FD9C26C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E97DC-3B05-4AFE-84B9-99F478887A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852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E97DC-3B05-4AFE-84B9-99F478887AB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43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tiff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76864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Моделирование плечевой одежды с цельнокроеным рукавом.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071320" cy="108012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6 </a:t>
            </a:r>
            <a:r>
              <a:rPr lang="ru-RU" b="1" dirty="0">
                <a:solidFill>
                  <a:srgbClr val="C00000"/>
                </a:solidFill>
              </a:rPr>
              <a:t>класс </a:t>
            </a:r>
            <a:r>
              <a:rPr lang="ru-RU" b="1" dirty="0" smtClean="0">
                <a:solidFill>
                  <a:srgbClr val="C00000"/>
                </a:solidFill>
              </a:rPr>
              <a:t>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073507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моделирования выреза горловины в </a:t>
            </a: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293096"/>
            <a:ext cx="7344816" cy="8640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Спинка остается без изменений.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Заштрихованный участок вырезать.</a:t>
            </a: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Гельнур\Desktop\6кл 3четверть\э - копият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44226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ельнур\Desktop\6кл 3четверть\э - копиядс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19913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5807671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4124457" cy="838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Практическая работа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5654702" cy="2376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задание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работы: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1.Вырезать по шаблону заготовку выкройки;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2.Внести изменения по линии горловины переда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3.Вырезать  по новой линии;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4.Соблюдаем правила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т.б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работе с ножницами!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8" name="Рисунок 7" descr="C:\Users\Гельнур\Desktop\методич разработка\20160117_101703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645024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Гельнур\Desktop\методич разработка\20160117_101902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73016"/>
            <a:ext cx="18002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Гельнур\Desktop\6кл 3четверть\э - коп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304256" cy="639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711405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686800" cy="28803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2задание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dirty="0" smtClean="0">
                <a:solidFill>
                  <a:srgbClr val="002060"/>
                </a:solidFill>
              </a:rPr>
              <a:t>Дополнительную деталь: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 –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подкройную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обтачку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повторяющую форму горловины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:\Users\Гельнур\Desktop\методич разработка\20160117_101805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194421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Гельнур\Desktop\методич разработка\20160117_101924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56992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Гельнур\Desktop\методич разработка\20160117_101902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429000"/>
            <a:ext cx="201622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803526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6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392488" cy="955576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 р о в е р я е м  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Гельнур\Desktop\методич разработка\20160117_102242_HD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340768"/>
            <a:ext cx="136815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Гельнур\Desktop\методич разработка\20160117_102258_HD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40768"/>
            <a:ext cx="144016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Гельнур\Desktop\методич разработка\20160117_102317_HDR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068960"/>
            <a:ext cx="1305173" cy="1229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Гельнур\Desktop\методич разработка\20160117_102347_HD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3068960"/>
            <a:ext cx="1415281" cy="1230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Гельнур\Desktop\методич разработка\20160117_102418_HDR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797152"/>
            <a:ext cx="1368152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Гельнур\Desktop\методич разработка\20160117_102437_HD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869160"/>
            <a:ext cx="15121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Гельнур\Desktop\методич разработка\20160117_102513_HDR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2996952"/>
            <a:ext cx="16561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Гельнур\Desktop\методич разработка\20160117_102552_HD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996952"/>
            <a:ext cx="158417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Гельнур\Desktop\методич разработка\20160117_102632_HDR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4869160"/>
            <a:ext cx="1686111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Гельнур\Desktop\методич разработка\20160117_102653_HDR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20272" y="4869160"/>
            <a:ext cx="1656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3491880" y="2636912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круглый</a:t>
            </a:r>
            <a:endParaRPr lang="ru-RU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75656" y="4437112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овальный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796136" y="4365104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</a:t>
            </a:r>
            <a:r>
              <a:rPr lang="ru-RU" b="1" dirty="0" smtClean="0"/>
              <a:t>рямоугольное каре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6309320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</a:t>
            </a:r>
            <a:r>
              <a:rPr lang="ru-RU" b="1" dirty="0" smtClean="0"/>
              <a:t>игурное каре</a:t>
            </a:r>
            <a:endParaRPr lang="ru-RU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331640" y="6309320"/>
            <a:ext cx="22322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углом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25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750"/>
                            </p:stCondLst>
                            <p:childTnLst>
                              <p:par>
                                <p:cTn id="3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750"/>
                            </p:stCondLst>
                            <p:childTnLst>
                              <p:par>
                                <p:cTn id="4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75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250"/>
                            </p:stCondLst>
                            <p:childTnLst>
                              <p:par>
                                <p:cTn id="5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4250"/>
                            </p:stCondLst>
                            <p:childTnLst>
                              <p:par>
                                <p:cTn id="5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6250"/>
                            </p:stCondLst>
                            <p:childTnLst>
                              <p:par>
                                <p:cTn id="6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9500"/>
                            </p:stCondLst>
                            <p:childTnLst>
                              <p:par>
                                <p:cTn id="6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1500"/>
                            </p:stCondLst>
                            <p:childTnLst>
                              <p:par>
                                <p:cTn id="7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878" y="188640"/>
            <a:ext cx="5923384" cy="838200"/>
          </a:xfrm>
        </p:spPr>
        <p:txBody>
          <a:bodyPr>
            <a:normAutofit/>
          </a:bodyPr>
          <a:lstStyle/>
          <a:p>
            <a:pPr marL="0" indent="0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 разреза  для  застежки: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2352801"/>
            <a:ext cx="7272808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а, б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обтачкой;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– окантовочным швом;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 –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подкройной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обтачкой с застежкой на пуговицу;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– тесьмой – молнией на детали переда или спинки.</a:t>
            </a:r>
          </a:p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Фурнитура – это вспомогательные изделия, которые используют в швейном производстве.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фурнитуры: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пуговицы, кнопки, крючки и петли, застежки – молнии, пряжки, цепочки-вешалки.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Гельнур\Desktop\6кл 3четверть\5ам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19" y="188640"/>
            <a:ext cx="1412615" cy="152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ельнур\Desktop\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051759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422653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ЗНАНИЯ: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86868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1.Как вы моделировали форму выреза горловины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2.Какая дополнительная деталь нужна для обработки выреза горловины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она называется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Какую она должна иметь форму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Запоминаем опорные понятия: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подкройная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обтачка,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фурнитура.</a:t>
            </a:r>
          </a:p>
          <a:p>
            <a:pPr marL="0" indent="0" algn="ctr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Подкройная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обтачка повторяет форму горловины и служит для ее обработки.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Фурнитурой называют  мелкие изделия: пояс, карманы.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5978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2899048" cy="83820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рефлексия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2708" y="1412776"/>
            <a:ext cx="4987280" cy="34563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Сегодня я узнала…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Теперь я могу…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Я научилась…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У меня получилось…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Мне захотелось…!</a:t>
            </a:r>
          </a:p>
          <a:p>
            <a:endParaRPr lang="ru-RU" dirty="0" smtClean="0"/>
          </a:p>
        </p:txBody>
      </p:sp>
      <p:pic>
        <p:nvPicPr>
          <p:cNvPr id="2050" name="Picture 2" descr="E:\для сердца\107705469_kofeynaya_sova__2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776390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Наши модели для пошива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085185"/>
            <a:ext cx="8686800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блузка; б - туника;  в – платье; г – халат.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C:\Users\Гельнур\Desktop\6кл 3четверть\3а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8332"/>
            <a:ext cx="6480720" cy="321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687675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532" y="260648"/>
            <a:ext cx="4248472" cy="57606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19256" cy="9361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«Карта» согласия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командного решения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Гельнур\Desktop\1а - копия - копия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0808"/>
            <a:ext cx="482453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03548" y="4149080"/>
            <a:ext cx="8208912" cy="208823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Номера № 1 и 2 пишут условные обозначения мерок;</a:t>
            </a:r>
          </a:p>
          <a:p>
            <a:pPr marL="0" indent="0">
              <a:buFont typeface="Wingdings 2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Номера № 3 и 4 названия мерок;</a:t>
            </a:r>
          </a:p>
          <a:p>
            <a:pPr marL="0" indent="0">
              <a:buFont typeface="Wingdings 2"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В середину прямоугольника – напишите -  условные обозначения и названия мерок   Длин которые мы с вами изучили!!!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17694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752" y="260648"/>
            <a:ext cx="4032448" cy="67471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825" y="1052735"/>
            <a:ext cx="8686800" cy="223224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выдумку!</a:t>
            </a:r>
            <a:endParaRPr lang="en-US" sz="2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Дается в задании </a:t>
            </a:r>
            <a:r>
              <a:rPr lang="ru-RU" sz="2200" b="1" i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утверждения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два факта и одна    </a:t>
            </a:r>
          </a:p>
          <a:p>
            <a:pPr marL="0" indent="0" algn="ctr">
              <a:buNone/>
            </a:pPr>
            <a:r>
              <a:rPr lang="ru-RU" sz="2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«выдумка»  (очень похожую на правду). </a:t>
            </a:r>
          </a:p>
          <a:p>
            <a:pPr marL="0" indent="0" algn="ctr">
              <a:buNone/>
            </a:pPr>
            <a:r>
              <a:rPr lang="ru-RU" sz="2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Задача участников команды, придя к консенсусу, </a:t>
            </a:r>
          </a:p>
          <a:p>
            <a:pPr marL="0" indent="0" algn="ctr">
              <a:buNone/>
            </a:pPr>
            <a:r>
              <a:rPr lang="ru-RU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какое высказывание является выдумкой и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формулируйте правильное утверждение!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88903" y="3435534"/>
            <a:ext cx="2539008" cy="296549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buFont typeface="Wingdings 2"/>
              <a:buNone/>
            </a:pPr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marL="0" indent="0" algn="ctr" fontAlgn="t">
              <a:buFont typeface="Wingdings 2"/>
              <a:buNone/>
            </a:pPr>
            <a:r>
              <a:rPr lang="ru-RU" sz="2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Выкройка чертежа швейного изделия с цельнокроеным рукавом строится одновременно для спинки и переда.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016061" y="3435585"/>
            <a:ext cx="2664296" cy="26642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t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снимать свои мерки нельзя, так как они будут неточными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247928" y="3435534"/>
            <a:ext cx="2539008" cy="238943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Мерка обхвата шеи снимается вокруг шеи в самом узком  месте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4510813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Плечевая  одежда с цельнокроеным рукавом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157192"/>
            <a:ext cx="8686800" cy="92293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блузка; б - туника;  в – платье; г – халат.</a:t>
            </a:r>
          </a:p>
          <a:p>
            <a:endParaRPr lang="ru-RU" dirty="0"/>
          </a:p>
        </p:txBody>
      </p:sp>
      <p:pic>
        <p:nvPicPr>
          <p:cNvPr id="4" name="Picture 2" descr="C:\Users\Гельнур\Desktop\6кл 3четверть\3а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78332"/>
            <a:ext cx="6480720" cy="321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662136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768752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 темы и цели урока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4288" y="908720"/>
            <a:ext cx="2305438" cy="280831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9600" dirty="0" smtClean="0"/>
              <a:t>    </a:t>
            </a: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C00000"/>
                </a:solidFill>
              </a:rPr>
              <a:t>?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Гельнур\Desktop\6кл 3четверть\3ясм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44824"/>
            <a:ext cx="1866449" cy="3890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Гельнур\Desktop\6кл 3четверть\3аи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128587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Гельнур\Desktop\6кл 3четверть\3ат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13049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Гельнур\Desktop\6кл 3четверть\3аб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1006475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Гельнур\Desktop\6кл 3четверть\ю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1503363" cy="258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Гельнур\Desktop\6кл 3четверть\2ам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2448272" cy="42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468814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48681"/>
            <a:ext cx="6768752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</a:t>
            </a:r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лечевой  одежды.</a:t>
            </a: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разные модели на основе одной выкройки.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6137103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Исследуем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25229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Исследуем готовые изделия.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- Что можете сказать про изделие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    - </a:t>
            </a:r>
            <a:r>
              <a:rPr lang="ru-RU" b="1" dirty="0">
                <a:solidFill>
                  <a:srgbClr val="002060"/>
                </a:solidFill>
              </a:rPr>
              <a:t>Ч</a:t>
            </a:r>
            <a:r>
              <a:rPr lang="ru-RU" b="1" dirty="0" smtClean="0">
                <a:solidFill>
                  <a:srgbClr val="002060"/>
                </a:solidFill>
              </a:rPr>
              <a:t>то можно изменить в нашей основной выкройке</a:t>
            </a:r>
            <a:r>
              <a:rPr lang="en-US" b="1" dirty="0" smtClean="0">
                <a:solidFill>
                  <a:srgbClr val="002060"/>
                </a:solidFill>
              </a:rPr>
              <a:t>?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83021887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92313"/>
            <a:ext cx="5544616" cy="13369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формы выреза горловины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05064"/>
            <a:ext cx="8521607" cy="1728192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Знакомимся – с формами выреза горловины: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Круглый, овальный, углом, прямоугольный  (каре),  фигурное каре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Гельнур\Desktop\6кл 3четверть\4а - копия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1376" y="476672"/>
            <a:ext cx="2707088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Гельнур\Desktop\6кл 3четверть\эют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167906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Гельнур\Desktop\6кл 3четверть\э - копияюи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4751" y="2060848"/>
            <a:ext cx="164171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Гельнур\Desktop\6кл 3четверть\э - копиядм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1" y="2003157"/>
            <a:ext cx="160812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Гельнур\Desktop\6кл 3четверть\э - копиядхч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2076" y="2051539"/>
            <a:ext cx="1569052" cy="15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Гельнур\Desktop\6кл 3четверть\э - копият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677" y="2051537"/>
            <a:ext cx="1642133" cy="15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2715574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8424936" cy="237626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«Друзья по часам(времени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marL="0" indent="0" algn="ctr">
              <a:buNone/>
            </a:pP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Учащиеся встречаются со своими одноклассниками в «отведенное учителем » время для эффективного взаимодействия.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C:\Users\Гельнур\Desktop\e1c4799dde1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429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26956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92D05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668</TotalTime>
  <Words>483</Words>
  <Application>Microsoft Office PowerPoint</Application>
  <PresentationFormat>Экран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Моделирование плечевой одежды с цельнокроеным рукавом.</vt:lpstr>
      <vt:lpstr>1. </vt:lpstr>
      <vt:lpstr>2. </vt:lpstr>
      <vt:lpstr>Плечевая  одежда с цельнокроеным рукавом</vt:lpstr>
      <vt:lpstr>Определение  темы и цели урока</vt:lpstr>
      <vt:lpstr>Слайд 6</vt:lpstr>
      <vt:lpstr>Исследуем </vt:lpstr>
      <vt:lpstr> Моделирование формы выреза горловины </vt:lpstr>
      <vt:lpstr>Слайд 9</vt:lpstr>
      <vt:lpstr>Пример моделирования выреза горловины в форме </vt:lpstr>
      <vt:lpstr>Практическая работа</vt:lpstr>
      <vt:lpstr>Слайд 12</vt:lpstr>
      <vt:lpstr>П р о в е р я е м  </vt:lpstr>
      <vt:lpstr>Обработка  разреза  для  застежки:</vt:lpstr>
      <vt:lpstr>ПРОВЕРЯЕМ СВОИ ЗНАНИЯ: </vt:lpstr>
      <vt:lpstr>рефлексия</vt:lpstr>
      <vt:lpstr>Наши модели для пошива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Швейное изделие.</dc:title>
  <dc:creator>Гельнур Адгамовна</dc:creator>
  <cp:lastModifiedBy>Гельнур</cp:lastModifiedBy>
  <cp:revision>104</cp:revision>
  <dcterms:created xsi:type="dcterms:W3CDTF">2015-01-16T15:07:22Z</dcterms:created>
  <dcterms:modified xsi:type="dcterms:W3CDTF">2016-01-17T09:26:57Z</dcterms:modified>
</cp:coreProperties>
</file>