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3" r:id="rId7"/>
    <p:sldId id="265" r:id="rId8"/>
    <p:sldId id="269" r:id="rId9"/>
    <p:sldId id="264" r:id="rId10"/>
    <p:sldId id="276" r:id="rId11"/>
    <p:sldId id="258" r:id="rId12"/>
    <p:sldId id="266" r:id="rId13"/>
    <p:sldId id="275" r:id="rId14"/>
    <p:sldId id="268" r:id="rId15"/>
    <p:sldId id="273" r:id="rId16"/>
    <p:sldId id="274" r:id="rId17"/>
    <p:sldId id="267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D1FB-0311-4C68-9333-0002E5E8773A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4263-36D5-44B5-B52F-2613E69BC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04EA-221A-447E-AD18-6963C1CC863B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AC31-2211-468F-A3B0-F0AB05DE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D225-E021-45A9-94C2-8714D436C4A2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0CFD-E06F-473C-A17A-A2F10073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6D0B-8824-4440-AEBF-5ABBE2D7B6BF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95DC-FE76-4D19-B010-DAA460A3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328-C286-46BD-A58A-98545D00D8EA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4159-E345-4E86-9F94-C60EB3E28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7C11-5332-4102-BB19-364F49AAB241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0CA4-859C-4210-81DB-9C4A4253B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8323-07CF-45FB-8798-5F87E38120C4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BCB-E0D9-4406-B5D3-5CAF76E2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D423-DCAE-47B0-80DE-587351DC478D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496E-832F-4BCA-99F5-4B2BF547E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97F5-9D70-441D-BE81-19C6753AC25C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64F7-2493-4703-99A2-EA62103B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84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771525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600200"/>
            <a:ext cx="77152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AB08C-2C3C-432A-A866-79DC88BC9404}" type="datetimeFigureOut">
              <a:rPr lang="ru-RU"/>
              <a:pPr>
                <a:defRPr/>
              </a:pPr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C0C67-F93E-4A7F-9280-F15C2306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picasaweb.google.ru/VoloshinaElena/cAUVaC/photo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auty67.ru/wp-content/uploads/2011/03/7b14aa4e7a0f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radikal.ru/F/i055.radikal.ru/0909/d2/556ca72562fa.jpg.html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проект Пуговица\95320166_3265567_0_72180_f29044d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6667500" cy="3000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маленькой пуговицы</a:t>
            </a:r>
          </a:p>
        </p:txBody>
      </p:sp>
      <p:sp>
        <p:nvSpPr>
          <p:cNvPr id="4101" name="AutoShape 5" descr="http://afisha.gazeta.kz/getImage/?type=1&amp;w=200&amp;id=2558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afisha.gazeta.kz/getImage/?type=1&amp;w=200&amp;id=2558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Desktop\проект Пуговица\6493ba11ee0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1638300" cy="1323975"/>
          </a:xfrm>
          <a:prstGeom prst="rect">
            <a:avLst/>
          </a:prstGeom>
          <a:noFill/>
        </p:spPr>
      </p:pic>
      <p:pic>
        <p:nvPicPr>
          <p:cNvPr id="3" name="Picture 2" descr="D:\Desktop\проект Пуговица\3949568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81128"/>
            <a:ext cx="8572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2" descr="http://www.etoya.ru/files/images/pub/part_0/13800/src/pugovica_x4.jpg?400_300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1568" t="10667" r="21568" b="20000"/>
          <a:stretch>
            <a:fillRect/>
          </a:stretch>
        </p:blipFill>
        <p:spPr bwMode="auto">
          <a:xfrm>
            <a:off x="6444208" y="4221088"/>
            <a:ext cx="2057794" cy="1943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5" descr="http://www.etoya.ru/files/images/pub/part_0/13800/src/pugovica_Spanish_button_ca.jpg?576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183" y="1844824"/>
            <a:ext cx="262109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Содержимое 3" descr="f80119f55b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5256584" cy="2628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6043"/>
            <a:ext cx="7796507" cy="121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mg1.liveinternet.ru/images/attach/c/2/73/287/73287699_3419483_b10cb9a20e3550e5d80e9878e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3"/>
            <a:ext cx="1872208" cy="24261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7" descr="Картинка 1344 из 29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6672"/>
            <a:ext cx="2514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9" descr="Картинка 426 из 29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708920"/>
            <a:ext cx="2174073" cy="30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 descr="Пуговицы в русской арм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420888"/>
            <a:ext cx="2195736" cy="335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пуговиц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7974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User\Рабочий стол\Без имени-1копир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3140968"/>
            <a:ext cx="44323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http://www.etoya.ru/files/images/pub/part_0/13800/src/pugovica_Satsuma_irises_f&amp;b.jpg?326_400"/>
          <p:cNvPicPr>
            <a:picLocks noChangeAspect="1" noChangeArrowheads="1"/>
          </p:cNvPicPr>
          <p:nvPr/>
        </p:nvPicPr>
        <p:blipFill>
          <a:blip r:embed="rId4" cstate="print"/>
          <a:srcRect l="26994" b="44000"/>
          <a:stretch>
            <a:fillRect/>
          </a:stretch>
        </p:blipFill>
        <p:spPr bwMode="auto">
          <a:xfrm>
            <a:off x="5796136" y="836712"/>
            <a:ext cx="19390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http://lh3.google.ru/VoloshinaElena/R6Ji_GoINAI/AAAAAAAAAY4/ObT_DRIACPk/s400/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391" t="7111" r="3391" b="7556"/>
          <a:stretch>
            <a:fillRect/>
          </a:stretch>
        </p:blipFill>
        <p:spPr bwMode="auto">
          <a:xfrm>
            <a:off x="539552" y="548680"/>
            <a:ext cx="4785532" cy="20882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atticcraft.ru/files/2524/photo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552395" cy="2664296"/>
          </a:xfrm>
          <a:prstGeom prst="rect">
            <a:avLst/>
          </a:prstGeom>
          <a:noFill/>
        </p:spPr>
      </p:pic>
      <p:pic>
        <p:nvPicPr>
          <p:cNvPr id="24582" name="Picture 6" descr="http://im7-tub-ru.yandex.net/i?id=38881141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888432" cy="2916324"/>
          </a:xfrm>
          <a:prstGeom prst="rect">
            <a:avLst/>
          </a:prstGeom>
          <a:noFill/>
        </p:spPr>
      </p:pic>
      <p:pic>
        <p:nvPicPr>
          <p:cNvPr id="24584" name="Picture 8" descr="http://www.fabrics.ru/images/gamma/f/7/g3066009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61656"/>
            <a:ext cx="3096344" cy="3096344"/>
          </a:xfrm>
          <a:prstGeom prst="rect">
            <a:avLst/>
          </a:prstGeom>
          <a:noFill/>
        </p:spPr>
      </p:pic>
      <p:pic>
        <p:nvPicPr>
          <p:cNvPr id="7" name="Содержимое 3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89040"/>
            <a:ext cx="3740418" cy="1989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ed993e4add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912768" cy="63323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___4d57eb78b3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2880320" cy="2570793"/>
          </a:xfrm>
          <a:prstGeom prst="rect">
            <a:avLst/>
          </a:prstGeom>
        </p:spPr>
      </p:pic>
      <p:pic>
        <p:nvPicPr>
          <p:cNvPr id="26626" name="Picture 2" descr="http://ic.pics.livejournal.com/a_poli/8872958/1616044/1616044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248472" cy="3352310"/>
          </a:xfrm>
          <a:prstGeom prst="rect">
            <a:avLst/>
          </a:prstGeom>
          <a:noFill/>
        </p:spPr>
      </p:pic>
      <p:pic>
        <p:nvPicPr>
          <p:cNvPr id="26628" name="Picture 4" descr="http://j.sprosus.com.ua/1008/872/294/zo3jpgkiq5huggch/l--ukraine-harkovskaya_obl-harkov-antikvariat_kollektsii-kollektsionirovanie-pugovitsy_armejskiesss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551967" cy="265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ost-28418-1352953961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2016224" cy="198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static1.ozone.ru/multimedia/audio_cd_covers/c300/100080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744416" cy="3744416"/>
          </a:xfrm>
          <a:prstGeom prst="rect">
            <a:avLst/>
          </a:prstGeom>
          <a:noFill/>
        </p:spPr>
      </p:pic>
      <p:sp>
        <p:nvSpPr>
          <p:cNvPr id="25604" name="AutoShape 4" descr="http://im2-tub-ru.yandex.net/i?id=524701887-5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forums-su.com/download/file.php?id=2011406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239" y="119675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28345_beb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7" y="462958"/>
            <a:ext cx="5976663" cy="58373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14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590465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Button_king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93496" cy="5108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nsportal.ru/sites/default/files/2012/1/1288503609_57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D:\Desktop\1288503609_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92392" cy="569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b72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476672"/>
            <a:ext cx="6840759" cy="6019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esktop\0007-015-KHorosho-razvityj-mozg-obschestvennyj-kharakter-truda-priveli-k-rezko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15921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ibud.ua/uploads/mce/dizain/kamen/1-kamen-v-interer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ibud.ua/uploads/mce/dizain/kamen/1-kamen-v-interer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D:\Desktop\1-kamen-v-inter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670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Картинка 133 из 644"/>
          <p:cNvPicPr>
            <a:picLocks noChangeAspect="1" noChangeArrowheads="1"/>
          </p:cNvPicPr>
          <p:nvPr/>
        </p:nvPicPr>
        <p:blipFill>
          <a:blip r:embed="rId2" cstate="print"/>
          <a:srcRect b="8888"/>
          <a:stretch>
            <a:fillRect/>
          </a:stretch>
        </p:blipFill>
        <p:spPr bwMode="auto">
          <a:xfrm>
            <a:off x="467544" y="692696"/>
            <a:ext cx="4104456" cy="336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D:\Desktop\pro_pugovic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57150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2" descr="http://i38.tinypic.com/jud1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692696"/>
            <a:ext cx="3898675" cy="341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101515860_RomaliAsilzadekadinvekGlekadin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294" y="0"/>
            <a:ext cx="54627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D:\Desktop\art_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166255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fib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5936"/>
            <a:ext cx="3131840" cy="26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564904"/>
            <a:ext cx="1259659" cy="168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http://lh5.google.ru/VoloshinaElena/R6MdXWoINlI/AAAAAAAAAeQ/oB6LTVIGhW8/s400/%D0%B4%D1%80%D0%B5%D0%B2%D0%BD%D0%B5%D1%80%D1%83%D1%81%D1%81%D0%BA%D0%B8%D0%B5%20%D0%BF%D1%83%D0%B3%D0%BE%D0%B2%D0%B8%D1%86%D1%8B-%D0%B3%D0%B8%D1%80%D1%8C%D0%BA%D0%B8.jpg"/>
          <p:cNvPicPr>
            <a:picLocks noChangeAspect="1" noChangeArrowheads="1"/>
          </p:cNvPicPr>
          <p:nvPr/>
        </p:nvPicPr>
        <p:blipFill>
          <a:blip r:embed="rId2" cstate="print"/>
          <a:srcRect l="2477" t="3999" r="3406" b="12000"/>
          <a:stretch>
            <a:fillRect/>
          </a:stretch>
        </p:blipFill>
        <p:spPr bwMode="auto">
          <a:xfrm>
            <a:off x="539552" y="476672"/>
            <a:ext cx="4464496" cy="26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2" descr="http://beauty67.ru/wp-content/uploads/2011/03/7b14aa4e7a0f-150x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2692896" cy="291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5" descr="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263" r="5263" b="15385"/>
          <a:stretch>
            <a:fillRect/>
          </a:stretch>
        </p:blipFill>
        <p:spPr bwMode="auto">
          <a:xfrm>
            <a:off x="827584" y="3284984"/>
            <a:ext cx="267537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6" descr="http://www.etoya.ru/files/images/pub/part_0/13800/src/pug7.jpg?400_298"/>
          <p:cNvPicPr>
            <a:picLocks noChangeAspect="1" noChangeArrowheads="1"/>
          </p:cNvPicPr>
          <p:nvPr/>
        </p:nvPicPr>
        <p:blipFill>
          <a:blip r:embed="rId7" cstate="print"/>
          <a:srcRect l="30000" t="20470" r="32001" b="23154"/>
          <a:stretch>
            <a:fillRect/>
          </a:stretch>
        </p:blipFill>
        <p:spPr bwMode="auto">
          <a:xfrm>
            <a:off x="4211960" y="3645024"/>
            <a:ext cx="2244080" cy="258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33b477a65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03811" cy="657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ttp://art.1september.ru/2003/14/no14_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53136"/>
            <a:ext cx="1700130" cy="15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Magicheskie-pugovitsyiistoriya-obere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6264697" cy="2996614"/>
          </a:xfrm>
          <a:prstGeom prst="rect">
            <a:avLst/>
          </a:prstGeom>
        </p:spPr>
      </p:pic>
      <p:pic>
        <p:nvPicPr>
          <p:cNvPr id="6" name="Содержимое 3" descr="12042018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01008"/>
            <a:ext cx="3456384" cy="3010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goviz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pugovizi</Template>
  <TotalTime>284</TotalTime>
  <Words>0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pugovizi</vt:lpstr>
      <vt:lpstr> История маленькой пуговицы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пуговицы</dc:title>
  <dc:creator>Home</dc:creator>
  <cp:lastModifiedBy>Home</cp:lastModifiedBy>
  <cp:revision>30</cp:revision>
  <dcterms:created xsi:type="dcterms:W3CDTF">2014-05-04T09:40:50Z</dcterms:created>
  <dcterms:modified xsi:type="dcterms:W3CDTF">2014-05-14T14:42:34Z</dcterms:modified>
</cp:coreProperties>
</file>