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E84D8-72CB-417A-9F67-FA6B40676714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8AF3-63D1-41EB-9C1D-965AE8AF2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padlet.com/mrz_olga/5buokpe5vv8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34" y="1780561"/>
            <a:ext cx="798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Исчезнувшие храмы г.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Углича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143248"/>
            <a:ext cx="8429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Авторы: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Филиппова Ольга Юрьевна, учитель русского языка и литературы.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Хохлова Людмила Николаевна, учитель немецкого языка.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5429264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 4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Углич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00034" y="571480"/>
            <a:ext cx="8286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методических разработок по региональной истории России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10-й класс: XX — начало XXI века. Тема ΙΙ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Параск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3434182" cy="547070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39258" t="15381" r="12695" b="39209"/>
          <a:stretch>
            <a:fillRect/>
          </a:stretch>
        </p:blipFill>
        <p:spPr bwMode="auto">
          <a:xfrm>
            <a:off x="4357686" y="1000108"/>
            <a:ext cx="39682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142852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Пятницкая церковь, церковь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Параскевы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Пятницы,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Параскеевская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церковь,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Прасковьевская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Исслед\Икона Параскеве Пятниц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429132"/>
            <a:ext cx="1788279" cy="22860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86512" y="6072206"/>
            <a:ext cx="2714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Параскеве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Пятнице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0977" t="19043" r="23828" b="47998"/>
          <a:stretch>
            <a:fillRect/>
          </a:stretch>
        </p:blipFill>
        <p:spPr bwMode="auto">
          <a:xfrm>
            <a:off x="571472" y="1142984"/>
            <a:ext cx="3786214" cy="441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52734" t="15381" r="26172" b="39209"/>
          <a:stretch>
            <a:fillRect/>
          </a:stretch>
        </p:blipFill>
        <p:spPr bwMode="auto">
          <a:xfrm>
            <a:off x="5786446" y="2071678"/>
            <a:ext cx="257176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357167"/>
            <a:ext cx="650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Воздвижение креста или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Солунская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Селунская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Фотографии\2015-12-09 09.10.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357562"/>
            <a:ext cx="4000528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Исслед\церковь апостола Филипп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720601" cy="39290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285728"/>
            <a:ext cx="8143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Филипповская, церковь Рождества Христова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могилицах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Христорождественская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церковь, Рождественская церковь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36328" t="15381" r="9765" b="39209"/>
          <a:stretch>
            <a:fillRect/>
          </a:stretch>
        </p:blipFill>
        <p:spPr bwMode="auto">
          <a:xfrm>
            <a:off x="4498258" y="3714752"/>
            <a:ext cx="4431460" cy="298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Успения Пресвятой Богородицы, Богородицкая церковь, Успенская церковь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Успенская_ц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571480"/>
            <a:ext cx="4572032" cy="3234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5742" t="16113" r="9179" b="39941"/>
          <a:stretch>
            <a:fillRect/>
          </a:stretch>
        </p:blipFill>
        <p:spPr bwMode="auto">
          <a:xfrm>
            <a:off x="428596" y="714356"/>
            <a:ext cx="492446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User\Рабочий стол\Фотографии\2015-11-16 15.15.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500306"/>
            <a:ext cx="273542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Фотографии\2015-11-16 15.13.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929066"/>
            <a:ext cx="3675794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4643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Благовещения Пресвятой Богородицы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57167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Воскресенская (Георгиевская) церковь на городском кладбище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6914" t="21240" r="10937" b="39209"/>
          <a:stretch>
            <a:fillRect/>
          </a:stretch>
        </p:blipFill>
        <p:spPr bwMode="auto">
          <a:xfrm>
            <a:off x="214282" y="857232"/>
            <a:ext cx="4500594" cy="273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8672" t="15381" r="12304" b="45068"/>
          <a:stretch>
            <a:fillRect/>
          </a:stretch>
        </p:blipFill>
        <p:spPr bwMode="auto">
          <a:xfrm>
            <a:off x="142844" y="3714752"/>
            <a:ext cx="453806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User\Рабочий стол\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357298"/>
            <a:ext cx="3222532" cy="214314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000504"/>
            <a:ext cx="308694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Николы Чудотворца на Петухове,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Николопетуховская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церковь, Никольская церковь, Николаевская церковь, Николы церковь, Николы Угодника церковь, Николая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Мирликийского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Святоникольская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User\Рабочий стол\Николо на Петуха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646373" cy="35719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39258" t="15381" r="12695" b="39209"/>
          <a:stretch>
            <a:fillRect/>
          </a:stretch>
        </p:blipFill>
        <p:spPr bwMode="auto">
          <a:xfrm>
            <a:off x="4961452" y="3429000"/>
            <a:ext cx="40627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Николы «на песках»,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Николопесоцкая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церковь Святой 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Живоначальной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Троицы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7500" t="25635" r="13281" b="34814"/>
          <a:stretch>
            <a:fillRect/>
          </a:stretch>
        </p:blipFill>
        <p:spPr bwMode="auto">
          <a:xfrm>
            <a:off x="214282" y="1357298"/>
            <a:ext cx="488953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9258" t="15381" r="12695" b="39209"/>
          <a:stretch>
            <a:fillRect/>
          </a:stretch>
        </p:blipFill>
        <p:spPr bwMode="auto">
          <a:xfrm>
            <a:off x="5143504" y="3786190"/>
            <a:ext cx="3786214" cy="286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1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Пресвятой Богородицы, Введенская, Богородицкая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6953" t="32226" r="10351" b="23828"/>
          <a:stretch>
            <a:fillRect/>
          </a:stretch>
        </p:blipFill>
        <p:spPr bwMode="auto">
          <a:xfrm>
            <a:off x="357158" y="928670"/>
            <a:ext cx="522330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39258" t="15381" r="12695" b="39209"/>
          <a:stretch>
            <a:fillRect/>
          </a:stretch>
        </p:blipFill>
        <p:spPr bwMode="auto">
          <a:xfrm>
            <a:off x="5459182" y="3857628"/>
            <a:ext cx="36848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38672" t="15381" r="11523" b="45068"/>
          <a:stretch>
            <a:fillRect/>
          </a:stretch>
        </p:blipFill>
        <p:spPr bwMode="auto">
          <a:xfrm>
            <a:off x="142844" y="785794"/>
            <a:ext cx="517264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User\Рабочий стол\Фотографии\PB08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694" y="3786190"/>
            <a:ext cx="4069141" cy="27146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Всех Святых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Путеводитель по церквам г. Углич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168" y="366712"/>
            <a:ext cx="41576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ц. Св. Леонт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4398235" cy="392909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39258" t="15381" r="12695" b="39209"/>
          <a:stretch>
            <a:fillRect/>
          </a:stretch>
        </p:blipFill>
        <p:spPr bwMode="auto">
          <a:xfrm>
            <a:off x="4857752" y="3643314"/>
            <a:ext cx="4143404" cy="313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142853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Леонтия Ростовского, церковь Леонтия, церковь епископа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Ростовского за Волгою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Д.С. Лихач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28604"/>
            <a:ext cx="2872250" cy="55721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071546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«Если человек равнодушен к памятникам истории своей страны – он, как правило, равнодушен к своей стране».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6143644"/>
            <a:ext cx="4786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Лихачев Д.С. (28 ноября 1906 – 30 сентября 1999)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071546"/>
            <a:ext cx="282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2555649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Пройдите по ссылке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http://padlet.com/mrz_olga/5buokpe5vv8v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1D1D1B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D1D1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 доске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1D1D1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Padlet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1D1D1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D1D1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подходящее название для церквей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Sergei-Prokudin-Gorski-La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7" y="1285860"/>
            <a:ext cx="3373461" cy="53578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285728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Серге́й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Миха́йлович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Проку́дин-Го́рский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русский фотограф, химик, изобретатель, издатель, педагог и общественный деятель, член Императорского Русского географического, Императорского Русского технического и Русского фотографического обществ. 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500043"/>
            <a:ext cx="878687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1908 году на территории города Углича насчитывалось 26 городских храмов, из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них 17 приходских церквей, и 74 приходских сельских храма (приходские храмы –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церкви, где местное население исполняло требы и обряды православного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верования). Все церкви были разделены на пять благочинных округов – 2 округа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составляли храмы города Углича и 3 округа – храмы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Угличского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уезда.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8750" t="15686" r="3906" b="11377"/>
          <a:stretch>
            <a:fillRect/>
          </a:stretch>
        </p:blipFill>
        <p:spPr bwMode="auto">
          <a:xfrm>
            <a:off x="97413" y="142852"/>
            <a:ext cx="9002271" cy="652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Исслед\церковь Василия Велико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5196626" cy="464347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49805" t="15381" r="23242" b="39209"/>
          <a:stretch>
            <a:fillRect/>
          </a:stretch>
        </p:blipFill>
        <p:spPr bwMode="auto">
          <a:xfrm>
            <a:off x="5643570" y="2143116"/>
            <a:ext cx="3357586" cy="45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Церковь Василия Великого (обиходные названия  Васильевская церковь,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Василиевская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церковь, Василия Кесарийского церковь)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Исслед\Вознес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4470153" cy="3386141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Фотографии\2015-11-17 16.01.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286124"/>
            <a:ext cx="4060255" cy="33188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Вознесенская церковь, церковь Вознесения Господня 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могилицах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User\Рабочий стол\Ильинская церковь в Углич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609333" cy="3410907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 l="36328" t="15381" r="9765" b="39209"/>
          <a:stretch>
            <a:fillRect/>
          </a:stretch>
        </p:blipFill>
        <p:spPr bwMode="auto">
          <a:xfrm>
            <a:off x="4643438" y="3643314"/>
            <a:ext cx="43461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7" y="214290"/>
            <a:ext cx="5500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Ильинская церковь, церковь Ильи Пророка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Церковь_Петра_и_Пав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618732" cy="3267753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l="36328" t="15381" r="9765" b="39209"/>
          <a:stretch>
            <a:fillRect/>
          </a:stretch>
        </p:blipFill>
        <p:spPr bwMode="auto">
          <a:xfrm>
            <a:off x="4751747" y="3714752"/>
            <a:ext cx="424019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34" y="357167"/>
            <a:ext cx="635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Петропавловская церковь, церковь Петра и Павла 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355</Words>
  <Application>Microsoft Office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</cp:revision>
  <dcterms:created xsi:type="dcterms:W3CDTF">2016-01-05T07:19:34Z</dcterms:created>
  <dcterms:modified xsi:type="dcterms:W3CDTF">2016-01-09T12:55:20Z</dcterms:modified>
</cp:coreProperties>
</file>