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78" d="100"/>
          <a:sy n="78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193A6-3E58-4E82-84A1-4ADC30A24302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DE368-7CA8-4C64-92AB-560C1C2FE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E368-7CA8-4C64-92AB-560C1C2FEA4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E368-7CA8-4C64-92AB-560C1C2FEA4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E368-7CA8-4C64-92AB-560C1C2FEA4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E368-7CA8-4C64-92AB-560C1C2FEA4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E368-7CA8-4C64-92AB-560C1C2FEA4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E368-7CA8-4C64-92AB-560C1C2FEA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E368-7CA8-4C64-92AB-560C1C2FEA4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Смело</a:t>
            </a:r>
            <a:r>
              <a:rPr lang="ru-RU" baseline="0" dirty="0" smtClean="0"/>
              <a:t> шагайте по улицам, дети, если вы знаете правила эти!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E368-7CA8-4C64-92AB-560C1C2FEA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5887CF-94EC-4107-98C1-FA0D97FD65E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C0297EA-8A41-4B2B-9B9C-193AF71B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Машины в нашей семье и ПДД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17911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Как мы ведем себя на дороге </a:t>
            </a:r>
            <a:r>
              <a:rPr lang="ru-RU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</a:p>
          <a:p>
            <a:endParaRPr lang="ru-RU" dirty="0" smtClean="0">
              <a:sym typeface="Wingdings" pitchFamily="2" charset="2"/>
            </a:endParaRPr>
          </a:p>
          <a:p>
            <a:endParaRPr lang="ru-RU" sz="2000" dirty="0" smtClean="0">
              <a:sym typeface="Wingdings" pitchFamily="2" charset="2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sym typeface="Wingdings" pitchFamily="2" charset="2"/>
              </a:rPr>
              <a:t>                                                                       Составили: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sym typeface="Wingdings" pitchFamily="2" charset="2"/>
              </a:rPr>
              <a:t>                                                                       воспитатели МБДОУ                                                         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sym typeface="Wingdings" pitchFamily="2" charset="2"/>
              </a:rPr>
              <a:t>                                                                 «Детский сад №2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sym typeface="Wingdings" pitchFamily="2" charset="2"/>
              </a:rPr>
              <a:t>                                                     «Искорка»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sym typeface="Wingdings" pitchFamily="2" charset="2"/>
              </a:rPr>
              <a:t>                                                         Горбань О.П.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sym typeface="Wingdings" pitchFamily="2" charset="2"/>
              </a:rPr>
              <a:t>                                                         Чернова Л.Н.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ж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3749355" cy="32455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named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5"/>
            <a:ext cx="8028384" cy="5373216"/>
          </a:xfrm>
          <a:prstGeom prst="rect">
            <a:avLst/>
          </a:prstGeom>
        </p:spPr>
      </p:pic>
      <p:pic>
        <p:nvPicPr>
          <p:cNvPr id="4" name="Содержимое 3" descr="232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72136" cy="3204102"/>
          </a:xfrm>
        </p:spPr>
      </p:pic>
      <p:sp>
        <p:nvSpPr>
          <p:cNvPr id="6" name="Прямоугольник 5"/>
          <p:cNvSpPr/>
          <p:nvPr/>
        </p:nvSpPr>
        <p:spPr>
          <a:xfrm>
            <a:off x="5286380" y="571480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Конкурс чтецов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named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00192" cy="4149080"/>
          </a:xfrm>
          <a:prstGeom prst="rect">
            <a:avLst/>
          </a:prstGeom>
        </p:spPr>
      </p:pic>
      <p:pic>
        <p:nvPicPr>
          <p:cNvPr id="4" name="Содержимое 3" descr="4345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6976" y="3202559"/>
            <a:ext cx="2670048" cy="1932432"/>
          </a:xfrm>
        </p:spPr>
      </p:pic>
      <p:sp>
        <p:nvSpPr>
          <p:cNvPr id="6" name="Прямоугольник 5"/>
          <p:cNvSpPr/>
          <p:nvPr/>
        </p:nvSpPr>
        <p:spPr>
          <a:xfrm>
            <a:off x="6572264" y="285728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НОД  по ПДД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named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5050" y="2295525"/>
            <a:ext cx="6838950" cy="4562475"/>
          </a:xfrm>
          <a:prstGeom prst="rect">
            <a:avLst/>
          </a:prstGeom>
        </p:spPr>
      </p:pic>
      <p:pic>
        <p:nvPicPr>
          <p:cNvPr id="4" name="Содержимое 3" descr="16605_7a0fd40e0548254964cc72aafac4cce4.jp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436327" cy="4572000"/>
          </a:xfrm>
        </p:spPr>
      </p:pic>
      <p:sp>
        <p:nvSpPr>
          <p:cNvPr id="6" name="TextBox 5"/>
          <p:cNvSpPr txBox="1"/>
          <p:nvPr/>
        </p:nvSpPr>
        <p:spPr>
          <a:xfrm>
            <a:off x="4286248" y="2142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642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Музыкально – литературное развлечение «Приключение Мухи или </a:t>
            </a:r>
            <a:r>
              <a:rPr lang="ru-RU" dirty="0" smtClean="0"/>
              <a:t>хитрости Паука </a:t>
            </a:r>
            <a:r>
              <a:rPr lang="ru-RU" dirty="0" smtClean="0"/>
              <a:t>на дороге»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named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40051" y="954051"/>
            <a:ext cx="5157192" cy="665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303131860_pravil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92392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0496" y="5000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Приобретенные знания дети отражают в своих рисунках.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s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4062" y="0"/>
            <a:ext cx="5679938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lid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643314"/>
            <a:ext cx="4286248" cy="32146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Смело шагайте по улицам, дети, если вы знаете правила эти!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Список  используемой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3200" dirty="0" smtClean="0"/>
              <a:t>  </a:t>
            </a:r>
            <a:r>
              <a:rPr lang="ru-RU" altLang="ru-RU" sz="3200" dirty="0" smtClean="0"/>
              <a:t>О. А. </a:t>
            </a:r>
            <a:r>
              <a:rPr lang="ru-RU" altLang="ru-RU" sz="3200" dirty="0" err="1" smtClean="0"/>
              <a:t>Скорлупова</a:t>
            </a:r>
            <a:r>
              <a:rPr lang="ru-RU" altLang="ru-RU" sz="3200" dirty="0" smtClean="0"/>
              <a:t> Занятия с детьми старшего дошкольного возраста “Транспорт: наземный, водный, воздушный”. Москва, 2006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3200" dirty="0" smtClean="0"/>
              <a:t>      </a:t>
            </a:r>
            <a:r>
              <a:rPr lang="ru-RU" altLang="ru-RU" sz="3200" dirty="0" smtClean="0"/>
              <a:t>Н</a:t>
            </a:r>
            <a:r>
              <a:rPr lang="ru-RU" altLang="ru-RU" sz="3200" dirty="0" smtClean="0"/>
              <a:t>. А. Извекова, А. Ф. Медведева Правила дорожного движения для детей дошкольного возраста. М.: ТЦ Сфера, 2006.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3200" dirty="0" smtClean="0"/>
              <a:t>      </a:t>
            </a:r>
            <a:r>
              <a:rPr lang="ru-RU" altLang="ru-RU" sz="3200" dirty="0" smtClean="0"/>
              <a:t> </a:t>
            </a:r>
            <a:r>
              <a:rPr lang="ru-RU" altLang="ru-RU" sz="3200" dirty="0" smtClean="0"/>
              <a:t>Г. П. </a:t>
            </a:r>
            <a:r>
              <a:rPr lang="ru-RU" altLang="ru-RU" sz="3200" dirty="0" err="1" smtClean="0"/>
              <a:t>Шалаева</a:t>
            </a:r>
            <a:r>
              <a:rPr lang="ru-RU" altLang="ru-RU" sz="3200" dirty="0" smtClean="0"/>
              <a:t> Мои друзья дорожные знаки. Развиваем интеллект. М.: “Издательство “ЭКСМО”, 2004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3200" dirty="0" smtClean="0"/>
              <a:t>      </a:t>
            </a:r>
            <a:r>
              <a:rPr lang="ru-RU" altLang="ru-RU" sz="3200" dirty="0" err="1" smtClean="0"/>
              <a:t>Тарутин</a:t>
            </a:r>
            <a:r>
              <a:rPr lang="ru-RU" altLang="ru-RU" sz="3200" dirty="0" smtClean="0"/>
              <a:t> </a:t>
            </a:r>
            <a:r>
              <a:rPr lang="ru-RU" altLang="ru-RU" sz="3200" dirty="0" smtClean="0"/>
              <a:t>О. Для чего нам светофор. Л., Детская литература, 1976, 20 с.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3200" dirty="0" smtClean="0"/>
              <a:t>      </a:t>
            </a:r>
            <a:r>
              <a:rPr lang="ru-RU" altLang="ru-RU" sz="3200" dirty="0" smtClean="0"/>
              <a:t> </a:t>
            </a:r>
            <a:r>
              <a:rPr lang="ru-RU" altLang="ru-RU" sz="3200" dirty="0" smtClean="0"/>
              <a:t>Дорохов А. Зеленый, желтый, красный. Худ. Н. </a:t>
            </a:r>
            <a:r>
              <a:rPr lang="ru-RU" altLang="ru-RU" sz="3200" dirty="0" err="1" smtClean="0"/>
              <a:t>Мунц</a:t>
            </a:r>
            <a:r>
              <a:rPr lang="ru-RU" altLang="ru-RU" sz="3200" dirty="0" smtClean="0"/>
              <a:t> Москва Детская литература 1975г.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ru-RU" sz="3200" dirty="0" smtClean="0"/>
              <a:t>      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Поддубная</a:t>
            </a:r>
            <a:r>
              <a:rPr lang="ru-RU" altLang="ru-RU" sz="3200" dirty="0" smtClean="0"/>
              <a:t> Л.Б. Правила дорожного движения. Занимательные материалы. Волгоград: ИТД «Корифей», 2008</a:t>
            </a:r>
            <a:r>
              <a:rPr lang="ru-RU" altLang="ru-RU" sz="3200" dirty="0" smtClean="0"/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32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200" dirty="0" smtClean="0"/>
              <a:t> 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Цели и задачи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Познакомить </a:t>
            </a:r>
            <a:r>
              <a:rPr lang="ru-RU" dirty="0" smtClean="0"/>
              <a:t>дошкольников с правилами и нормами безопасного поведения для приобретения социального опыта.</a:t>
            </a:r>
          </a:p>
          <a:p>
            <a:r>
              <a:rPr lang="ru-RU" dirty="0" smtClean="0"/>
              <a:t>Сформировать умение у детей ориентироваться на улице символическими средствами дорожного движения.</a:t>
            </a:r>
          </a:p>
          <a:p>
            <a:r>
              <a:rPr lang="ru-RU" dirty="0" smtClean="0"/>
              <a:t>Умение планировать этапы своих действий, аргументировать свой выбор.</a:t>
            </a:r>
          </a:p>
          <a:p>
            <a:r>
              <a:rPr lang="ru-RU" dirty="0" smtClean="0"/>
              <a:t>Формировать навыки безопасного поведения на дороге.</a:t>
            </a:r>
          </a:p>
          <a:p>
            <a:r>
              <a:rPr lang="ru-RU" dirty="0" smtClean="0"/>
              <a:t>Довести до сознания детей важность соблюдения Правил дорожного движения.</a:t>
            </a:r>
          </a:p>
          <a:p>
            <a:endParaRPr lang="ru-RU" dirty="0"/>
          </a:p>
        </p:txBody>
      </p:sp>
      <p:pic>
        <p:nvPicPr>
          <p:cNvPr id="4" name="Содержимое 3" descr="2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5572140"/>
            <a:ext cx="1214446" cy="1071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u="sng" dirty="0" smtClean="0">
                <a:ea typeface="Calibri" pitchFamily="34" charset="0"/>
                <a:cs typeface="Times New Roman" pitchFamily="18" charset="0"/>
              </a:rPr>
              <a:t>Актуальность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altLang="ru-RU" sz="3200" dirty="0" smtClean="0">
                <a:ea typeface="Calibri" pitchFamily="34" charset="0"/>
                <a:cs typeface="Times New Roman" pitchFamily="18" charset="0"/>
              </a:rPr>
              <a:t>    Знания</a:t>
            </a:r>
            <a:r>
              <a:rPr lang="ru-RU" altLang="ru-RU" sz="3200" dirty="0" smtClean="0">
                <a:ea typeface="Calibri" pitchFamily="34" charset="0"/>
                <a:cs typeface="Times New Roman" pitchFamily="18" charset="0"/>
              </a:rPr>
              <a:t>, приобретенные в детстве, остаются на всю       жизнь, поэтому изучение ПДД является одной из главных задач на сегодняшний день. Актуальность заключается в воспитании у детей дошкольного возраста - навыков безопасного поведения на улицах города. Актуальность связана с тем, что  детей этого возраста отсутствует защитная психологическая реакция на дорожную обстановку, которая свойственна взрослым. Желание открывать, что-то новое детская непосредственность часто ставит их перед реальными опасностями, в частности на дорогах.</a:t>
            </a:r>
            <a:endParaRPr lang="ru-RU" altLang="ru-RU" sz="5400" dirty="0" smtClean="0"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 descr="2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5715016"/>
            <a:ext cx="1238227" cy="9286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Учим правила ПДД</a:t>
            </a:r>
            <a:endParaRPr lang="ru-RU" dirty="0"/>
          </a:p>
        </p:txBody>
      </p:sp>
      <p:pic>
        <p:nvPicPr>
          <p:cNvPr id="4" name="Содержимое 3" descr="жууст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6264696" cy="46960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уст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5328592" cy="3720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жус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08920"/>
            <a:ext cx="5867519" cy="391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уст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3419475" cy="4562475"/>
          </a:xfrm>
        </p:spPr>
      </p:pic>
      <p:pic>
        <p:nvPicPr>
          <p:cNvPr id="5" name="Рисунок 4" descr="жу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5435545" cy="3626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теперь давай попробуем запомнить несколько дорожных знаков!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уст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1" y="0"/>
            <a:ext cx="9138309" cy="6264696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Сюжетно-ролевые игры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устэ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5798293" cy="4346451"/>
          </a:xfrm>
        </p:spPr>
      </p:pic>
      <p:pic>
        <p:nvPicPr>
          <p:cNvPr id="5" name="Рисунок 4" descr="жуст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05064"/>
            <a:ext cx="4706980" cy="2643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57884" y="35716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Мои мама и папа </a:t>
            </a:r>
            <a:endParaRPr lang="ru-RU" dirty="0" smtClean="0"/>
          </a:p>
          <a:p>
            <a:r>
              <a:rPr lang="ru-RU" dirty="0" smtClean="0"/>
              <a:t>всегда </a:t>
            </a:r>
            <a:r>
              <a:rPr lang="ru-RU" dirty="0" smtClean="0"/>
              <a:t>соблюдают ПДД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ус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52525" y="1887537"/>
            <a:ext cx="6838950" cy="4562475"/>
          </a:xfrm>
        </p:spPr>
      </p:pic>
      <p:pic>
        <p:nvPicPr>
          <p:cNvPr id="5" name="Рисунок 4" descr="жуст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4680520" cy="26327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7818" y="500042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Развлечение по ПДД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394</Words>
  <Application>Microsoft Office PowerPoint</Application>
  <PresentationFormat>Экран (4:3)</PresentationFormat>
  <Paragraphs>47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Машины в нашей семье и ПДД</vt:lpstr>
      <vt:lpstr>Цели и задачи  </vt:lpstr>
      <vt:lpstr>Актуальность темы:</vt:lpstr>
      <vt:lpstr>Учим правила ПДД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Список  используемой литературы: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Машины в нашей семье и ПДД</dc:title>
  <dc:creator>GYPNORION</dc:creator>
  <cp:lastModifiedBy>ПК</cp:lastModifiedBy>
  <cp:revision>19</cp:revision>
  <dcterms:created xsi:type="dcterms:W3CDTF">2015-10-03T18:28:11Z</dcterms:created>
  <dcterms:modified xsi:type="dcterms:W3CDTF">2016-01-04T16:33:06Z</dcterms:modified>
</cp:coreProperties>
</file>