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BE80-A9E1-4119-93B8-6B92C9832E7A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4DD9-F7B9-4D40-89C5-7B3189266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walls.ru-34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Полифония          в музыке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по музыке для 5 класса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Школа №1273 (СП№6)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первой категории Полякова Светлана Николаевна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_Yellow_Abstr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60486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ПОЛИКЛИНИКА   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ПОЛИФОНИЯ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ПОЛИВИТАМИНЫ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ПОЛИГЛОТ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124744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ПОЛИФОНИЯ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85293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  -  МНОГО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ФОН -    ГОЛОС, ЗВУК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поле берёза стояла,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 кудрявая стояла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стояла, 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стояла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Некому берёзу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кудряву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 пойду погуляю,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берёзу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заломаю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Срежу с берёзы три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пруточка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гудочка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гудочка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гудочка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Четвёртую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балалайку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Четвёртую балалайку.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балалайку, Люли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балалайку.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51576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76470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КАНОН   -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 ИЗ РАЗНОВИДНОСТИ ПОЛИФОНИИ, В КОТОРОЙ МЕЛОДИЯ В ГОЛОСАХ ВСТУПАЕТ  ЧЕРЕЗ ОПРЕДЕЛЕННОЕ КОЛИЧЕСТВО ВРЕМЕНИ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I      </a:t>
            </a:r>
          </a:p>
          <a:p>
            <a:endParaRPr lang="en-US" dirty="0" smtClean="0"/>
          </a:p>
          <a:p>
            <a:r>
              <a:rPr lang="en-US" dirty="0" smtClean="0"/>
              <a:t>II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III                                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flipV="1">
            <a:off x="1331640" y="3140968"/>
            <a:ext cx="2592288" cy="4320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flipV="1">
            <a:off x="2051720" y="3501008"/>
            <a:ext cx="2520280" cy="576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2627784" y="3933056"/>
            <a:ext cx="3024336" cy="864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82809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ПОЛЕМ, ВДОЛЬ БЕРЕГА КРУТОГО, МИМО ХАТ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СЕРОЙ ШИНЕЛИ РЯДОВОГО, ШЕЛ СОЛДАТ.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ШЕЛ СОЛДАТ, ПРЕГРАД НЕ ЗНАЯ,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ШЕЛ СОЛДАТ, ДРУЗЕЙ ТЕРЯЯ.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ЧАСТО, БЫВАЛО, ШЕЛ БЕЗ ПРИВАЛА, ШЕЛ ВПЕРЕД СОЛДАТ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ШЕЛ ОН НОЧАМИ ГРОЗОВЫМИ, В ДОЖДЬ И ГРАД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ПЕСНЮ С ДРУЗЬЯМИ ФРОНТОВЫМИ ПЕЛ СОЛДАТ,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ПЕЛ СОЛДАТ, ГЛОТАЯ СЛЕЗЫ,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ПЕЛ ПРО РУССКИЕ БЕРЕЗЫ, ПРО КАРИ ОЧИ,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 ДОМ СВОЙ ОТЧИЙ, ПЕЛ В ПУТИ СОЛДАТ.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144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Во поле берёза стояла,  Во поле кудрявая стояла.  Люли люли, стояла, Люли люли, стояла.   Некому берёзу заломати,  Некому кудряву заломати.  Люли люли, заломати. Люли люли, заломати.   Я ж пойду погуляю,  Белую берёзу заломаю.  Люли люли, заломаю, Люли люли, заломаю.   Срежу с берёзы три пруточка,  Сделаю три гудочка.  Люли люли, три гудочка. Люли люли, три гудочка.   Четвёртую балалайку,  Четвёртую балалайку.  Люли люли, балалайку, Люли люли, балалайку.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9</cp:revision>
  <dcterms:created xsi:type="dcterms:W3CDTF">2015-11-18T09:13:22Z</dcterms:created>
  <dcterms:modified xsi:type="dcterms:W3CDTF">2015-11-18T18:46:08Z</dcterms:modified>
</cp:coreProperties>
</file>