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7D61-2108-4FB3-A774-780671D09061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B7BB-00EE-44C0-A456-2BB1676E1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партизанской борьбы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B7BB-00EE-44C0-A456-2BB1676E10E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1FF8CD-83B6-4FD2-88F1-5801BC53164D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C9BE763-6625-4779-A923-B68F3E09D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mg.stapravda.ru/i/w250/p4454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разработка учебного занятия по истории по теме: «Героизм советских людей в годы Великой Отечественной войны: партизанское движение»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Коняева Эльвира Юрьевна , учитель истории и обществознания.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19 города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Змея\Pictures\партизаны\55612.98a8gjak1ukgco4wgwsssg8o8.ejcuplo1l0oo0sk8c40s8osc4.t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28663"/>
            <a:ext cx="76200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специального постановления ЦК ВКП(б) «Об организации борьбы в тылу германских войск»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войне с фашистской Германией, захватившей часть советской территории, исключительно важное значение приобрела борьба в тылу германской армии. Задача заключается в том, чтобы создать невыносимые условия для германских интервентов, дезорганизовать их связь, транспорт и само воинские части, срывать все их мероприятия, уничтожать захватчиков и их пособников, всемерно помогать созданию конных и пеших партизанских отрядов, диверсионных и истребительских групп, развернуть сеть наших большевистских подпольных организаций на захваченной территории для руководства всеми действиями против фашистских оккупантов.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Редакция типографии газеты «Партизанская правда».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переднем плане редактор газеты Н.П.Коротков, печатник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И.А.Мосин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представитель Орловского обкома ВКП(б)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Н.Н.Алешинский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заднем плане – наборщица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Н.Хмеличенкова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900" r="129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Змея\Pictures\партизаны\87166793-forumfullimg-travel-1334874553405-1365918730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764529" cy="5618700"/>
          </a:xfrm>
          <a:prstGeom prst="rect">
            <a:avLst/>
          </a:prstGeom>
          <a:noFill/>
        </p:spPr>
      </p:pic>
      <p:pic>
        <p:nvPicPr>
          <p:cNvPr id="60419" name="Picture 3" descr="C:\Users\Змея\Pictures\партизаны\forumfullimg~general~1210351259741~1273485549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3809098" cy="572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Змея\Pictures\партизаны\ff1a370d9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68604"/>
            <a:ext cx="7762908" cy="5797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Змея\Pictures\партизаны\httpgr.neftegaz.ruenphotoview10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45630"/>
            <a:ext cx="7500960" cy="585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Приказа № 00189 народного комиссара обороны СССР И.В.Сталина «О задачах партизанского движения» от 5 сентября 1942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прежде всего добиться, чтобы партизанское движение развернулось еще шире и глубже, нужно, чтобы партизанская борьба охватила широчайшие массы советского народа на оккупированной территории. Партизанское движение должно стать всенародным.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значит, что существующие сейчас партизанские отряды не должны замыкаться, а втягивать в партизанскую борьбу все более широкие слои населения. Нужно, наряду с организацией новых партизанских отрядов, создавать среди населения проверенные партизанские резервы, из которых и черпать пополнения или формировать дополнительно новые отряды. Нужно повести дело так, чтобы не было ни одного города, села, населенного пункта на временно оккупированной территории, где бы не существовало в скрытом виде боевого резерва партизанского движения. Эти скрытые боевые партизанские резервы должны быть численно не ограничены и включать в себя всех честных граждан и гражданок, желающих освободиться от немецкого гнета.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задачи партизанских действий: разрушение тыла противника, уничтожение его штабов и других военных учреждений, разрушение железных дорог и мостов, поджог и взрыв складов и казарм, уничтожение живой силы противника, захват в плен или уничтожение представителей немецких властей.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мея\Pictures\партизаны\sm_users_img-252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50075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Змея\Pictures\партизаны\ot_narodnoy_mesti_ne_uyti_vragu-600x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062088" cy="5890029"/>
          </a:xfrm>
          <a:prstGeom prst="rect">
            <a:avLst/>
          </a:prstGeom>
          <a:noFill/>
        </p:spPr>
      </p:pic>
      <p:pic>
        <p:nvPicPr>
          <p:cNvPr id="64515" name="Picture 3" descr="C:\Users\Змея\Pictures\партизаны\post-1680-1245591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578" y="714356"/>
            <a:ext cx="4196965" cy="559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Змея\Pictures\партизаны\httpww2history.ru3352-partizany.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00108"/>
          <a:ext cx="8429685" cy="5500726"/>
        </p:xfrm>
        <a:graphic>
          <a:graphicData uri="http://schemas.openxmlformats.org/drawingml/2006/table">
            <a:tbl>
              <a:tblPr/>
              <a:tblGrid>
                <a:gridCol w="4214403"/>
                <a:gridCol w="4215282"/>
              </a:tblGrid>
              <a:tr h="55007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Моему дедушке, </a:t>
                      </a: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Погорелову Николаю Михайловичу, 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советскому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солдату, 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погибшему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фронте </a:t>
                      </a: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Великой Отечественной войны</a:t>
                      </a: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1941-1945 года,  посвящаю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&amp;Scy;&amp;tcy;&amp;acy;&amp;vcy;&amp;rcy;&amp;ocy;&amp;pcy;&amp;ocy;&amp;lcy;&amp;softcy; &amp;Dcy;&amp;ocy;&amp;scy;&amp;tcy;&amp;ocy;&amp;jcy;&amp;ncy;&amp;ocy; &amp;vcy;&amp;scy;&amp;tcy;&amp;rcy;&amp;iecy;&amp;tcy;&amp;icy;&amp;tcy;&amp;softcy; &amp;yucy;&amp;bcy;&amp;icy;&amp;lcy;&amp;iecy;&amp;jcy; 70-&amp;lcy;&amp;iecy;&amp;tcy;&amp;icy;&amp;yacy; &amp;Pcy;&amp;ocy;&amp;bcy;&amp;iecy;&amp;dcy;&amp;ycy; &amp;vcy; &amp;Vcy;&amp;iecy;&amp;lcy;&amp;icy;&amp;kcy;…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472" y="1071546"/>
            <a:ext cx="4009275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:\Users\Змея\Pictures\партизаны\information_items_property_3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989818" cy="5510799"/>
          </a:xfrm>
          <a:prstGeom prst="rect">
            <a:avLst/>
          </a:prstGeom>
          <a:noFill/>
        </p:spPr>
      </p:pic>
      <p:pic>
        <p:nvPicPr>
          <p:cNvPr id="63492" name="Picture 4" descr="C:\Users\Змея\Pictures\партизаны\httpwww.respectme.ruphotoblog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3545196" cy="553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Работа с персоналиями по теме: Ковпак Сидор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Артемьевич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Сабуров Николай Александрович, Федоров Алексей Федорович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/>
              <a:t>Работа с историческими документами, документально-историческими материалами, образно-иллюстративным рядом, словарно-справочная работа, с цифровыми образовательными ресурсами.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Ковпак Сидор </a:t>
            </a:r>
            <a:r>
              <a:rPr lang="ru-RU" sz="3200" dirty="0" err="1" smtClean="0"/>
              <a:t>Артемьевич</a:t>
            </a:r>
            <a:endParaRPr lang="ru-RU" sz="3200" dirty="0"/>
          </a:p>
        </p:txBody>
      </p:sp>
      <p:pic>
        <p:nvPicPr>
          <p:cNvPr id="68614" name="Picture 6" descr="&amp;Ucy;&amp;kcy;&amp;acy;&amp;zcy;&amp;ocy;&amp;mcy; &amp;Pcy;&amp;rcy;&amp;iecy;&amp;zcy;&amp;icy;&amp;dcy;&amp;icy;&amp;ucy;&amp;mcy;&amp;acy; &amp;Vcy;&amp;iecy;&amp;rcy;&amp;khcy;&amp;ocy;&amp;vcy;&amp;ncy;&amp;ocy;&amp;gcy;&amp;ocy; &amp;Scy;&amp;ocy;&amp;vcy;&amp;iecy;&amp;tcy;&amp;acy; &amp;Scy;&amp;Scy;&amp;Scy;&amp;Rcy; &amp;ocy;&amp;tcy; 4 &amp;yacy;&amp;ncy;&amp;vcy;&amp;acy;&amp;rcy;&amp;yacy; 1944 &amp;gcy;&amp;ocy;&amp;dcy;&amp;acy; &amp;zcy;&amp;acy; &amp;ucy;&amp;scy;&amp;pcy;&amp;iecy;&amp;shcy;&amp;ncy;&amp;ocy;&amp;iecy; &amp;ocy;&amp;scy;&amp;ucy;&amp;shchcy;&amp;iecy;&amp;scy;&amp;tcy;&amp;vcy;&amp;lcy;&amp;iecy;&amp;ncy;&amp;icy;&amp;iecy; &amp;Kcy;&amp;acy;&amp;rcy;&amp;pcy;&amp;acy;&amp;tcy;&amp;scy;&amp;kcy;&amp;ocy;&amp;gcy;&amp;ocy;. &amp;Vcy;&amp;ocy;&amp;jcy;&amp;ncy;&amp;acy; &amp;icy; &amp;vcy;&amp;scy;&amp;iecy; &amp;ocy; &amp;ncy;&amp;iecy;&amp;j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00" b="9900"/>
          <a:stretch>
            <a:fillRect/>
          </a:stretch>
        </p:blipFill>
        <p:spPr bwMode="auto">
          <a:xfrm>
            <a:off x="428625" y="1143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3286124"/>
            <a:ext cx="2590800" cy="25164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Сабуров  Николай Александрович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militera.lib.ru/memo/russian/saburov/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833" b="158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Федоров Алексей Федорович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&amp;Fcy;&amp;IEcy;&amp;Dcy;&amp;Ocy;&amp;Rcy;&amp;Ocy;&amp;Vcy; &amp;Acy;&amp;lcy;&amp;iecy;&amp;kcy;&amp;scy;&amp;iecy;&amp;jcy; &amp;Fcy;&amp;iecy;&amp;dcy;&amp;ocy;&amp;rcy;&amp;ocy;&amp;vcy;&amp;icy;&amp;chcy; - &amp;Mcy;&amp;iecy;&amp;gcy;&amp;acy;&amp;ecy;&amp;ncy;&amp;tscy;&amp;icy;&amp;kcy;&amp;lcy;&amp;ocy;&amp;pcy;&amp;iecy;&amp;dcy;&amp;icy;&amp;yacy; &amp;Kcy;&amp;icy;&amp;rcy;&amp;icy;&amp;lcy;&amp;lcy;&amp;acy; &amp;icy; &amp;Mcy;&amp;iecy;&amp;fcy;&amp;ocy;&amp;dcy;&amp;icy;&amp;yacy; - &amp;Mcy;&amp;iecy;&amp;dcy;&amp;icy;&amp;acy;&amp;ocy;&amp;bcy;&amp;hardcy;&amp;iecy;&amp;kcy;&amp;t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072" b="50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3.  Определить масштабы партизанского движения, итоги борьбы партизанских соединений в тылу противника.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Работа с исторической картой,  историческими документами, документально-историческими материалами, образно-иллюстративным рядом, цифровыми образовательными ресурсами.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&amp;Pcy;&amp;acy;&amp;rcy;&amp;tcy;&amp;icy;&amp;zcy;&amp;acy;&amp;ncy;&amp;scy;&amp;kcy;&amp;ocy;&amp;iecy; &amp;dcy;&amp;vcy;&amp;icy;&amp;zhcy;&amp;iecy;&amp;ncy;&amp;icy;&amp;iecy; &amp;vcy; &amp;Vcy;&amp;iecy;&amp;lcy;&amp;icy;&amp;kcy;&amp;ocy;&amp;jcy; - &amp;Kcy;&amp;ocy;&amp;lcy;&amp;lcy;&amp;iecy;&amp;tscy;&amp;icy;&amp;yacy; &amp;rcy;&amp;ocy;&amp;scy;&amp;scy;&amp;icy;&amp;jcy;&amp;scy;&amp;kcy;&amp;icy;&amp;khcy; &amp;mcy;&amp;ucy;&amp;lcy;&amp;softcy;&amp;t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31815"/>
            <a:ext cx="7572428" cy="5483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C:\Users\Змея\Pictures\партизаны\8WR7qSUP0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132653" cy="5915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3286124"/>
            <a:ext cx="2590800" cy="251648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Художник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Сергей Васильевич Герасимов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Картина «Мать  партизана» (1943 год)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C:\Users\Змея\Pictures\партизаны\7d3ff567d1b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:\Users\Змея\Pictures\партизаны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1.  Основные задачи партизанского движения и формы борьбы бойцов Сопротивления на оккупированных территориях.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Работа с историческими документами, документально-историческими материалами, образно-иллюстративным рядом, цифровыми образовательными ресурсами.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C:\Users\Змея\Pictures\партизаны\tmp389B-8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78299" cy="5219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4. Понять историческое и нравственное значение партизанской борьбы,  оценить вклад партизан в Победу в  Великой Отечественной войны на первом и втором этапе (1941-1942; 1943-1944).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Работа с исторической картой,  историческими документами, документально-историческими материалами, образно-иллюстративным рядом, цифровыми образовательными ресурсами.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Масштаб партизанского движения в тылу врага на оккупированных советских территориях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Вооруженную борьбу с оккупантами в 1941 году вели 2 тысячи партизанских отрядов общей численностью около 90 тысяч бойцов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период с 1941 по 1944 годы против фашистских оккупантов сражались уже свыше 6 тысяч партизанских отрядов, в рядах которых насчитывалось до 1 миллиона бойцов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Партизанский отряд насчитывал от 50 до 200 человек и состоял из отдельных боевых групп. Отряды, действовавшие в одной местности, объединялись в бригады, насчитывавшие  до 4 тысяч человек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Формирования  из бывших военнослужащих часто называл полками. Они делились на батальоны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крупным формированием считалась партизанская дивизия, которая могла включать в себя до 10 бригад и достигала численности до 20 тысяч человек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Итоги партизанской борьбы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Партизаны  вывели их строя 1,5 миллиона вражеских солдат  и офицеров, постоянно отвлекали на себя с фронта до 10 % германских боевых сил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Взорвали 20 тысяч вражеских поездов и железнодорожных коммуникаций. В результате боевых операций, таких как «Рельсовая война», «Концерт» и других , пропускная способность железных дорог снизилась на 40 %, что способствовало успехам Красной Армии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Взорвали 12 тысяч мостов, уничтожили 65 тысяч автомашин, 2,3 тысячи танков, 1,1 тысяч самолетов, 17 тысяч линий связи.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мея\Pictures\партизаны\httpok.ya1.ruindex.phpnewsid=57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254199" cy="582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Змея\Pictures\партизаны\httpwww.slavyanskaya-kultura.rubunkerwarmezhdunarodnyi-den-dvizhenija-soprotivlenija.html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099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C:\Users\Змея\Pictures\партизаны\317481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297962" cy="589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C:\Users\Змея\Pictures\партизаны\httplondonmu.sitecity.rustext_0808172214.pht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7555447" cy="594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Значение партизанской борьбы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«Наиболее разносторонними по содержанию партизанскими операциями были рейды по оккупированной территории. В ходе их партизаны истребляли живую силу, технику, линии связи противника, парализовали снабжение, уничтожали мелкие гарнизоны, склады и другие военные объекты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менее важным было спасение населения от нацистского террора. Такие действия, помимо нанесения врагу ощутимых потерь, имели огромное морально-политическое значение и способствовали вовлечению  в борьбу против немецко-фашистских захватчиков широких масс населения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операциях против партизан в 1941-1944 годах было задействовано 25 дивизий вермахта, свыше 23 тысяч солдат и офицеров других германских силовых структур, около 500 тысяч участников антисоветских  вооруженных формирований и военнослужащих  армий союзников Германии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подавить партизанское движение оккупантам не удалось» (А.А.Данилов, История России, 1900-1945г.г., учебник для 11 класса)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 по теме «Партизанское движение в годы Великой отечественной войны»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Партизанская  борьба была одной их форм движения Сопротивления на оккупированных советских территориях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Развернувшаяся народная борьба в тылу немецко-фашистских войск отличалась массовым героизмом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Партизаны – это те советские люди, кто не склонил головы перед оккупантами и сохранил верность  своему гражданскому долгу перед  насмерть сражающейся Родиной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Жертвуя своими жизнями, партизаны помогали Красной Армии противостоять «новому порядку» – полному порабощению  советских людей, разграблению экономических ресурсов нашей Родины и нацистскому террору против людей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Партизаны внесли весомый вклад в Победу, их имена золотыми буквами вписаны в историю Великой Отечественной войны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1941-1945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C:\Users\Змея\Pictures\партизаны\blagopiyatnie-dati-68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4899" y="2249488"/>
            <a:ext cx="302320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Директивы СНК и ЦК ВКП(б) от 29 июня 1941 года и специального постановления ЦК ВКП(б)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«Задача заключается в том, чтобы создать невыносимые условия для германских интервентов, дезорганизовать их связь, транспорт  и сами воинские части, срывать их мероприятия, уничтожать захватчиков и их пособников, всемерно помогать созданию конных и пеших  партизанских отрядов, диверсионных и истребительных групп»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ПАРТИЗАНСКОЕ ДВИЖЕНИЕ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Столкнувшись с нацистским террором, защищая от врагов свою Родину, советские люди  по одному и целыми семьями , уходили в леса и создавали партизанские отряды. Вскоре  в тылу противника возникли целые партизанские края –территории, неподконтрольные фашистским захватчикам. Это грозное оружие – Сопротивление в тылу врага - стало для него кошмаром, для советской Красной армии надежным помощником, для  людей, оставшихся на оккупированных территориях – надеждой и  вершителем справедливости в борьбе со злом</a:t>
            </a:r>
            <a:endParaRPr lang="ru-RU" dirty="0"/>
          </a:p>
        </p:txBody>
      </p:sp>
      <p:pic>
        <p:nvPicPr>
          <p:cNvPr id="55299" name="Picture 3" descr="C:\Users\Змея\Pictures\партизаны\extremely_young_soldiers_from_around_the_world_640_high_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000" b="10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выступления по радио И.В.Сталина от 3 июля 1941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занятых врагом районах нужно создавать партизанские отряды, конные и пешие, создавать диверсионные группы для борьбы с частями вражеской армии, для разжигания партизанской войны всюду и везде, для взрыва мостов, дорог, порчи телефонной и телеграфной связи, для поджогов лесов, складов, обозов. В захваченных районах создавать невыносимые условия для врага и всех его пособников, преследовать и уничтожать их на каждом шагу, срывать все их мероприятия.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Войну с фашистской Германией нельзя считать войной обычной. Она является не только войной между двумя армиями. Она является вместе с тем великой войной всего советского народа против немецко-фашистских войск. Целью этой всенародной Отечественной войны против фашистских угнетателей является не только ликвидация опасности, нависшей над нашей страной, но и помощь всем народам Европы, стонущим под игом германского фашизма.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Змея\Pictures\партизаны\c103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543050"/>
            <a:ext cx="47625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Змея\Pictures\партизаны\3925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Змея\Pictures\партизаны\185562a72d1e50196666a83f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847725"/>
            <a:ext cx="733425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747</TotalTime>
  <Words>1186</Words>
  <Application>Microsoft Office PowerPoint</Application>
  <PresentationFormat>Экран (4:3)</PresentationFormat>
  <Paragraphs>65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  Методическая разработка учебного занятия по истории по теме: «Героизм советских людей в годы Великой Отечественной войны: партизанское движение»  </vt:lpstr>
      <vt:lpstr>Слайд 2</vt:lpstr>
      <vt:lpstr>             1.  Основные задачи партизанского движения и формы борьбы бойцов Сопротивления на оккупированных территориях. </vt:lpstr>
      <vt:lpstr>Из Директивы СНК и ЦК ВКП(б) от 29 июня 1941 года и специального постановления ЦК ВКП(б)</vt:lpstr>
      <vt:lpstr>ПАРТИЗАНСКОЕ ДВИЖЕНИЕ</vt:lpstr>
      <vt:lpstr>Из выступления по радио И.В.Сталина от 3 июля 1941 года</vt:lpstr>
      <vt:lpstr>Слайд 7</vt:lpstr>
      <vt:lpstr>Слайд 8</vt:lpstr>
      <vt:lpstr>Слайд 9</vt:lpstr>
      <vt:lpstr>Слайд 10</vt:lpstr>
      <vt:lpstr>Из специального постановления ЦК ВКП(б) «Об организации борьбы в тылу германских войск»</vt:lpstr>
      <vt:lpstr>ПАРТИЗАНСКОЕ ДВИЖЕНИЕ</vt:lpstr>
      <vt:lpstr>Слайд 13</vt:lpstr>
      <vt:lpstr>Слайд 14</vt:lpstr>
      <vt:lpstr>Слайд 15</vt:lpstr>
      <vt:lpstr>Из Приказа № 00189 народного комиссара обороны СССР И.В.Сталина «О задачах партизанского движения» от 5 сентября 1942 года </vt:lpstr>
      <vt:lpstr>Слайд 17</vt:lpstr>
      <vt:lpstr>Слайд 18</vt:lpstr>
      <vt:lpstr>Слайд 19</vt:lpstr>
      <vt:lpstr>Слайд 20</vt:lpstr>
      <vt:lpstr>2. Работа с персоналиями по теме: Ковпак Сидор Артемьевич, Сабуров Николай Александрович, Федоров Алексей Федорович</vt:lpstr>
      <vt:lpstr>ПАРТИЗАНСКОЕ ДВИЖЕНИЕ</vt:lpstr>
      <vt:lpstr>ПАРТИЗАНСКОЕ ДВИЖЕНИЕ</vt:lpstr>
      <vt:lpstr>ПАРТИЗАНСКОЕ ДВИЖЕНИЕ</vt:lpstr>
      <vt:lpstr> 3.  Определить масштабы партизанского движения, итоги борьбы партизанских соединений в тылу противника. </vt:lpstr>
      <vt:lpstr>Слайд 26</vt:lpstr>
      <vt:lpstr>Слайд 27</vt:lpstr>
      <vt:lpstr>ПАРТИЗАНСКОЕ ДВИЖЕНИЕ</vt:lpstr>
      <vt:lpstr>Слайд 29</vt:lpstr>
      <vt:lpstr>Слайд 30</vt:lpstr>
      <vt:lpstr>4. Понять историческое и нравственное значение партизанской борьбы,  оценить вклад партизан в Победу в  Великой Отечественной войны на первом и втором этапе (1941-1942; 1943-1944).</vt:lpstr>
      <vt:lpstr>Масштаб партизанского движения в тылу врага на оккупированных советских территориях </vt:lpstr>
      <vt:lpstr>Итоги партизанской борьбы</vt:lpstr>
      <vt:lpstr>Слайд 34</vt:lpstr>
      <vt:lpstr>Слайд 35</vt:lpstr>
      <vt:lpstr>Слайд 36</vt:lpstr>
      <vt:lpstr>Слайд 37</vt:lpstr>
      <vt:lpstr>Значение партизанской борьбы</vt:lpstr>
      <vt:lpstr>Выводы по теме «Партизанское движение в годы Великой отечественной войны»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Методическая разработка учебного занятия по истории по теме: «Героизм советских людей в годы Великой Отечественной войны: партизанское движение»  </dc:title>
  <dc:creator>Змея</dc:creator>
  <cp:lastModifiedBy>user</cp:lastModifiedBy>
  <cp:revision>115</cp:revision>
  <dcterms:created xsi:type="dcterms:W3CDTF">2014-10-04T08:53:14Z</dcterms:created>
  <dcterms:modified xsi:type="dcterms:W3CDTF">2015-10-18T16:34:41Z</dcterms:modified>
</cp:coreProperties>
</file>