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7" r:id="rId3"/>
    <p:sldId id="288" r:id="rId4"/>
    <p:sldId id="281" r:id="rId5"/>
    <p:sldId id="280" r:id="rId6"/>
    <p:sldId id="279" r:id="rId7"/>
    <p:sldId id="282" r:id="rId8"/>
    <p:sldId id="286" r:id="rId9"/>
    <p:sldId id="290" r:id="rId10"/>
    <p:sldId id="285" r:id="rId11"/>
    <p:sldId id="283" r:id="rId12"/>
    <p:sldId id="284" r:id="rId13"/>
    <p:sldId id="289" r:id="rId14"/>
    <p:sldId id="272" r:id="rId15"/>
    <p:sldId id="287" r:id="rId16"/>
    <p:sldId id="291" r:id="rId17"/>
    <p:sldId id="302" r:id="rId18"/>
    <p:sldId id="298" r:id="rId19"/>
    <p:sldId id="275" r:id="rId20"/>
    <p:sldId id="319" r:id="rId21"/>
    <p:sldId id="321" r:id="rId22"/>
    <p:sldId id="334" r:id="rId23"/>
    <p:sldId id="293" r:id="rId24"/>
    <p:sldId id="292" r:id="rId25"/>
    <p:sldId id="258" r:id="rId26"/>
    <p:sldId id="300" r:id="rId27"/>
    <p:sldId id="338" r:id="rId28"/>
    <p:sldId id="259" r:id="rId29"/>
    <p:sldId id="335" r:id="rId30"/>
    <p:sldId id="294" r:id="rId31"/>
    <p:sldId id="257" r:id="rId32"/>
    <p:sldId id="336" r:id="rId33"/>
    <p:sldId id="315" r:id="rId34"/>
    <p:sldId id="318" r:id="rId35"/>
    <p:sldId id="317" r:id="rId36"/>
    <p:sldId id="273" r:id="rId37"/>
    <p:sldId id="274" r:id="rId38"/>
    <p:sldId id="301" r:id="rId39"/>
    <p:sldId id="296" r:id="rId40"/>
    <p:sldId id="299" r:id="rId41"/>
    <p:sldId id="276" r:id="rId42"/>
    <p:sldId id="263" r:id="rId43"/>
    <p:sldId id="269" r:id="rId44"/>
    <p:sldId id="270" r:id="rId45"/>
    <p:sldId id="271" r:id="rId46"/>
    <p:sldId id="264" r:id="rId47"/>
    <p:sldId id="303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44" r:id="rId56"/>
    <p:sldId id="268" r:id="rId57"/>
    <p:sldId id="330" r:id="rId58"/>
    <p:sldId id="339" r:id="rId59"/>
    <p:sldId id="341" r:id="rId60"/>
    <p:sldId id="326" r:id="rId61"/>
    <p:sldId id="325" r:id="rId62"/>
    <p:sldId id="340" r:id="rId63"/>
    <p:sldId id="329" r:id="rId64"/>
    <p:sldId id="327" r:id="rId65"/>
    <p:sldId id="328" r:id="rId66"/>
    <p:sldId id="331" r:id="rId67"/>
    <p:sldId id="333" r:id="rId68"/>
    <p:sldId id="343" r:id="rId69"/>
    <p:sldId id="322" r:id="rId70"/>
    <p:sldId id="323" r:id="rId71"/>
    <p:sldId id="324" r:id="rId72"/>
    <p:sldId id="342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11000" t="-3000" r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7F42-8DAD-4116-86E5-A42DBEF17615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918A3-6B00-4696-85A7-066A5BDB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chaikov.ru/photo12.html" TargetMode="External"/><Relationship Id="rId13" Type="http://schemas.openxmlformats.org/officeDocument/2006/relationships/hyperlink" Target="http://www.tchaikov.ru/photo19.html" TargetMode="External"/><Relationship Id="rId18" Type="http://schemas.openxmlformats.org/officeDocument/2006/relationships/hyperlink" Target="http://www.tchaikov.ru/photo31.html" TargetMode="External"/><Relationship Id="rId26" Type="http://schemas.openxmlformats.org/officeDocument/2006/relationships/hyperlink" Target="http://www.tchaikov.ru/images/apukhtin.jpg" TargetMode="External"/><Relationship Id="rId3" Type="http://schemas.openxmlformats.org/officeDocument/2006/relationships/hyperlink" Target="http://www.tchaikov.ru/photo2.html" TargetMode="External"/><Relationship Id="rId21" Type="http://schemas.openxmlformats.org/officeDocument/2006/relationships/hyperlink" Target="http://www.myheritageimages.com/C/storage/site130600771/files/00/71/77/007177_318210ybnmy34616038e5d.jpg" TargetMode="External"/><Relationship Id="rId7" Type="http://schemas.openxmlformats.org/officeDocument/2006/relationships/hyperlink" Target="http://www.tchaikov.ru/photo11.html" TargetMode="External"/><Relationship Id="rId12" Type="http://schemas.openxmlformats.org/officeDocument/2006/relationships/hyperlink" Target="http://www.tchaikov.ru/photo18.html" TargetMode="External"/><Relationship Id="rId17" Type="http://schemas.openxmlformats.org/officeDocument/2006/relationships/hyperlink" Target="http://www.tchaikov.ru/photo28.html" TargetMode="External"/><Relationship Id="rId25" Type="http://schemas.openxmlformats.org/officeDocument/2006/relationships/hyperlink" Target="http://1.bp.blogspot.com/-AplQh5Ukqeo/VCGJHSbkDuI/AAAAAAAACQE/ReR3IDM2GmY/s1600/Aleksey_Apukhtin1.jpg" TargetMode="External"/><Relationship Id="rId2" Type="http://schemas.openxmlformats.org/officeDocument/2006/relationships/hyperlink" Target="http://www.tchaikov.ru/photo.html" TargetMode="External"/><Relationship Id="rId16" Type="http://schemas.openxmlformats.org/officeDocument/2006/relationships/hyperlink" Target="http://www.tchaikov.ru/photo26.html" TargetMode="External"/><Relationship Id="rId20" Type="http://schemas.openxmlformats.org/officeDocument/2006/relationships/hyperlink" Target="http://i60.fastpic.ru/big/2014/0204/11/d281cacbe8c9b6eeb447399cbe2f7011.jpg" TargetMode="External"/><Relationship Id="rId29" Type="http://schemas.openxmlformats.org/officeDocument/2006/relationships/hyperlink" Target="http://www.e-reading.link/illustrations/1023/1023274-image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haikov.ru/photo8.html" TargetMode="External"/><Relationship Id="rId11" Type="http://schemas.openxmlformats.org/officeDocument/2006/relationships/hyperlink" Target="http://www.tchaikov.ru/photo17.html" TargetMode="External"/><Relationship Id="rId24" Type="http://schemas.openxmlformats.org/officeDocument/2006/relationships/hyperlink" Target="http://www.biblio-klin.ru/uploads/posts/2014-04/1397832528_chaikov_m.jpg" TargetMode="External"/><Relationship Id="rId5" Type="http://schemas.openxmlformats.org/officeDocument/2006/relationships/hyperlink" Target="http://www.tchaikov.ru/photo7.html" TargetMode="External"/><Relationship Id="rId15" Type="http://schemas.openxmlformats.org/officeDocument/2006/relationships/hyperlink" Target="http://www.tchaikov.ru/photo23.html" TargetMode="External"/><Relationship Id="rId23" Type="http://schemas.openxmlformats.org/officeDocument/2006/relationships/hyperlink" Target="http://img.blog.163.com/photo/b_b85BIsyunBoLLH-M7Feg==/5422052476378329052.jpg" TargetMode="External"/><Relationship Id="rId28" Type="http://schemas.openxmlformats.org/officeDocument/2006/relationships/hyperlink" Target="http://www.e-reading.link/illustrations/1023/1023274-image6.jpg" TargetMode="External"/><Relationship Id="rId10" Type="http://schemas.openxmlformats.org/officeDocument/2006/relationships/hyperlink" Target="http://www.tchaikov.ru/photo15.html" TargetMode="External"/><Relationship Id="rId19" Type="http://schemas.openxmlformats.org/officeDocument/2006/relationships/hyperlink" Target="http://www.tchaikov.ru/images/nikolay.jpg" TargetMode="External"/><Relationship Id="rId31" Type="http://schemas.openxmlformats.org/officeDocument/2006/relationships/hyperlink" Target="http://www.e-reading.link/illustrations/1023/1023274-image40.jpg" TargetMode="External"/><Relationship Id="rId4" Type="http://schemas.openxmlformats.org/officeDocument/2006/relationships/hyperlink" Target="http://www.tchaikov.ru/photo6.html" TargetMode="External"/><Relationship Id="rId9" Type="http://schemas.openxmlformats.org/officeDocument/2006/relationships/hyperlink" Target="http://www.tchaikov.ru/photo14.html" TargetMode="External"/><Relationship Id="rId14" Type="http://schemas.openxmlformats.org/officeDocument/2006/relationships/hyperlink" Target="http://www.tchaikov.ru/photo22.html" TargetMode="External"/><Relationship Id="rId22" Type="http://schemas.openxmlformats.org/officeDocument/2006/relationships/hyperlink" Target="http://900igr.net/datai/istorija/Vtoraja-polovina-19-veka/0013-030-Petr-Ilich-CHajkovskij-1840-1893.jpg" TargetMode="External"/><Relationship Id="rId27" Type="http://schemas.openxmlformats.org/officeDocument/2006/relationships/hyperlink" Target="http://www.e-reading.link/illustrations/1023/1023274-image29.jpg" TargetMode="External"/><Relationship Id="rId30" Type="http://schemas.openxmlformats.org/officeDocument/2006/relationships/hyperlink" Target="http://www.e-reading.link/illustrations/1023/1023274-image39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c/c1/Tchaikovsky_Signature.svg/250px-Tchaikovsky_Signature.svg.png" TargetMode="External"/><Relationship Id="rId13" Type="http://schemas.openxmlformats.org/officeDocument/2006/relationships/hyperlink" Target="http://www.tchaikovsky-research.net/images/people/davydov_lev_and_aleksandra1.jpg" TargetMode="External"/><Relationship Id="rId18" Type="http://schemas.openxmlformats.org/officeDocument/2006/relationships/hyperlink" Target="http://tchaikovsky-museum.ru/cms/i/142" TargetMode="External"/><Relationship Id="rId26" Type="http://schemas.openxmlformats.org/officeDocument/2006/relationships/hyperlink" Target="http://f11.ifotki.info/org/4471c833486eb28d0bd3c581d072b175bc5f6c131870884.jpg" TargetMode="External"/><Relationship Id="rId3" Type="http://schemas.openxmlformats.org/officeDocument/2006/relationships/hyperlink" Target="http://www.e-reading.link/illustrations/1023/1023274-image7.jpg" TargetMode="External"/><Relationship Id="rId21" Type="http://schemas.openxmlformats.org/officeDocument/2006/relationships/hyperlink" Target="http://upload.wikimedia.org/wikipedia/commons/1/1a/Anatoli_Brandukov.jpg" TargetMode="External"/><Relationship Id="rId7" Type="http://schemas.openxmlformats.org/officeDocument/2006/relationships/hyperlink" Target="http://upload.wikimedia.org/wikipedia/commons/7/78/D%C3%A9sir%C3%A9e_Art%C3%B4t.jpg" TargetMode="External"/><Relationship Id="rId12" Type="http://schemas.openxmlformats.org/officeDocument/2006/relationships/hyperlink" Target="http://cdn5.img22.ria.ru/images/22596/64/225966456.jpg" TargetMode="External"/><Relationship Id="rId17" Type="http://schemas.openxmlformats.org/officeDocument/2006/relationships/hyperlink" Target="http://tchaikovsky-museum.ru/cms/i/137" TargetMode="External"/><Relationship Id="rId25" Type="http://schemas.openxmlformats.org/officeDocument/2006/relationships/hyperlink" Target="http://tverigrad.ru/wp-content/uploads/2011/10/Lavrovskay.jpg" TargetMode="External"/><Relationship Id="rId2" Type="http://schemas.openxmlformats.org/officeDocument/2006/relationships/hyperlink" Target="http://www.e-reading.link/illustrations/1023/1023274-image50.jpg" TargetMode="External"/><Relationship Id="rId16" Type="http://schemas.openxmlformats.org/officeDocument/2006/relationships/hyperlink" Target="http://megabook.ru/stream/mediapreview?Key=%d0%91%d1%80%d0%b8%d0%b0%d0%bd%d1%86%d0%b0%20%d0%9a%d0%b0%d1%80%d0%bb%d0%be%d1%82%d1%82%d0%b0&amp;Width=654&amp;Height=654" TargetMode="External"/><Relationship Id="rId20" Type="http://schemas.openxmlformats.org/officeDocument/2006/relationships/hyperlink" Target="http://files.vm.ru/photo/vecherka/2013/05/doc69z0s7druvm12gfwlczf_800_480.jpg" TargetMode="External"/><Relationship Id="rId29" Type="http://schemas.openxmlformats.org/officeDocument/2006/relationships/hyperlink" Target="https://upload.wikimedia.org/wikipedia/commons/thumb/0/05/Ivan_A._Vsevolozhsky.jpeg/235px-Ivan_A._Vsevolozhsky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reading.link/illustrations/1023/1023274-image19.jpg" TargetMode="External"/><Relationship Id="rId11" Type="http://schemas.openxmlformats.org/officeDocument/2006/relationships/hyperlink" Target="http://cdn3.img22.ria.ru/images/22588/90/225889044.jpg" TargetMode="External"/><Relationship Id="rId24" Type="http://schemas.openxmlformats.org/officeDocument/2006/relationships/hyperlink" Target="http://www.tchaikov.ru/images/bulov.jpg" TargetMode="External"/><Relationship Id="rId5" Type="http://schemas.openxmlformats.org/officeDocument/2006/relationships/hyperlink" Target="http://www.e-reading.link/illustrations/1023/1023274-image18.jpg" TargetMode="External"/><Relationship Id="rId15" Type="http://schemas.openxmlformats.org/officeDocument/2006/relationships/hyperlink" Target="http://cdn1.img22.ria.ru/images/20073/27/200732712.jpg" TargetMode="External"/><Relationship Id="rId23" Type="http://schemas.openxmlformats.org/officeDocument/2006/relationships/hyperlink" Target="https://pbs.twimg.com/media/Bt_YuAVCMAA2CWu.jpg:large" TargetMode="External"/><Relationship Id="rId28" Type="http://schemas.openxmlformats.org/officeDocument/2006/relationships/hyperlink" Target="http://www.tchaikov.ru/images/vsevol.jpg" TargetMode="External"/><Relationship Id="rId10" Type="http://schemas.openxmlformats.org/officeDocument/2006/relationships/hyperlink" Target="http://cdn5.img22.ria.ru/images/22589/12/225891281.jpg" TargetMode="External"/><Relationship Id="rId19" Type="http://schemas.openxmlformats.org/officeDocument/2006/relationships/hyperlink" Target="http://www.tchaikov.ru/images/davydova1.jpg" TargetMode="External"/><Relationship Id="rId4" Type="http://schemas.openxmlformats.org/officeDocument/2006/relationships/hyperlink" Target="http://www.e-reading.link/illustrations/1023/1023274-image15.jpg" TargetMode="External"/><Relationship Id="rId9" Type="http://schemas.openxmlformats.org/officeDocument/2006/relationships/hyperlink" Target="http://cdn2.img22.ria.ru/images/22589/85/225898553.jpg" TargetMode="External"/><Relationship Id="rId14" Type="http://schemas.openxmlformats.org/officeDocument/2006/relationships/hyperlink" Target="http://wiki.tchaikovsky-research.net/images/9/9f/Aleksandra_Davydova.jpg" TargetMode="External"/><Relationship Id="rId22" Type="http://schemas.openxmlformats.org/officeDocument/2006/relationships/hyperlink" Target="http://www.tchaikov.ru/images/brodsky.jpg" TargetMode="External"/><Relationship Id="rId27" Type="http://schemas.openxmlformats.org/officeDocument/2006/relationships/hyperlink" Target="http://upload.wikimedia.org/wikipedia/commons/4/42/ASilotiAsHeIs.jpg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botinok.co.il/sites/default/files/images/s-693dd68c1a1975d6c096a74af6405af0_56.jpg" TargetMode="External"/><Relationship Id="rId13" Type="http://schemas.openxmlformats.org/officeDocument/2006/relationships/hyperlink" Target="http://www.iz-article.ru/images/durbahf22.JPG" TargetMode="External"/><Relationship Id="rId18" Type="http://schemas.openxmlformats.org/officeDocument/2006/relationships/hyperlink" Target="http://img-fotki.yandex.ru/get/6618/86441892.423/0_b2719_10c7de33_orig.jpg" TargetMode="External"/><Relationship Id="rId26" Type="http://schemas.openxmlformats.org/officeDocument/2006/relationships/hyperlink" Target="http://upload.wikimedia.org/wikipedia/en/thumb/8/8d/Marius_Petipa_-1898.JPG/530px-Marius_Petipa_-1898.JPG" TargetMode="External"/><Relationship Id="rId3" Type="http://schemas.openxmlformats.org/officeDocument/2006/relationships/hyperlink" Target="http://upload.wikimedia.org/wikipedia/commons/6/68/%D0%98%D0%BB%D1%8C%D1%8F_%D0%9F%D0%B5%D1%82%D1%80%D0%BE%D0%B2%D0%B8%D1%87_%D0%A7%D0%B0%D0%B9%D0%BA%D0%BE%D0%B2%D1%81%D0%BA%D0%B8%D0%B9.jpg" TargetMode="External"/><Relationship Id="rId21" Type="http://schemas.openxmlformats.org/officeDocument/2006/relationships/hyperlink" Target="http://f11.ifotki.info/org/9cf81026c65d837a2fc0ab294d144604bc5f6c131867993.jpg" TargetMode="External"/><Relationship Id="rId7" Type="http://schemas.openxmlformats.org/officeDocument/2006/relationships/hyperlink" Target="http://istoriya-teatra.ru/theatre/item/f00/s04/e0004772/pic/000000.jpg" TargetMode="External"/><Relationship Id="rId12" Type="http://schemas.openxmlformats.org/officeDocument/2006/relationships/hyperlink" Target="http://balletacademy.ru/biblio/uploads/posts/2014-04/thumbs/1397650988_6.jpg" TargetMode="External"/><Relationship Id="rId17" Type="http://schemas.openxmlformats.org/officeDocument/2006/relationships/hyperlink" Target="https://upload.wikimedia.org/wikipedia/ru/thumb/d/de/Figner.jpg/220px-Figner.jpg" TargetMode="External"/><Relationship Id="rId25" Type="http://schemas.openxmlformats.org/officeDocument/2006/relationships/hyperlink" Target="http://www.tchaikov.ru/images/urgenson.jpg" TargetMode="External"/><Relationship Id="rId2" Type="http://schemas.openxmlformats.org/officeDocument/2006/relationships/hyperlink" Target="https://upload.wikimedia.org/wikipedia/commons/thumb/a/a5/1903_ball_-_Iv._Alexandr._Vsevolozhskiy.jpeg/250px-1903_ball_-_Iv._Alexandr._Vsevolozhskiy.jpeg" TargetMode="External"/><Relationship Id="rId16" Type="http://schemas.openxmlformats.org/officeDocument/2006/relationships/hyperlink" Target="http://lib.rus.ec/i/74/356974/image37.jpg" TargetMode="External"/><Relationship Id="rId20" Type="http://schemas.openxmlformats.org/officeDocument/2006/relationships/hyperlink" Target="http://www.zdravrussia.ru/images/nnews/vert1/7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haikov.ru/images/lavr.jpg" TargetMode="External"/><Relationship Id="rId11" Type="http://schemas.openxmlformats.org/officeDocument/2006/relationships/hyperlink" Target="http://www.tchaikov.ru/images/karpakova.jpg" TargetMode="External"/><Relationship Id="rId24" Type="http://schemas.openxmlformats.org/officeDocument/2006/relationships/hyperlink" Target="http://www.muzcentrum.ru/img/upload/10714.jpg" TargetMode="External"/><Relationship Id="rId5" Type="http://schemas.openxmlformats.org/officeDocument/2006/relationships/hyperlink" Target="http://www.tchaikov.ru/images/ippolit.jpg" TargetMode="External"/><Relationship Id="rId15" Type="http://schemas.openxmlformats.org/officeDocument/2006/relationships/hyperlink" Target="http://www.iz-article.ru/images/chaik_mat.JPG" TargetMode="External"/><Relationship Id="rId23" Type="http://schemas.openxmlformats.org/officeDocument/2006/relationships/hyperlink" Target="http://www.tchaikov.ru/images/fitz.jpg" TargetMode="External"/><Relationship Id="rId10" Type="http://schemas.openxmlformats.org/officeDocument/2006/relationships/hyperlink" Target="http://www.iz-article.ru/images/chaik_pravoved.JPG" TargetMode="External"/><Relationship Id="rId19" Type="http://schemas.openxmlformats.org/officeDocument/2006/relationships/hyperlink" Target="http://f59.rimg.info/1886777_6eff6da895588a61c4d5d7fd1d4cbac0_1.jpg" TargetMode="External"/><Relationship Id="rId4" Type="http://schemas.openxmlformats.org/officeDocument/2006/relationships/hyperlink" Target="http://photos.geni.com/p13/72/bb/06/12/5344483ba22e3206/hap86guy_large.jpg" TargetMode="External"/><Relationship Id="rId9" Type="http://schemas.openxmlformats.org/officeDocument/2006/relationships/hyperlink" Target="http://www.tchaikov.ru/images/larosh1.jpg" TargetMode="External"/><Relationship Id="rId14" Type="http://schemas.openxmlformats.org/officeDocument/2006/relationships/hyperlink" Target="http://www.iz-article.ru/images/palchikovamm.JPG" TargetMode="External"/><Relationship Id="rId22" Type="http://schemas.openxmlformats.org/officeDocument/2006/relationships/hyperlink" Target="https://upload.wikimedia.org/wikipedia/commons/thumb/2/27/Fitzenhagen_01.jpg/220px-Fitzenhagen_01.jpg" TargetMode="External"/><Relationship Id="rId27" Type="http://schemas.openxmlformats.org/officeDocument/2006/relationships/hyperlink" Target="http://www.tchaikov.ru/images/petipa.jpg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d/Tchaikovsky_monument_Moscow(2).jpg" TargetMode="External"/><Relationship Id="rId13" Type="http://schemas.openxmlformats.org/officeDocument/2006/relationships/hyperlink" Target="https://mw2.google.com/mw-panoramio/photos/medium/72619662.jpg" TargetMode="External"/><Relationship Id="rId18" Type="http://schemas.openxmlformats.org/officeDocument/2006/relationships/hyperlink" Target="http://mtdata.ru/u26/photo10AD/20121053587-0/original.jpg" TargetMode="External"/><Relationship Id="rId3" Type="http://schemas.openxmlformats.org/officeDocument/2006/relationships/hyperlink" Target="http://static.panoramio.com/photos/large/40448289.jpg" TargetMode="External"/><Relationship Id="rId21" Type="http://schemas.openxmlformats.org/officeDocument/2006/relationships/hyperlink" Target="http://upload.wikimedia.org/wikipedia/commons/0/01/Yaroshenko_plescheev.jpg" TargetMode="External"/><Relationship Id="rId7" Type="http://schemas.openxmlformats.org/officeDocument/2006/relationships/hyperlink" Target="http://art16.ru/gallery2/d/63407-5/DSC02820.jpg" TargetMode="External"/><Relationship Id="rId12" Type="http://schemas.openxmlformats.org/officeDocument/2006/relationships/hyperlink" Target="http://img-fotki.yandex.ru/get/3408/nashenasledie2008.30/0_242da_f23c64ec_-1-XL" TargetMode="External"/><Relationship Id="rId17" Type="http://schemas.openxmlformats.org/officeDocument/2006/relationships/hyperlink" Target="http://www.belcanto.ru/media/images/persons/rubinstein_perov.jpg" TargetMode="External"/><Relationship Id="rId2" Type="http://schemas.openxmlformats.org/officeDocument/2006/relationships/hyperlink" Target="http://static.panoramio.com/photos/large/40448279.jpg" TargetMode="External"/><Relationship Id="rId16" Type="http://schemas.openxmlformats.org/officeDocument/2006/relationships/hyperlink" Target="http://biblio.conservatory.ru/History/Cons/Director/Img/2.jpg%20&#1053;.&#1048;" TargetMode="External"/><Relationship Id="rId20" Type="http://schemas.openxmlformats.org/officeDocument/2006/relationships/hyperlink" Target="http://hrono.ru/biograf/bio_o/odoevski_v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za.fidoman.ru/images/lj/kl_21.JPG" TargetMode="External"/><Relationship Id="rId11" Type="http://schemas.openxmlformats.org/officeDocument/2006/relationships/hyperlink" Target="http://www.business-news.ru/images/nash_gorod/votkinsk-02.jpg" TargetMode="External"/><Relationship Id="rId24" Type="http://schemas.openxmlformats.org/officeDocument/2006/relationships/hyperlink" Target="http://upload.wikimedia.org/wikipedia/commons/5/56/Leonid_Sobinov_4.jpg" TargetMode="External"/><Relationship Id="rId5" Type="http://schemas.openxmlformats.org/officeDocument/2006/relationships/hyperlink" Target="https://img-fotki.yandex.ru/get/4126/9521042.56/0_88a20_e17dfe1a_L.jpg" TargetMode="External"/><Relationship Id="rId15" Type="http://schemas.openxmlformats.org/officeDocument/2006/relationships/hyperlink" Target="http://pi-tchaikovsky.ru/images/stories/IMGP1781.jpg" TargetMode="External"/><Relationship Id="rId23" Type="http://schemas.openxmlformats.org/officeDocument/2006/relationships/hyperlink" Target="http://img.encyc.yandex.net/illustrations/pruzhansky/pictures/s_106.jpg" TargetMode="External"/><Relationship Id="rId10" Type="http://schemas.openxmlformats.org/officeDocument/2006/relationships/hyperlink" Target="http://www.geocaching.su/photos/areas/55131.jpg" TargetMode="External"/><Relationship Id="rId19" Type="http://schemas.openxmlformats.org/officeDocument/2006/relationships/hyperlink" Target="http://b.foto.radikal.ru/0603/77f03b9e28f1.jpg" TargetMode="External"/><Relationship Id="rId4" Type="http://schemas.openxmlformats.org/officeDocument/2006/relationships/hyperlink" Target="http://hv-life.ru/Media/files/images/files_1623/sip_foto_klin_segodny_5_preview.jpg" TargetMode="External"/><Relationship Id="rId9" Type="http://schemas.openxmlformats.org/officeDocument/2006/relationships/hyperlink" Target="http://old-towns.ru/wp-content/uploads/2012/11/%D1%87%D0%B0%D0%B9%D0%BA-1024x576.jpg" TargetMode="External"/><Relationship Id="rId14" Type="http://schemas.openxmlformats.org/officeDocument/2006/relationships/hyperlink" Target="http://psmb.ru/uploads/tx_news/1_01.jpg" TargetMode="External"/><Relationship Id="rId22" Type="http://schemas.openxmlformats.org/officeDocument/2006/relationships/hyperlink" Target="http://upload.wikimedia.org/wikipedia/commons/4/44/Tolstoy_by_Repin_1901_cropped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5963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645024"/>
            <a:ext cx="192421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25965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653136"/>
            <a:ext cx="1368151" cy="202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ХАРЬКОВ.jpg"/>
          <p:cNvPicPr>
            <a:picLocks noChangeAspect="1"/>
          </p:cNvPicPr>
          <p:nvPr/>
        </p:nvPicPr>
        <p:blipFill>
          <a:blip r:embed="rId4" cstate="print"/>
          <a:srcRect l="7409" t="16843" r="7409" b="5790"/>
          <a:stretch>
            <a:fillRect/>
          </a:stretch>
        </p:blipFill>
        <p:spPr>
          <a:xfrm>
            <a:off x="395536" y="3789040"/>
            <a:ext cx="17281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7" name="Скругленный прямоугольник 6"/>
          <p:cNvSpPr/>
          <p:nvPr/>
        </p:nvSpPr>
        <p:spPr>
          <a:xfrm>
            <a:off x="251520" y="188640"/>
            <a:ext cx="8568952" cy="640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12968" cy="18943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«ПЁТР ИЛЬИЧ ЧАЙКОВСКИЙ И ЕГО ОКРУЖЕНИЕ. ЖИЗНЕННЫЙ ПУТЬ КОМПОЗИТОРА»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97560"/>
            <a:ext cx="6172200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(1840-1893)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ПОДПИСЬ КОМПОЗИТОР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789040"/>
            <a:ext cx="4680520" cy="1142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Арютина Диана Николаевна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музыкально-теоретических дисциплин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ДОД «ДШИ» Черемшанского муниципального района РТ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196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Презентация к уроку-лекции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русской музыкальной литературе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АНАТОЛИЙ И МОДЕСТ ЧАЙКОВСКИЕ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(БРАТЬЯ-БЛИЗНЕЦЫ)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анатолий чайковский (брат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57187"/>
            <a:ext cx="3168351" cy="4912173"/>
          </a:xfrm>
        </p:spPr>
      </p:pic>
      <p:pic>
        <p:nvPicPr>
          <p:cNvPr id="11" name="Содержимое 10" descr="МОДЕСТ ИЛЬИЧ ЧАЙКОВСКИ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0151"/>
          <a:stretch>
            <a:fillRect/>
          </a:stretch>
        </p:blipFill>
        <p:spPr>
          <a:xfrm>
            <a:off x="5318598" y="1988840"/>
            <a:ext cx="2997818" cy="43819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607" y="26064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АНАТОЛИЙ ИЛЬИЧ ЧАЙКОВСКИЙ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анатолий чайковский (брат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57808"/>
            <a:ext cx="4089006" cy="6339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716016" cy="5422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900" dirty="0" smtClean="0">
                <a:solidFill>
                  <a:schemeClr val="tx2"/>
                </a:solidFill>
                <a:latin typeface="Arial Black" pitchFamily="34" charset="0"/>
              </a:rPr>
              <a:t>(1850,- 1915)</a:t>
            </a:r>
            <a:endParaRPr lang="ru-RU" sz="1900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1900" dirty="0" smtClean="0">
                <a:solidFill>
                  <a:schemeClr val="tx2"/>
                </a:solidFill>
                <a:latin typeface="Arial Black" pitchFamily="34" charset="0"/>
              </a:rPr>
              <a:t>Любимый брат композитора</a:t>
            </a: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, который принимал живое участие в его судьбе, воспитании и служебных делах. </a:t>
            </a:r>
          </a:p>
          <a:p>
            <a:pPr algn="ctr"/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В юности он брал уроки игры на скрипке, увлекался драматическим театром, был знаком со многими известными актерами, участвовал в любительских спектаклях. </a:t>
            </a:r>
          </a:p>
          <a:p>
            <a:pPr algn="ctr"/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В 1869 году закончил Петербургское училище правоведения. В 1885 году он становится прокурором Тифлисской судебной палаты, затем - вице-губернатором Тифлиса. В 1890-х годах он - вице-губернатор </a:t>
            </a:r>
            <a:r>
              <a:rPr lang="ru-RU" sz="1900" dirty="0" err="1">
                <a:solidFill>
                  <a:schemeClr val="tx2"/>
                </a:solidFill>
                <a:latin typeface="Arial Black" pitchFamily="34" charset="0"/>
              </a:rPr>
              <a:t>Ревеля</a:t>
            </a: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 и Нижнего Новгорода.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МОДЕСТ ИЛЬИЧ ЧАЙКОВСКИЙ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8" y="1618257"/>
            <a:ext cx="3923928" cy="469106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(1850- 1916)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Юрист по образованию, окончил Училище правоведения, известный драматург, оперный и балетный либреттист, автор либретто двух последних опер Петра Ильича «Пиковая дама» и «Иоланта», переводчик. Он же стал первым биографом Чайковского в России, основал в Клину Дом-музей композитора. </a:t>
            </a:r>
          </a:p>
        </p:txBody>
      </p:sp>
      <p:pic>
        <p:nvPicPr>
          <p:cNvPr id="6" name="Рисунок 5" descr="модест Чайковский -брат композит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0168"/>
            <a:ext cx="4320480" cy="6215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одест чайковский (брат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0649"/>
            <a:ext cx="4032447" cy="3024335"/>
          </a:xfrm>
        </p:spPr>
      </p:pic>
      <p:pic>
        <p:nvPicPr>
          <p:cNvPr id="8" name="Рисунок 7" descr="Модест Чайк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816424" cy="4711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МОДЕСТ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94928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ЧАЙКОВСКИЙ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Братья Чайковские. Слева направо: сидят - Николай Ильич, Петр Ильич; стоят - Анатолий Ильич, Ипполит Ильич и Модест Ильич. 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1890 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г., С.-Петербург, фото А. </a:t>
            </a:r>
            <a:r>
              <a:rPr lang="ru-RU" sz="1800" dirty="0" err="1">
                <a:solidFill>
                  <a:schemeClr val="tx2"/>
                </a:solidFill>
                <a:latin typeface="Arial Black" pitchFamily="34" charset="0"/>
              </a:rPr>
              <a:t>Пазетти</a:t>
            </a:r>
            <a:endParaRPr lang="ru-RU" sz="1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БРАТЬЯ ЧАЙК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996773" cy="4982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2679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АЛЕКСАНДРА ИЛЬИНИЧНА ДАВЫДОВА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давыд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3917131" cy="5685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александра давыдова (сестра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024336" cy="330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Lev y Aleksandra Davyd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0620" y="353477"/>
            <a:ext cx="3847604" cy="6099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Семья Давыдовых 1881 год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семья давыдовых 1881 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80720" cy="4932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435597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chemeClr val="tx2"/>
                </a:solidFill>
                <a:latin typeface="Arial Black" pitchFamily="34" charset="0"/>
              </a:rPr>
              <a:t>Владимир Львович Давыдов </a:t>
            </a: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(сын А.И.Давыдовой, любимый племянник Чайковского)</a:t>
            </a:r>
            <a:b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1871, Каменка - 1906, Клин</a:t>
            </a:r>
            <a:b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b="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ОЛОДЯ ДАВЫДОВ ПЛЕМЯН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0472" y="341862"/>
            <a:ext cx="4502008" cy="6183482"/>
          </a:xfrm>
        </p:spPr>
      </p:pic>
      <p:pic>
        <p:nvPicPr>
          <p:cNvPr id="4" name="Рисунок 3" descr="давыдов (племянник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3003798" cy="40050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44624"/>
            <a:ext cx="9396536" cy="122413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П. И. Чайковский и его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племянник В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. Л.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Давыдов </a:t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Июнь </a:t>
            </a: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1892, Париж,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фото </a:t>
            </a:r>
            <a:r>
              <a:rPr lang="ru-RU" sz="2000" dirty="0" err="1">
                <a:solidFill>
                  <a:schemeClr val="tx2"/>
                </a:solidFill>
                <a:latin typeface="Arial Black" pitchFamily="34" charset="0"/>
              </a:rPr>
              <a:t>ван</a:t>
            </a: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 Боша</a:t>
            </a:r>
          </a:p>
        </p:txBody>
      </p:sp>
      <p:pic>
        <p:nvPicPr>
          <p:cNvPr id="4" name="Содержимое 3" descr="чайковский и племянник Давы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069392"/>
            <a:ext cx="3888432" cy="5587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rträt_des_Komponisten_Pjotr_I._Tschaikowski_(1840-189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116632"/>
            <a:ext cx="5112567" cy="656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016" y="44624"/>
            <a:ext cx="349188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Пётр Ильич Чайковский</a:t>
            </a:r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портрет работы Николая Дмитриевича Кузнецова (1893). Последний портрет Чайковского</a:t>
            </a:r>
          </a:p>
          <a:p>
            <a:pPr algn="ctr"/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Третьяковская галерея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ФАННИ ДЮРБАХ 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гувернантка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фанни дюрб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3744416" cy="4874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2554982"/>
            <a:ext cx="377991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Мария Марковна Логинова (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Пальчикова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)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700" dirty="0" smtClean="0">
                <a:solidFill>
                  <a:schemeClr val="tx2"/>
                </a:solidFill>
                <a:latin typeface="Arial Black" pitchFamily="34" charset="0"/>
              </a:rPr>
              <a:t>первая учительница музыки П. И. Чайковского</a:t>
            </a:r>
            <a:endParaRPr lang="ru-RU" sz="27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пальчикова М.М. (логинов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692696"/>
            <a:ext cx="4227437" cy="5473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оркестр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3224"/>
            <a:ext cx="4320480" cy="650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505056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Императорское училище правоведения. </a:t>
            </a:r>
            <a:b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Санкт — Петербург, Фонтанка, дом 6/2. </a:t>
            </a:r>
            <a:b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Первая половина ХIХ в.</a:t>
            </a:r>
            <a:endParaRPr lang="ru-RU" sz="2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Императорское училище правоведения. Санкт — Петербу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44275"/>
            <a:ext cx="7560840" cy="48090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84584" y="274638"/>
            <a:ext cx="1051316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Воспитанники XX выпуска Училища правоведения.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Петр </a:t>
            </a: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Чайковский и первом ряду шестой справа.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29</a:t>
            </a: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 мая 1859 г.</a:t>
            </a:r>
          </a:p>
        </p:txBody>
      </p:sp>
      <p:pic>
        <p:nvPicPr>
          <p:cNvPr id="7" name="Содержимое 6" descr="Воспитанники XX выпуска Училища правоведения. Петр Чайковский и первом ряду шестой справа. 29 мая 1859 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768752" cy="4702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31046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tx2"/>
                </a:solidFill>
                <a:latin typeface="Arial Black" pitchFamily="34" charset="0"/>
              </a:rPr>
              <a:t>ПЕТР ИЛЬИЧ ЧАЙКОВСКИЙ </a:t>
            </a: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В ФОРМЕ ВОСПИТАННИКА УЧИЛИЩА ПРАВОВЕДЕНИЯ. 1859, С.-ПЕТЕРБУРГ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 УЧИЛ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8914" y="260648"/>
            <a:ext cx="4961558" cy="630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6" y="1066726"/>
            <a:ext cx="9073008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АПУХТИН АЛЕКСЕЙ НИКОЛАЕВИЧ</a:t>
            </a:r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pic>
        <p:nvPicPr>
          <p:cNvPr id="7" name="Содержимое 6" descr="Апухтин 1860 г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32921"/>
            <a:ext cx="2614003" cy="4304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апухтин алесей николаевич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4157228" cy="4697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25964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7" y="260648"/>
            <a:ext cx="5760639" cy="633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6329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tx2"/>
                </a:solidFill>
                <a:latin typeface="Arial Black" pitchFamily="34" charset="0"/>
              </a:rPr>
              <a:t>ПЕТР ИЛЬИЧ ЧАЙКОВСКИЙ</a:t>
            </a:r>
            <a:br>
              <a:rPr lang="ru-RU" sz="3100" b="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НАЧАЛО 1860-Х ГГ., 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С.-ПЕТЕРБУРГ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225898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846"/>
          <a:stretch>
            <a:fillRect/>
          </a:stretch>
        </p:blipFill>
        <p:spPr>
          <a:xfrm>
            <a:off x="4650949" y="188640"/>
            <a:ext cx="4169523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3409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Николай Иванович Заремба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Содержимое 11" descr="Заремб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657" t="2703" r="7605" b="5405"/>
          <a:stretch>
            <a:fillRect/>
          </a:stretch>
        </p:blipFill>
        <p:spPr>
          <a:xfrm>
            <a:off x="467544" y="1131005"/>
            <a:ext cx="3600400" cy="532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340966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Антон Григорьевич Рубинштейн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3" name="Содержимое 12" descr="Антон Рубинштей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4797" r="8183"/>
          <a:stretch>
            <a:fillRect/>
          </a:stretch>
        </p:blipFill>
        <p:spPr>
          <a:xfrm>
            <a:off x="4860032" y="1119141"/>
            <a:ext cx="3744416" cy="526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РОДИТЕЛИ КОМПОЗИТОРА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Родители_Чайковск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63963" cy="4884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96536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Диплом Петра Чайковского об окончании Санкт-Петербургской консерватории. 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30 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марта 1870 г.</a:t>
            </a:r>
          </a:p>
        </p:txBody>
      </p:sp>
      <p:pic>
        <p:nvPicPr>
          <p:cNvPr id="4" name="Содержимое 3" descr="Диплом Петра Чайковского об окончании Санкт-Петербургской консерватории. 30 марта 1870 г.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187624" y="1556792"/>
            <a:ext cx="6912768" cy="50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188640"/>
            <a:ext cx="4211960" cy="1715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ПЕТР ИЛЬИЧ ЧАЙКОВСКИЙ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ВТОРАЯ ПОЛОВИНА 1860-Х ГОДОВ, МОСКВА. 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ФОТО А. ЭЙХЕНВАЛЬДА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Чайковский П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5992" y="226876"/>
            <a:ext cx="5048496" cy="644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колай рубинштей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592288" cy="322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.Н. Остр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88640"/>
            <a:ext cx="2448272" cy="319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.Ф.одоев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88640"/>
            <a:ext cx="2520280" cy="318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леще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89040"/>
            <a:ext cx="2088232" cy="275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олстой картина реп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3789040"/>
            <a:ext cx="217007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flipH="1">
            <a:off x="683568" y="337847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Н.Г. Рубинштейн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284984"/>
            <a:ext cx="2090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А.Н. Островский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356992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В.Ф. Одоевский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6453336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А.Н. Плещеев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6488668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Л.Н. Толстой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НИКОЛАЙ ДМИТРИЕВИЧ КАШКИН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(1839 – 1920)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Русский музыкальный критик и педагог, один из ближайших друзей Чайковского. Он постоянный рецензент и критик Петра Ильича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Николай_Каш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880" y="2060848"/>
            <a:ext cx="3022064" cy="44369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ашкин.Н.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85894"/>
            <a:ext cx="3240360" cy="4367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266950"/>
            <a:ext cx="424847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ПЕТР ИВАНОВИЧ ЮРГЕНСОН</a:t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(1836 – 1903)</a:t>
            </a:r>
            <a:b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Основатель крупнейшей </a:t>
            </a:r>
            <a:r>
              <a:rPr lang="ru-RU" sz="2200" dirty="0" err="1" smtClean="0">
                <a:solidFill>
                  <a:schemeClr val="tx2"/>
                </a:solidFill>
                <a:latin typeface="Arial Black" pitchFamily="34" charset="0"/>
              </a:rPr>
              <a:t>нотоиздательской</a:t>
            </a: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 фирмы в России.</a:t>
            </a:r>
            <a:r>
              <a:rPr lang="ru-RU" b="0" dirty="0" smtClean="0"/>
              <a:t> </a:t>
            </a: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Содействовал популярности молодого П.И. Чайковского, начав издавать его произведения в 1868 году.</a:t>
            </a: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sz="2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юнгерс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4561" y="3717032"/>
            <a:ext cx="2291295" cy="2664296"/>
          </a:xfrm>
        </p:spPr>
      </p:pic>
      <p:pic>
        <p:nvPicPr>
          <p:cNvPr id="6" name="Рисунок 5" descr="юргенс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52736"/>
            <a:ext cx="3816424" cy="5724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39" y="4931246"/>
            <a:ext cx="3475857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Танеев Сергей Иванович</a:t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(1856-1915)</a:t>
            </a:r>
            <a:b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Русский композитор, пианист, педагог, ученый, музыкально-общественный деятель. Лучший, любимый ученик Чайковского, один из его  близких друзей.</a:t>
            </a:r>
            <a:b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 Первый и одни из лучших исполнителей фортепианной музыки Чайковского. </a:t>
            </a:r>
            <a:endParaRPr lang="ru-RU" sz="1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иане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9467" y="627234"/>
            <a:ext cx="4746989" cy="56100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260648"/>
            <a:ext cx="8686800" cy="113813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П. И. Чайковский и его ученик, виолончелист А. А. </a:t>
            </a:r>
            <a:r>
              <a:rPr lang="ru-RU" sz="2800" dirty="0" err="1" smtClean="0">
                <a:solidFill>
                  <a:schemeClr val="tx2"/>
                </a:solidFill>
                <a:latin typeface="Arial Black" pitchFamily="34" charset="0"/>
              </a:rPr>
              <a:t>Брандуков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БРАНДУ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45507"/>
            <a:ext cx="3479755" cy="5151845"/>
          </a:xfrm>
        </p:spPr>
      </p:pic>
      <p:pic>
        <p:nvPicPr>
          <p:cNvPr id="5" name="Рисунок 4" descr="брандуков и Чайковкс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7271" y="1700808"/>
            <a:ext cx="3563161" cy="4732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9865096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П. И. Чайковский </a:t>
            </a:r>
            <a:r>
              <a:rPr lang="ru-RU" sz="2800" dirty="0" err="1">
                <a:solidFill>
                  <a:schemeClr val="tx2"/>
                </a:solidFill>
                <a:latin typeface="Arial Black" pitchFamily="34" charset="0"/>
              </a:rPr>
              <a:t>c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 пианистом А. И. </a:t>
            </a:r>
            <a:r>
              <a:rPr lang="ru-RU" sz="2800" dirty="0" err="1">
                <a:solidFill>
                  <a:schemeClr val="tx2"/>
                </a:solidFill>
                <a:latin typeface="Arial Black" pitchFamily="34" charset="0"/>
              </a:rPr>
              <a:t>Зилоти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солистом 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концертов под управлением композитора в 1888 г.</a:t>
            </a:r>
          </a:p>
        </p:txBody>
      </p:sp>
      <p:pic>
        <p:nvPicPr>
          <p:cNvPr id="4" name="Содержимое 3" descr="Витторио Силоти и Чайк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875159" cy="4937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41784"/>
            <a:ext cx="9721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ДЕЗИРЕ</a:t>
            </a:r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 АРТО ДЕ ПАДИЛЛА </a:t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(1835-1907)</a:t>
            </a:r>
            <a:b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Полное имя Маргарита </a:t>
            </a:r>
            <a:r>
              <a:rPr lang="ru-RU" sz="2400" dirty="0" err="1" smtClean="0">
                <a:solidFill>
                  <a:schemeClr val="tx2"/>
                </a:solidFill>
                <a:latin typeface="Arial Black" pitchFamily="34" charset="0"/>
              </a:rPr>
              <a:t>Жозефина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Black" pitchFamily="34" charset="0"/>
              </a:rPr>
              <a:t>Монтанье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  французская певица (сопрано) 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арто дезире, французская певица (помолвка в 1869г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5165" r="12738"/>
          <a:stretch>
            <a:fillRect/>
          </a:stretch>
        </p:blipFill>
        <p:spPr>
          <a:xfrm>
            <a:off x="1259632" y="2132856"/>
            <a:ext cx="2925842" cy="4278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арто дезир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2964" y="2132856"/>
            <a:ext cx="2757907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055" y="4005064"/>
            <a:ext cx="3475857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НАДЕЖДА ФИЛАРЕТОВНА ФОН МЕКК (ФРОЛОВСКАЯ)</a:t>
            </a:r>
            <a:b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b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(1831-1894)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Любительница музыки, меценатка, друг Чайковского, оказывавшая ему в течение многих лет материальную поддержку.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Надежда Филаретовна фон Ме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0669" y="404664"/>
            <a:ext cx="4171771" cy="6048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ИЛЬЯ ПЕТРОВИЧ ЧАЙКОВСКИЙ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(отец композитора)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Илья Петрович Чайк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464496" cy="513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917034"/>
            <a:ext cx="2530624" cy="9409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Н.Ф. фон МЕКК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фон Ме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3600400" cy="6189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188640"/>
            <a:ext cx="932452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П. И. Чайковский </a:t>
            </a:r>
            <a:r>
              <a:rPr lang="ru-RU" sz="2800" dirty="0" err="1">
                <a:solidFill>
                  <a:schemeClr val="tx2"/>
                </a:solidFill>
                <a:latin typeface="Arial Black" pitchFamily="34" charset="0"/>
              </a:rPr>
              <a:t>c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 женой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Антониной </a:t>
            </a:r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Ивановной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Милюковой</a:t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Июль 1877 г., Москва, фото И. </a:t>
            </a:r>
            <a:r>
              <a:rPr lang="ru-RU" sz="2000" dirty="0" err="1">
                <a:solidFill>
                  <a:schemeClr val="tx2"/>
                </a:solidFill>
                <a:latin typeface="Arial Black" pitchFamily="34" charset="0"/>
              </a:rPr>
              <a:t>Дьяговченко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1877 год с жен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3499716" cy="4761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5661248"/>
            <a:ext cx="397078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chemeClr val="tx2"/>
                </a:solidFill>
                <a:latin typeface="Arial Black" pitchFamily="34" charset="0"/>
              </a:rPr>
              <a:t>ПЕТР ИЛЬИЧ ЧАЙКОВСКИЙ.</a:t>
            </a:r>
            <a:br>
              <a:rPr lang="ru-RU" sz="2700" b="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1 АПРЕЛЯ 1884 Г, МОСКВА,</a:t>
            </a:r>
            <a:b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 Black" pitchFamily="34" charset="0"/>
              </a:rPr>
              <a:t> ФОТО М. Н. КОНАРСКОГО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ch-84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958" y="44624"/>
            <a:ext cx="5225538" cy="6769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itchFamily="34" charset="0"/>
              </a:rPr>
              <a:t>П. И. Чайковский. 9 июня 1886 г, Париж, фото Ш. </a:t>
            </a:r>
            <a:r>
              <a:rPr lang="ru-RU" sz="3200" dirty="0" err="1">
                <a:solidFill>
                  <a:schemeClr val="tx2"/>
                </a:solidFill>
                <a:latin typeface="Arial Black" pitchFamily="34" charset="0"/>
              </a:rPr>
              <a:t>Ройтлингера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ПАРИ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21582"/>
            <a:ext cx="3744416" cy="5519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itchFamily="34" charset="0"/>
              </a:rPr>
              <a:t>П. И. Чайковский. Январь 1888 г, Гамбург, фото Э. </a:t>
            </a:r>
            <a:r>
              <a:rPr lang="ru-RU" sz="3200" dirty="0" err="1">
                <a:solidFill>
                  <a:schemeClr val="tx2"/>
                </a:solidFill>
                <a:latin typeface="Arial Black" pitchFamily="34" charset="0"/>
              </a:rPr>
              <a:t>Бибера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ГАМБУ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0521" y="1268760"/>
            <a:ext cx="3545695" cy="5413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6064" y="116632"/>
            <a:ext cx="1011661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П. И.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Чайковский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23 февраля 1889 г., Женева</a:t>
            </a:r>
          </a:p>
        </p:txBody>
      </p:sp>
      <p:pic>
        <p:nvPicPr>
          <p:cNvPr id="4" name="Содержимое 3" descr="ЖЕН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090" y="1412776"/>
            <a:ext cx="3917142" cy="5192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15616" y="484982"/>
            <a:ext cx="7344816" cy="63976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2"/>
                </a:solidFill>
                <a:latin typeface="Arial Black" pitchFamily="34" charset="0"/>
              </a:rPr>
              <a:t>П. И. ЧАЙКОВСКИЙ В СВОЕМ КАБИНЕТЕ. </a:t>
            </a:r>
          </a:p>
          <a:p>
            <a:pPr algn="ctr"/>
            <a:r>
              <a:rPr lang="ru-RU" sz="2000" b="0" dirty="0" smtClean="0">
                <a:solidFill>
                  <a:schemeClr val="tx2"/>
                </a:solidFill>
                <a:latin typeface="Arial Black" pitchFamily="34" charset="0"/>
              </a:rPr>
              <a:t>14 ИЮЛЯ 1890 Г., ФРОЛОВСКОЕ, </a:t>
            </a:r>
          </a:p>
          <a:p>
            <a:pPr algn="ctr"/>
            <a:r>
              <a:rPr lang="ru-RU" sz="2000" b="0" dirty="0" smtClean="0">
                <a:solidFill>
                  <a:schemeClr val="tx2"/>
                </a:solidFill>
                <a:latin typeface="Arial Black" pitchFamily="34" charset="0"/>
              </a:rPr>
              <a:t>ФОТО В. ПАХУЛЬСКОГО</a:t>
            </a:r>
            <a:r>
              <a:rPr lang="ru-RU" sz="1600" b="0" dirty="0" smtClean="0">
                <a:solidFill>
                  <a:schemeClr val="tx2"/>
                </a:solidFill>
                <a:latin typeface="Arial Black" pitchFamily="34" charset="0"/>
              </a:rPr>
              <a:t> 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 КАБИНТ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888432" cy="5611155"/>
          </a:xfrm>
        </p:spPr>
      </p:pic>
      <p:pic>
        <p:nvPicPr>
          <p:cNvPr id="10" name="Содержимое 9" descr="В КАБИНЕТЕ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265493" cy="5474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052736"/>
            <a:ext cx="428396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Arial Black" pitchFamily="34" charset="0"/>
              </a:rPr>
              <a:t>БРИАНЦА КАРЛОТТА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(1867, Милан, - 1930, Париж)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Итальянская артистка (балерина)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" name="Содержимое 9" descr="Brianza-Esmeral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3692124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карлотта бриан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3096344" cy="3445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33256"/>
            <a:ext cx="41764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ВСЕВОЛОЖСКИЙ ИВАН АЛЕКСАНДРОВИЧ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(1835-1909)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Русский театральный деятель, сценарист, художник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Всеволожский Иван Александро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75980"/>
            <a:ext cx="2007094" cy="3041052"/>
          </a:xfrm>
        </p:spPr>
      </p:pic>
      <p:pic>
        <p:nvPicPr>
          <p:cNvPr id="6" name="Рисунок 5" descr="ИВАН ВСЕВОЛОЖСКИ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6328"/>
            <a:ext cx="2514448" cy="3466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ИВАН ВСЕВОЛОЖСКИЙ 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7984" y="501352"/>
            <a:ext cx="3062488" cy="5879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91" y="2915022"/>
            <a:ext cx="34655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КАРПАКОВА ПОЛИНА (ПЕЛАГЕЯ) МИХАЙЛОВНА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(1845 - 1920)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русская балерина, исполнительница партии Одетты в первой постановке балета Чайковского «Лебединое озеро»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карпакова (балерина)-одет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789040"/>
            <a:ext cx="2315242" cy="2739932"/>
          </a:xfrm>
        </p:spPr>
      </p:pic>
      <p:pic>
        <p:nvPicPr>
          <p:cNvPr id="6" name="Рисунок 5" descr="ПЕЛАГЕЯ (КАРПАКОВА).jpg"/>
          <p:cNvPicPr>
            <a:picLocks noChangeAspect="1"/>
          </p:cNvPicPr>
          <p:nvPr/>
        </p:nvPicPr>
        <p:blipFill>
          <a:blip r:embed="rId3" cstate="print"/>
          <a:srcRect l="2452" t="3801" r="3938" b="8001"/>
          <a:stretch>
            <a:fillRect/>
          </a:stretch>
        </p:blipFill>
        <p:spPr>
          <a:xfrm>
            <a:off x="3995936" y="404664"/>
            <a:ext cx="4536504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АЛЕКСАНДРА АНДРЕЕВНА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АССИЕР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(мать композитора)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Чайковская А.А. мать композито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596677"/>
            <a:ext cx="4032448" cy="521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39" y="2626990"/>
            <a:ext cx="3475857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ЛАВРОВСКАЯ ЕЛИЗАВЕТА АНДРЕЕВНА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(1845 – 1919)</a:t>
            </a:r>
            <a:b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Русская оперная и концертная певица (контральто,)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первая исполнительница сольной партии в кантате «Москва», а также впервые исполняла на сцене ряд романсов композитора</a:t>
            </a:r>
            <a:endParaRPr lang="ru-RU" sz="1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лавровская елизаве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1656184" cy="2365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Виктор Бобров. Портрет певицы Е.А.Лавровской 1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2247" y="447868"/>
            <a:ext cx="4238185" cy="5933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" y="980728"/>
            <a:ext cx="3331841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МАРИУС ПЕТИПА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(1818 – 1910)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Русский артист, балетмейстер и педагог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мариус пети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2160240" cy="2919243"/>
          </a:xfrm>
        </p:spPr>
      </p:pic>
      <p:pic>
        <p:nvPicPr>
          <p:cNvPr id="6" name="Рисунок 5" descr="пети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596685"/>
            <a:ext cx="4977023" cy="5640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10766"/>
            <a:ext cx="370790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>ФИГНЕР НИКОЛАЙ НИКОЛАЕВИЧ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Портрет_оперного_певца_Н.Н.Фигнера._1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74" t="10457" r="18877" b="13310"/>
          <a:stretch>
            <a:fillRect/>
          </a:stretch>
        </p:blipFill>
        <p:spPr>
          <a:xfrm>
            <a:off x="4849745" y="404664"/>
            <a:ext cx="3754703" cy="60652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556792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Первый исполнитель партий Германа в опере П.И. Чайковского «Пиковая дама» и </a:t>
            </a:r>
            <a:r>
              <a:rPr lang="ru-RU" sz="1800" dirty="0" err="1" smtClean="0">
                <a:solidFill>
                  <a:schemeClr val="tx2"/>
                </a:solidFill>
                <a:latin typeface="Arial Black" pitchFamily="34" charset="0"/>
              </a:rPr>
              <a:t>Водемона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 в опере «Иоланта».</a:t>
            </a:r>
            <a:endParaRPr lang="ru-RU" sz="1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фигнер никол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504" y="3789040"/>
            <a:ext cx="1960352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ФИГНЕР МЕДЕЯ ИВАНОВНА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b="0" dirty="0" smtClean="0"/>
              <a:t> </a:t>
            </a:r>
            <a:r>
              <a:rPr lang="ru-RU" sz="1800" b="0" dirty="0" smtClean="0">
                <a:solidFill>
                  <a:schemeClr val="tx2"/>
                </a:solidFill>
                <a:latin typeface="Arial Black" pitchFamily="34" charset="0"/>
              </a:rPr>
              <a:t>была первой исполнительницей партий Лизы «Пиковая Дама», Иоланты в одноименной опере П.И. Чайковского</a:t>
            </a:r>
            <a:endParaRPr lang="ru-RU" sz="1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фигнет меде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566"/>
          <a:stretch>
            <a:fillRect/>
          </a:stretch>
        </p:blipFill>
        <p:spPr>
          <a:xfrm>
            <a:off x="4325833" y="519671"/>
            <a:ext cx="4062591" cy="5861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Tchaikovsky_and_the_Figners_1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048672" cy="57217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6309320"/>
            <a:ext cx="879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П.И. ЧАЙКОВСКИЙ И СУПРУГИ ФИГНЕР 1890 ГОД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" y="53752"/>
            <a:ext cx="92993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Леонид Витальевич Собинов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(1872-1934)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Leonid_Sobinov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2949"/>
            <a:ext cx="3456384" cy="547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леонид собин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291080"/>
            <a:ext cx="3672408" cy="545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10657184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П. И. Чайковский в мантии доктора 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Кембриджского </a:t>
            </a:r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университета.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Кембридж, 1/13 июня 1893 г., фото Ф. </a:t>
            </a:r>
            <a:r>
              <a:rPr lang="ru-RU" sz="1600" dirty="0" err="1">
                <a:solidFill>
                  <a:schemeClr val="tx2"/>
                </a:solidFill>
                <a:latin typeface="Arial Black" pitchFamily="34" charset="0"/>
              </a:rPr>
              <a:t>Мейтланд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25966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361"/>
          <a:stretch>
            <a:fillRect/>
          </a:stretch>
        </p:blipFill>
        <p:spPr>
          <a:xfrm>
            <a:off x="2085298" y="1430590"/>
            <a:ext cx="5006982" cy="516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1690886"/>
            <a:ext cx="4320480" cy="116205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Надгробие композитора </a:t>
            </a:r>
            <a:b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П.И. Чайковского </a:t>
            </a:r>
            <a:b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на Тихвинском кладбище </a:t>
            </a:r>
            <a:b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в Санкт-Петербурге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надгробие Чайковского на тихвинском кладбище в Петербург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213698" y="1062586"/>
            <a:ext cx="6407741" cy="480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245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Дом-музей П.И. Чайковского</a:t>
            </a:r>
            <a:br>
              <a:rPr lang="ru-RU" sz="40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в г.Клин</a:t>
            </a:r>
            <a:endParaRPr lang="ru-RU" sz="4000" b="1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Содержимое 6" descr="дом-музей г.К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25528"/>
            <a:ext cx="8064896" cy="537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Бюст П.И. Чайковского возле здания железнодорожного вокзала в городе Клин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клин вокз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85922"/>
            <a:ext cx="7920880" cy="555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СЕМЬЯ ЧАЙКОВСКИХ 1848 ГОД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(крайний слева Петр </a:t>
            </a:r>
            <a:r>
              <a:rPr lang="ru-RU" sz="3200" dirty="0">
                <a:solidFill>
                  <a:schemeClr val="tx2"/>
                </a:solidFill>
                <a:latin typeface="Arial Black" pitchFamily="34" charset="0"/>
              </a:rPr>
              <a:t>И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льич)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25891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081" b="9931"/>
          <a:stretch>
            <a:fillRect/>
          </a:stretch>
        </p:blipFill>
        <p:spPr>
          <a:xfrm>
            <a:off x="1763688" y="1327555"/>
            <a:ext cx="5400600" cy="519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25891281.jpg"/>
          <p:cNvPicPr>
            <a:picLocks noChangeAspect="1"/>
          </p:cNvPicPr>
          <p:nvPr/>
        </p:nvPicPr>
        <p:blipFill>
          <a:blip r:embed="rId2" cstate="print"/>
          <a:srcRect t="27950" r="77327" b="34250"/>
          <a:stretch>
            <a:fillRect/>
          </a:stretch>
        </p:blipFill>
        <p:spPr>
          <a:xfrm>
            <a:off x="395536" y="1196752"/>
            <a:ext cx="2520280" cy="546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44444E-6 2.88622E-6 L 0.19289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466750"/>
            <a:ext cx="4427984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Памятник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П.И. Чайковскому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г.Клин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Содержимое 6" descr="г.К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4420225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08104" y="1906289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Памятник был установлен в 1995 году в сквере возле Дома культуры. Скульптор Х.Б.Геворкян изобразил Петра Ильича стоящим в задумчивости и глядящим вдаль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0568" y="0"/>
            <a:ext cx="1022513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Памятник П.И.Чайковскому в усадьбе г. Клин.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памятник в Клин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980728"/>
            <a:ext cx="7416823" cy="556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25760"/>
            <a:ext cx="1000911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Государственный </a:t>
            </a:r>
            <a:r>
              <a:rPr lang="ru-RU" sz="2800" dirty="0" err="1" smtClean="0">
                <a:solidFill>
                  <a:schemeClr val="tx2"/>
                </a:solidFill>
                <a:latin typeface="Arial Black" pitchFamily="34" charset="0"/>
              </a:rPr>
              <a:t>мемориально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-</a:t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архитектурный комплекс «Музей-усадьба</a:t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П.И. Чайковского» в городе Воткинск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воткин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76864" cy="491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24544" y="-90264"/>
            <a:ext cx="980343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Памятник П.И. Чайковскому в г.Воткинск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памятник в воткинс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128792" cy="582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988840"/>
            <a:ext cx="4211960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Памятник Петру Чайковскому перед Московской Государственной Консерваторией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перед московской консерватори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9308" y="260648"/>
            <a:ext cx="4752528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140968"/>
            <a:ext cx="4211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Скульптура памятника Чайковскому выполнена из бронзы, пьедестал сделан из красного гранита. Сам композитор изображён сидящим в кресле перед пюпитром, на котором лежит раскрытая нотная тетрадь. На передней стороне постамента написано: «Великому русскому композитору Петру Ильичу Чайковскому». Рядом с памятником композитору расположена мраморная скамья с бронзовой решёткой в виде нотного стана, на которой размещены фрагменты музыкальных фраз из главных произведений Чайковского.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496" y="5507310"/>
            <a:ext cx="4499992" cy="116205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Стела, установленная во Фроловском на месте усадьбы, в которой в 1888—1891 гг. жил и работал </a:t>
            </a:r>
            <a:b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П. И. Чайковский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Памятная_стела_на_месте_усадьбы_во_Фроловс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899" y="116632"/>
            <a:ext cx="4029069" cy="66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66750"/>
            <a:ext cx="4644008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Памятник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П.И. Чайковскому в Тростянце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в Тростя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976"/>
          <a:stretch>
            <a:fillRect/>
          </a:stretch>
        </p:blipFill>
        <p:spPr>
          <a:xfrm>
            <a:off x="4644008" y="116632"/>
            <a:ext cx="4032448" cy="655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-397346"/>
            <a:ext cx="9324528" cy="116205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latin typeface="Arial Black" pitchFamily="34" charset="0"/>
              </a:rPr>
              <a:t>Дом-музей П.И. Чайковского в г.Алапаевске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186808" cy="5865515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дом-музей чайковского в г.Алапаев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12179" cy="5470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_FfPqxtD4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14776"/>
            <a:ext cx="4824536" cy="6432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Список интернет источников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2008" y="620688"/>
            <a:ext cx="8964488" cy="6093296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en-US" sz="1200" dirty="0" smtClean="0">
                <a:hlinkClick r:id="rId2"/>
              </a:rPr>
              <a:t>http://www.tchaikov.ru/photo.html</a:t>
            </a:r>
            <a:r>
              <a:rPr lang="ru-RU" sz="1200" dirty="0" smtClean="0"/>
              <a:t>  П. И. Чайковский. Вторая половина 1860-х годов, Москва. Фото А. </a:t>
            </a:r>
            <a:r>
              <a:rPr lang="ru-RU" sz="1200" dirty="0" err="1" smtClean="0"/>
              <a:t>Эйхенвальда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3"/>
              </a:rPr>
              <a:t>http://www.tchaikov.ru/photo2.html</a:t>
            </a:r>
            <a:r>
              <a:rPr lang="ru-RU" sz="1200" dirty="0" smtClean="0"/>
              <a:t> П. И. Чайковский в форме воспитанника Училища правоведения. 1859, С.-Петербург</a:t>
            </a:r>
          </a:p>
          <a:p>
            <a:pPr>
              <a:buAutoNum type="arabicPeriod"/>
            </a:pPr>
            <a:r>
              <a:rPr lang="en-US" sz="1200" dirty="0" smtClean="0">
                <a:hlinkClick r:id="rId4"/>
              </a:rPr>
              <a:t>http://www.tchaikov.ru/photo6.html</a:t>
            </a:r>
            <a:r>
              <a:rPr lang="ru-RU" sz="1200" dirty="0" smtClean="0"/>
              <a:t> П. И. Чайковский. 1863 г, С.-Петербург, фото Кулиша</a:t>
            </a:r>
          </a:p>
          <a:p>
            <a:pPr>
              <a:buAutoNum type="arabicPeriod"/>
            </a:pPr>
            <a:r>
              <a:rPr lang="en-US" sz="1200" dirty="0" smtClean="0">
                <a:hlinkClick r:id="rId5"/>
              </a:rPr>
              <a:t>http://www.tchaikov.ru/photo7.html</a:t>
            </a:r>
            <a:r>
              <a:rPr lang="ru-RU" sz="1200" dirty="0" smtClean="0"/>
              <a:t> П. И. Чайковский. 1874 г, С.-Петербург, фото А. Лоренса</a:t>
            </a:r>
          </a:p>
          <a:p>
            <a:pPr>
              <a:buAutoNum type="arabicPeriod"/>
            </a:pPr>
            <a:r>
              <a:rPr lang="en-US" sz="1200" dirty="0" smtClean="0">
                <a:hlinkClick r:id="rId6"/>
              </a:rPr>
              <a:t>http://www.tchaikov.ru/photo8.html</a:t>
            </a:r>
            <a:r>
              <a:rPr lang="ru-RU" sz="1200" dirty="0" smtClean="0"/>
              <a:t> П. И. Чайковский. Начало 1875 г, Москва, фото И. </a:t>
            </a:r>
            <a:r>
              <a:rPr lang="ru-RU" sz="1200" dirty="0" err="1" smtClean="0"/>
              <a:t>Дьяговченко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7"/>
              </a:rPr>
              <a:t>http://www.tchaikov.ru/photo11.html</a:t>
            </a:r>
            <a:r>
              <a:rPr lang="ru-RU" sz="1200" dirty="0" smtClean="0"/>
              <a:t> П. И. Чайковский. 1 апреля 1884 г, Москва, фото М. Н. </a:t>
            </a:r>
            <a:r>
              <a:rPr lang="ru-RU" sz="1200" dirty="0" err="1" smtClean="0"/>
              <a:t>Конарского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8"/>
              </a:rPr>
              <a:t>http://www.tchaikov.ru/photo12.html</a:t>
            </a:r>
            <a:r>
              <a:rPr lang="ru-RU" sz="1200" dirty="0" smtClean="0"/>
              <a:t> П. И. Чайковский. 9 июня 1886 г, Париж, фото Ш. </a:t>
            </a:r>
            <a:r>
              <a:rPr lang="ru-RU" sz="1200" dirty="0" err="1" smtClean="0"/>
              <a:t>Ройтлингера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9"/>
              </a:rPr>
              <a:t>http://www.tchaikov.ru/photo14.html</a:t>
            </a:r>
            <a:r>
              <a:rPr lang="ru-RU" sz="1200" dirty="0" smtClean="0"/>
              <a:t> П. И. Чайковский. Январь 1888 г, Гамбург, фото Э. </a:t>
            </a:r>
            <a:r>
              <a:rPr lang="ru-RU" sz="1200" dirty="0" err="1" smtClean="0"/>
              <a:t>Бибера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10"/>
              </a:rPr>
              <a:t>http://www.tchaikov.ru/photo15.html</a:t>
            </a:r>
            <a:r>
              <a:rPr lang="ru-RU" sz="1200" dirty="0" smtClean="0"/>
              <a:t> П. И. Чайковский. 23 февраля 1889 г., Женева</a:t>
            </a:r>
          </a:p>
          <a:p>
            <a:pPr>
              <a:buAutoNum type="arabicPeriod"/>
            </a:pPr>
            <a:r>
              <a:rPr lang="en-US" sz="1200" dirty="0" smtClean="0">
                <a:hlinkClick r:id="rId11"/>
              </a:rPr>
              <a:t>http://www.tchaikov.ru/photo17.html</a:t>
            </a:r>
            <a:r>
              <a:rPr lang="ru-RU" sz="1200" dirty="0" smtClean="0"/>
              <a:t> П. И. Чайковский в своем кабинете. 14 июля 1890 г., </a:t>
            </a:r>
            <a:r>
              <a:rPr lang="ru-RU" sz="1200" dirty="0" err="1" smtClean="0"/>
              <a:t>Фроловское</a:t>
            </a:r>
            <a:r>
              <a:rPr lang="ru-RU" sz="1200" dirty="0" smtClean="0"/>
              <a:t>, фото В. </a:t>
            </a:r>
            <a:r>
              <a:rPr lang="ru-RU" sz="1200" dirty="0" err="1" smtClean="0"/>
              <a:t>Пахульского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12"/>
              </a:rPr>
              <a:t>http://www.tchaikov.ru/photo18.html</a:t>
            </a:r>
            <a:r>
              <a:rPr lang="ru-RU" sz="1200" dirty="0" smtClean="0"/>
              <a:t> П. И. Чайковский в своем кабинете. 14 июля 1890 г., </a:t>
            </a:r>
            <a:r>
              <a:rPr lang="ru-RU" sz="1200" dirty="0" err="1" smtClean="0"/>
              <a:t>Фроловское</a:t>
            </a:r>
            <a:r>
              <a:rPr lang="ru-RU" sz="1200" dirty="0" smtClean="0"/>
              <a:t>, фото В. </a:t>
            </a:r>
            <a:r>
              <a:rPr lang="ru-RU" sz="1200" dirty="0" err="1" smtClean="0"/>
              <a:t>Пахульского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13"/>
              </a:rPr>
              <a:t>http://www.tchaikov.ru/photo19.html</a:t>
            </a:r>
            <a:r>
              <a:rPr lang="ru-RU" sz="1200" dirty="0" smtClean="0"/>
              <a:t> П. И. Чайковский. 16/28 апреля 1891 г., Нью-Йорк, фото Н. </a:t>
            </a:r>
            <a:r>
              <a:rPr lang="ru-RU" sz="1200" dirty="0" err="1" smtClean="0"/>
              <a:t>Сарони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14"/>
              </a:rPr>
              <a:t>http://www.tchaikov.ru/photo22.html</a:t>
            </a:r>
            <a:r>
              <a:rPr lang="ru-RU" sz="1200" dirty="0" smtClean="0"/>
              <a:t> П. И. Чайковский. 20 января 1893 г., Одесса. Фото В. Чеховского</a:t>
            </a:r>
          </a:p>
          <a:p>
            <a:pPr>
              <a:buAutoNum type="arabicPeriod"/>
            </a:pPr>
            <a:r>
              <a:rPr lang="en-US" sz="1200" dirty="0" smtClean="0">
                <a:hlinkClick r:id="rId15"/>
              </a:rPr>
              <a:t>http://www.tchaikov.ru/photo23.html</a:t>
            </a:r>
            <a:r>
              <a:rPr lang="ru-RU" sz="1200" dirty="0" smtClean="0"/>
              <a:t> П. И. Чайковский. 14 марта 1893 г., Харьков. Фото А. </a:t>
            </a:r>
            <a:r>
              <a:rPr lang="ru-RU" sz="1200" dirty="0" err="1" smtClean="0"/>
              <a:t>Федецкого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16"/>
              </a:rPr>
              <a:t>http://www.tchaikov.ru/photo26.html</a:t>
            </a:r>
            <a:r>
              <a:rPr lang="ru-RU" sz="1200" dirty="0" smtClean="0"/>
              <a:t> П. И. Чайковский и его ученик, виолончелист А. А. </a:t>
            </a:r>
            <a:r>
              <a:rPr lang="ru-RU" sz="1200" dirty="0" err="1" smtClean="0"/>
              <a:t>Брандуков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17"/>
              </a:rPr>
              <a:t>http://www.tchaikov.ru/photo28.html</a:t>
            </a:r>
            <a:r>
              <a:rPr lang="ru-RU" sz="1200" dirty="0" smtClean="0"/>
              <a:t> П. И. Чайковский и его племянник В. Л. Давыдов</a:t>
            </a:r>
          </a:p>
          <a:p>
            <a:pPr>
              <a:buAutoNum type="arabicPeriod"/>
            </a:pPr>
            <a:r>
              <a:rPr lang="en-US" sz="1200" dirty="0" smtClean="0">
                <a:hlinkClick r:id="rId18"/>
              </a:rPr>
              <a:t>http://www.tchaikov.ru/photo31.html</a:t>
            </a:r>
            <a:r>
              <a:rPr lang="ru-RU" sz="1200" dirty="0" smtClean="0"/>
              <a:t> Братья Чайковские</a:t>
            </a:r>
          </a:p>
          <a:p>
            <a:pPr>
              <a:buAutoNum type="arabicPeriod"/>
            </a:pPr>
            <a:r>
              <a:rPr lang="en-US" sz="1200" dirty="0" smtClean="0">
                <a:hlinkClick r:id="rId19"/>
              </a:rPr>
              <a:t>http://www.tchaikov.ru/images/nikolay.jpg</a:t>
            </a:r>
            <a:r>
              <a:rPr lang="ru-RU" sz="1200" dirty="0" smtClean="0"/>
              <a:t> Николай Ильич Чайковский</a:t>
            </a:r>
          </a:p>
          <a:p>
            <a:pPr>
              <a:buAutoNum type="arabicPeriod"/>
            </a:pPr>
            <a:r>
              <a:rPr lang="en-US" sz="1200" dirty="0" smtClean="0">
                <a:hlinkClick r:id="rId20"/>
              </a:rPr>
              <a:t>http://i60.fastpic.ru/big/2014/0204/11/d281cacbe8c9b6eeb447399cbe2f7011.jpg</a:t>
            </a:r>
            <a:r>
              <a:rPr lang="ru-RU" sz="1200" dirty="0" smtClean="0"/>
              <a:t> Модест Ильич Чайковский</a:t>
            </a:r>
          </a:p>
          <a:p>
            <a:pPr>
              <a:buAutoNum type="arabicPeriod"/>
            </a:pPr>
            <a:r>
              <a:rPr lang="en-US" sz="1200" dirty="0" smtClean="0">
                <a:hlinkClick r:id="rId21"/>
              </a:rPr>
              <a:t>http://www.myheritageimages.com/C/storage/site130600771/files/00/71/77/007177_318210ybnmy34616038e5d.jpg</a:t>
            </a:r>
            <a:r>
              <a:rPr lang="ru-RU" sz="1200" dirty="0" smtClean="0"/>
              <a:t> Модест Ильич Чайковский</a:t>
            </a:r>
          </a:p>
          <a:p>
            <a:pPr>
              <a:buAutoNum type="arabicPeriod"/>
            </a:pPr>
            <a:r>
              <a:rPr lang="en-US" sz="1200" dirty="0" smtClean="0">
                <a:hlinkClick r:id="rId22"/>
              </a:rPr>
              <a:t>http://900igr.net/datai/istorija/Vtoraja-polovina-19-veka/0013-030-Petr-Ilich-CHajkovskij-1840-1893.jpg</a:t>
            </a:r>
            <a:r>
              <a:rPr lang="ru-RU" sz="1200" dirty="0" smtClean="0"/>
              <a:t>  Владимир Львович Давыдов</a:t>
            </a:r>
          </a:p>
          <a:p>
            <a:pPr>
              <a:buAutoNum type="arabicPeriod"/>
            </a:pPr>
            <a:r>
              <a:rPr lang="en-US" sz="1200" dirty="0" smtClean="0">
                <a:hlinkClick r:id="rId23"/>
              </a:rPr>
              <a:t>http://img.blog.163.com/photo/b_b85BIsyunBoLLH-M7Feg==/5422052476378329052.jpg</a:t>
            </a:r>
            <a:r>
              <a:rPr lang="ru-RU" sz="1200" dirty="0" smtClean="0"/>
              <a:t> Владимир Львович Давыдов</a:t>
            </a:r>
          </a:p>
          <a:p>
            <a:pPr>
              <a:buAutoNum type="arabicPeriod"/>
            </a:pPr>
            <a:r>
              <a:rPr lang="en-US" sz="1200" dirty="0" smtClean="0">
                <a:hlinkClick r:id="rId24"/>
              </a:rPr>
              <a:t>http://www.biblio-klin.ru/uploads/posts/2014-04/1397832528_chaikov_m.jpg</a:t>
            </a:r>
            <a:r>
              <a:rPr lang="ru-RU" sz="1200" dirty="0" smtClean="0"/>
              <a:t> Модест Ильич Чайковский</a:t>
            </a:r>
          </a:p>
          <a:p>
            <a:pPr>
              <a:buAutoNum type="arabicPeriod"/>
            </a:pPr>
            <a:r>
              <a:rPr lang="en-US" sz="1200" dirty="0" smtClean="0">
                <a:hlinkClick r:id="rId25"/>
              </a:rPr>
              <a:t>http://1.bp.blogspot.com/-AplQh5Ukqeo/VCGJHSbkDuI/AAAAAAAACQE/ReR3IDM2GmY/s1600/Aleksey_Apukhtin1.jpg</a:t>
            </a:r>
            <a:r>
              <a:rPr lang="ru-RU" sz="1200" dirty="0" smtClean="0"/>
              <a:t> Алексей Николаевич </a:t>
            </a:r>
            <a:r>
              <a:rPr lang="ru-RU" sz="1200" dirty="0" err="1" smtClean="0"/>
              <a:t>Апухтин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26"/>
              </a:rPr>
              <a:t>http://www.tchaikov.ru/images/apukhtin.jpg</a:t>
            </a:r>
            <a:r>
              <a:rPr lang="ru-RU" sz="1200" dirty="0" smtClean="0"/>
              <a:t> Алексей Николаевич </a:t>
            </a:r>
            <a:r>
              <a:rPr lang="ru-RU" sz="1200" dirty="0" err="1" smtClean="0"/>
              <a:t>Апухтин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27"/>
              </a:rPr>
              <a:t>http://www.e-reading.link/illustrations/1023/1023274-image29.jpg</a:t>
            </a:r>
            <a:r>
              <a:rPr lang="ru-RU" sz="1200" dirty="0" smtClean="0"/>
              <a:t> Петр Чайковский с братьями Модестом и Анатолием (стоят) и Николаем Кондратьевым. </a:t>
            </a:r>
            <a:r>
              <a:rPr lang="ru-RU" sz="1200" i="1" dirty="0" smtClean="0"/>
              <a:t>1875 г.</a:t>
            </a:r>
          </a:p>
          <a:p>
            <a:pPr>
              <a:buAutoNum type="arabicPeriod"/>
            </a:pPr>
            <a:r>
              <a:rPr lang="en-US" sz="1200" dirty="0" smtClean="0">
                <a:hlinkClick r:id="rId28"/>
              </a:rPr>
              <a:t>http://www.e-reading.link/illustrations/1023/1023274-image6.jpg</a:t>
            </a:r>
            <a:r>
              <a:rPr lang="ru-RU" sz="1200" dirty="0" smtClean="0"/>
              <a:t>  Воспитанники XX выпуска Училища правоведения. Петр Чайковский и первом ряду шестой справа. 29</a:t>
            </a:r>
            <a:r>
              <a:rPr lang="ru-RU" sz="1200" i="1" dirty="0" smtClean="0"/>
              <a:t> мая 1859 г.</a:t>
            </a:r>
            <a:endParaRPr lang="ru-RU" sz="1200" dirty="0" smtClean="0"/>
          </a:p>
          <a:p>
            <a:pPr>
              <a:buAutoNum type="arabicPeriod"/>
            </a:pPr>
            <a:r>
              <a:rPr lang="en-US" sz="1200" dirty="0" smtClean="0">
                <a:hlinkClick r:id="rId29"/>
              </a:rPr>
              <a:t>http://www.e-reading.link/illustrations/1023/1023274-image34.jpg</a:t>
            </a:r>
            <a:r>
              <a:rPr lang="ru-RU" sz="1200" dirty="0" smtClean="0"/>
              <a:t> Надежда </a:t>
            </a:r>
            <a:r>
              <a:rPr lang="ru-RU" sz="1200" dirty="0" err="1" smtClean="0"/>
              <a:t>Филаретовна</a:t>
            </a:r>
            <a:r>
              <a:rPr lang="ru-RU" sz="1200" dirty="0" smtClean="0"/>
              <a:t> фон </a:t>
            </a:r>
            <a:r>
              <a:rPr lang="ru-RU" sz="1200" dirty="0" err="1" smtClean="0"/>
              <a:t>Мекк</a:t>
            </a:r>
            <a:r>
              <a:rPr lang="ru-RU" sz="1200" dirty="0" smtClean="0"/>
              <a:t>. </a:t>
            </a:r>
            <a:r>
              <a:rPr lang="ru-RU" sz="1200" i="1" dirty="0" smtClean="0"/>
              <a:t>1876 г.</a:t>
            </a:r>
          </a:p>
          <a:p>
            <a:pPr>
              <a:buAutoNum type="arabicPeriod"/>
            </a:pPr>
            <a:r>
              <a:rPr lang="en-US" sz="1200" dirty="0" smtClean="0">
                <a:hlinkClick r:id="rId30"/>
              </a:rPr>
              <a:t>http://www.e-reading.link/illustrations/1023/1023274-image39.jpg</a:t>
            </a:r>
            <a:r>
              <a:rPr lang="ru-RU" sz="1200" dirty="0" smtClean="0"/>
              <a:t> Петр Чайковский и Иосиф Котек. </a:t>
            </a:r>
            <a:r>
              <a:rPr lang="ru-RU" sz="1200" i="1" dirty="0" smtClean="0"/>
              <a:t>1877 г.</a:t>
            </a:r>
          </a:p>
          <a:p>
            <a:pPr>
              <a:buAutoNum type="arabicPeriod"/>
            </a:pPr>
            <a:r>
              <a:rPr lang="en-US" sz="1200" dirty="0" smtClean="0">
                <a:hlinkClick r:id="rId31"/>
              </a:rPr>
              <a:t>http://www.e-reading.link/illustrations/1023/1023274-image40.jpg</a:t>
            </a:r>
            <a:r>
              <a:rPr lang="ru-RU" sz="1200" dirty="0" smtClean="0"/>
              <a:t> Петр Чайковский с женой Антониной.</a:t>
            </a:r>
            <a:r>
              <a:rPr lang="ru-RU" sz="1200" i="1" dirty="0" smtClean="0"/>
              <a:t> 24 июля 1877 г.</a:t>
            </a:r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 smtClean="0"/>
          </a:p>
          <a:p>
            <a:pPr>
              <a:buAutoNum type="arabicPeriod"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НИКОЛАЙ ИЛЬИЧ ЧАЙКОВСКИЙ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николай чаковский (брат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1019" y="260648"/>
            <a:ext cx="4973469" cy="62559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36512" y="1690265"/>
            <a:ext cx="4032448" cy="469106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БРАТ КОМПОЗИТОРА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(1838 </a:t>
            </a: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- </a:t>
            </a:r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1910)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По возрасту почти ровесник будущему композитору, он был из всех братьев ему наиболее близок в детские и юношеские годы. Закончил Горный институт. По специальности работал не долго. Нашел себя в железнодорожном деле. Принимал участие в составлении железнодорожного Устава, был автором нескольких научно-технических исследований в этой области.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31"/>
            </a:pPr>
            <a:r>
              <a:rPr lang="en-US" sz="1100" dirty="0" smtClean="0">
                <a:hlinkClick r:id="rId2"/>
              </a:rPr>
              <a:t>http://www.e-reading.link/illustrations/1023/1023274-image50.jpg</a:t>
            </a:r>
            <a:r>
              <a:rPr lang="ru-RU" sz="1100" dirty="0" smtClean="0"/>
              <a:t> Надежда </a:t>
            </a:r>
            <a:r>
              <a:rPr lang="ru-RU" sz="1100" dirty="0" err="1" smtClean="0"/>
              <a:t>Филаретовна</a:t>
            </a:r>
            <a:r>
              <a:rPr lang="ru-RU" sz="1100" dirty="0" smtClean="0"/>
              <a:t> фон </a:t>
            </a:r>
            <a:r>
              <a:rPr lang="ru-RU" sz="1100" dirty="0" err="1" smtClean="0"/>
              <a:t>Мекк</a:t>
            </a:r>
            <a:r>
              <a:rPr lang="ru-RU" sz="1100" dirty="0" smtClean="0"/>
              <a:t>. 1880-е гг.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3"/>
              </a:rPr>
              <a:t>http://www.e-reading.link/illustrations/1023/1023274-image7.jpg</a:t>
            </a:r>
            <a:r>
              <a:rPr lang="ru-RU" sz="1100" dirty="0" smtClean="0"/>
              <a:t> Императорское училище правоведения. Санкт — Петербург, Фонтанка, дом 6/2. Первая половина ХIХ в.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4"/>
              </a:rPr>
              <a:t>http://www.e-reading.link/illustrations/1023/1023274-image15.jpg</a:t>
            </a:r>
            <a:r>
              <a:rPr lang="ru-RU" sz="1100" dirty="0" smtClean="0"/>
              <a:t> Модест Чайковский. 1868 г.. Анатолий Чайковский. 1868 г.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5"/>
              </a:rPr>
              <a:t>http://www.e-reading.link/illustrations/1023/1023274-image18.jpg</a:t>
            </a:r>
            <a:r>
              <a:rPr lang="ru-RU" sz="1100" dirty="0" smtClean="0"/>
              <a:t> Диплом Петра Чайковского об окончании Санкт-Петербургской консерватории. 30 марта 1870 г.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6"/>
              </a:rPr>
              <a:t>http://www.e-reading.link/illustrations/1023/1023274-image19.jpg</a:t>
            </a:r>
            <a:r>
              <a:rPr lang="ru-RU" sz="1100" dirty="0" smtClean="0"/>
              <a:t> Дезире </a:t>
            </a:r>
            <a:r>
              <a:rPr lang="ru-RU" sz="1100" dirty="0" err="1" smtClean="0"/>
              <a:t>Арто</a:t>
            </a:r>
            <a:r>
              <a:rPr lang="ru-RU" sz="1100" dirty="0" smtClean="0"/>
              <a:t>. 1868 г.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7"/>
              </a:rPr>
              <a:t>http://upload.wikimedia.org/wikipedia/commons/7/78/D%C3%A9sir%C3%A9e_Art%C3%B4t.jpg</a:t>
            </a:r>
            <a:r>
              <a:rPr lang="ru-RU" sz="1100" dirty="0" smtClean="0"/>
              <a:t> Дезире </a:t>
            </a:r>
            <a:r>
              <a:rPr lang="ru-RU" sz="1100" dirty="0" err="1" smtClean="0"/>
              <a:t>Арто</a:t>
            </a:r>
            <a:endParaRPr lang="ru-RU" sz="1100" dirty="0" smtClean="0"/>
          </a:p>
          <a:p>
            <a:pPr>
              <a:buAutoNum type="arabicPeriod" startAt="31"/>
            </a:pPr>
            <a:r>
              <a:rPr lang="en-US" sz="1100" dirty="0" smtClean="0">
                <a:hlinkClick r:id="rId8"/>
              </a:rPr>
              <a:t>http://upload.wikimedia.org/wikipedia/commons/thumb/c/c1/Tchaikovsky_Signature.svg/250px-Tchaikovsky_Signature.svg.png</a:t>
            </a:r>
            <a:r>
              <a:rPr lang="ru-RU" sz="1100" dirty="0" smtClean="0"/>
              <a:t>  Автограф П.И. Чайковского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9"/>
              </a:rPr>
              <a:t>http://cdn2.img22.ria.ru/images/22589/85/225898553.jpg</a:t>
            </a:r>
            <a:r>
              <a:rPr lang="ru-RU" sz="1100" dirty="0" smtClean="0"/>
              <a:t>  П.И. Чайковский Начало 1860-х годов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0"/>
              </a:rPr>
              <a:t>http://cdn5.img22.ria.ru/images/22589/12/225891281.jpg</a:t>
            </a:r>
            <a:r>
              <a:rPr lang="ru-RU" sz="1100" dirty="0" smtClean="0"/>
              <a:t>  Семья  Чайковских  1848 год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1"/>
              </a:rPr>
              <a:t>http://cdn3.img22.ria.ru/images/22588/90/225889044.jpg</a:t>
            </a:r>
            <a:r>
              <a:rPr lang="ru-RU" sz="1100" dirty="0" smtClean="0"/>
              <a:t> фон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2"/>
              </a:rPr>
              <a:t>http://cdn5.img22.ria.ru/images/22596/64/225966456.jpg</a:t>
            </a:r>
            <a:r>
              <a:rPr lang="ru-RU" sz="1100" dirty="0" smtClean="0"/>
              <a:t>  П.И. Чайковский в мантии Кембриджского университета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3"/>
              </a:rPr>
              <a:t>http://www.tchaikovsky-research.net/images/people/davydov_lev_and_aleksandra1.jpg</a:t>
            </a:r>
            <a:r>
              <a:rPr lang="ru-RU" sz="1100" dirty="0" smtClean="0"/>
              <a:t>  Лев Василевич Давыдов и Александра Ильинична Давыдова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4"/>
              </a:rPr>
              <a:t>http://wiki.tchaikovsky-research.net/images/9/9f/Aleksandra_Davydova.jpg</a:t>
            </a:r>
            <a:r>
              <a:rPr lang="ru-RU" sz="1100" dirty="0" smtClean="0"/>
              <a:t> Александра Давыдова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5"/>
              </a:rPr>
              <a:t>http://cdn1.img22.ria.ru/images/20073/27/200732712.jpg</a:t>
            </a:r>
            <a:r>
              <a:rPr lang="ru-RU" sz="1100" dirty="0" smtClean="0"/>
              <a:t> Балерина </a:t>
            </a:r>
            <a:r>
              <a:rPr lang="ru-RU" sz="1100" dirty="0" err="1" smtClean="0"/>
              <a:t>Карлотта</a:t>
            </a:r>
            <a:r>
              <a:rPr lang="ru-RU" sz="1100" dirty="0" smtClean="0"/>
              <a:t> </a:t>
            </a:r>
            <a:r>
              <a:rPr lang="ru-RU" sz="1100" dirty="0" err="1" smtClean="0"/>
              <a:t>Брианца</a:t>
            </a:r>
            <a:r>
              <a:rPr lang="ru-RU" sz="1100" dirty="0" smtClean="0"/>
              <a:t> в сцене из балета "</a:t>
            </a:r>
            <a:r>
              <a:rPr lang="ru-RU" sz="1100" dirty="0" err="1" smtClean="0"/>
              <a:t>Эсмеральда</a:t>
            </a:r>
            <a:r>
              <a:rPr lang="ru-RU" sz="1100" dirty="0" smtClean="0"/>
              <a:t>«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6"/>
              </a:rPr>
              <a:t>http://megabook.ru/stream/mediapreview?Key=%d0%91%d1%80%d0%b8%d0%b0%d0%bd%d1%86%d0%b0%20%d0%9a%d0%b0%d1%80%d0%bb%d0%be%d1%82%d1%82%d0%b0&amp;Width=654&amp;Height=654</a:t>
            </a:r>
            <a:r>
              <a:rPr lang="ru-RU" sz="1100" dirty="0" smtClean="0"/>
              <a:t> </a:t>
            </a:r>
            <a:r>
              <a:rPr lang="ru-RU" sz="1100" dirty="0" err="1" smtClean="0"/>
              <a:t>Брианца</a:t>
            </a:r>
            <a:r>
              <a:rPr lang="ru-RU" sz="1100" dirty="0" smtClean="0"/>
              <a:t> </a:t>
            </a:r>
            <a:r>
              <a:rPr lang="ru-RU" sz="1100" dirty="0" err="1" smtClean="0"/>
              <a:t>Карлотта</a:t>
            </a:r>
            <a:endParaRPr lang="ru-RU" sz="1100" dirty="0" smtClean="0"/>
          </a:p>
          <a:p>
            <a:pPr>
              <a:buAutoNum type="arabicPeriod" startAt="31"/>
            </a:pPr>
            <a:r>
              <a:rPr lang="en-US" sz="1100" dirty="0" smtClean="0">
                <a:hlinkClick r:id="rId17"/>
              </a:rPr>
              <a:t>http://tchaikovsky-museum.ru/cms/i/137</a:t>
            </a:r>
            <a:r>
              <a:rPr lang="ru-RU" sz="1100" dirty="0" smtClean="0"/>
              <a:t> Родители П.И.  Чайковского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8"/>
              </a:rPr>
              <a:t>http://tchaikovsky-museum.ru/cms/i/142</a:t>
            </a:r>
            <a:r>
              <a:rPr lang="ru-RU" sz="1100" dirty="0" smtClean="0"/>
              <a:t> Модест  Ильич Чайковский</a:t>
            </a:r>
          </a:p>
          <a:p>
            <a:pPr>
              <a:buAutoNum type="arabicPeriod" startAt="31"/>
            </a:pPr>
            <a:r>
              <a:rPr lang="en-US" sz="1100" dirty="0" smtClean="0">
                <a:hlinkClick r:id="rId19"/>
              </a:rPr>
              <a:t>http://www.tchaikov.ru/images/davydova1.jpg</a:t>
            </a:r>
            <a:r>
              <a:rPr lang="ru-RU" sz="1100" dirty="0" smtClean="0"/>
              <a:t> Александра Ильинична Давыдова</a:t>
            </a:r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0"/>
              </a:rPr>
              <a:t>http://files.vm.ru/photo/vecherka/2013/05/doc69z0s7druvm12gfwlczf_800_480.jpg</a:t>
            </a:r>
            <a:r>
              <a:rPr lang="ru-RU" sz="1100" dirty="0" smtClean="0"/>
              <a:t>  П.И. Чайковский и супруги Фигнер 1890 год</a:t>
            </a:r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1"/>
              </a:rPr>
              <a:t>http://upload.wikimedia.org/wikipedia/commons/1/1a/Anatoli_Brandukov.jpg</a:t>
            </a:r>
            <a:r>
              <a:rPr lang="ru-RU" sz="1100" dirty="0" smtClean="0"/>
              <a:t> </a:t>
            </a:r>
            <a:r>
              <a:rPr lang="ru-RU" sz="1100" dirty="0" err="1" smtClean="0"/>
              <a:t>Брандуков</a:t>
            </a:r>
            <a:r>
              <a:rPr lang="ru-RU" sz="1100" dirty="0" smtClean="0"/>
              <a:t> И П.И.  П.И. Чайковский</a:t>
            </a:r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2"/>
              </a:rPr>
              <a:t>http://www.tchaikov.ru/images/brodsky.jpg</a:t>
            </a:r>
            <a:r>
              <a:rPr lang="ru-RU" sz="1100" dirty="0" smtClean="0"/>
              <a:t> Адольф Бродский</a:t>
            </a:r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3"/>
              </a:rPr>
              <a:t>https://pbs.twimg.com/media/Bt_YuAVCMAA2CWu.jpg:large</a:t>
            </a:r>
            <a:r>
              <a:rPr lang="ru-RU" sz="1100" dirty="0" smtClean="0"/>
              <a:t> Барон </a:t>
            </a:r>
            <a:r>
              <a:rPr lang="ru-RU" sz="1100" dirty="0" err="1" smtClean="0"/>
              <a:t>Ганс</a:t>
            </a:r>
            <a:r>
              <a:rPr lang="ru-RU" sz="1100" dirty="0" smtClean="0"/>
              <a:t> </a:t>
            </a:r>
            <a:r>
              <a:rPr lang="ru-RU" sz="1100" dirty="0" err="1" smtClean="0"/>
              <a:t>Бюллов</a:t>
            </a:r>
            <a:endParaRPr lang="ru-RU" sz="1100" dirty="0" smtClean="0"/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4"/>
              </a:rPr>
              <a:t>http://www.tchaikov.ru/images/bulov.jpg</a:t>
            </a:r>
            <a:r>
              <a:rPr lang="ru-RU" sz="1100" dirty="0" smtClean="0"/>
              <a:t> Барон </a:t>
            </a:r>
            <a:r>
              <a:rPr lang="ru-RU" sz="1100" dirty="0" err="1" smtClean="0"/>
              <a:t>Ганс</a:t>
            </a:r>
            <a:r>
              <a:rPr lang="ru-RU" sz="1100" dirty="0" smtClean="0"/>
              <a:t> </a:t>
            </a:r>
            <a:r>
              <a:rPr lang="ru-RU" sz="1100" dirty="0" err="1" smtClean="0"/>
              <a:t>Бюллов</a:t>
            </a:r>
            <a:endParaRPr lang="ru-RU" sz="1100" dirty="0" smtClean="0"/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5"/>
              </a:rPr>
              <a:t>http://tverigrad.ru/wp-content/uploads/2011/10/Lavrovskay.jpg</a:t>
            </a:r>
            <a:r>
              <a:rPr lang="ru-RU" sz="1100" dirty="0" smtClean="0"/>
              <a:t> Портрет певицы Е.А.  Лавровской</a:t>
            </a:r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6"/>
              </a:rPr>
              <a:t>http://f11.ifotki.info/org/4471c833486eb28d0bd3c581d072b175bc5f6c131870884.jpg</a:t>
            </a:r>
            <a:r>
              <a:rPr lang="ru-RU" sz="1100" dirty="0" smtClean="0"/>
              <a:t> А.И. </a:t>
            </a:r>
            <a:r>
              <a:rPr lang="ru-RU" sz="1100" dirty="0" err="1" smtClean="0"/>
              <a:t>Зилоти</a:t>
            </a:r>
            <a:r>
              <a:rPr lang="ru-RU" sz="1100" dirty="0" smtClean="0"/>
              <a:t> И П.И.  Чайковский</a:t>
            </a:r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7"/>
              </a:rPr>
              <a:t>http://upload.wikimedia.org/wikipedia/commons/4/42/ASilotiAsHeIs.jpg</a:t>
            </a:r>
            <a:r>
              <a:rPr lang="ru-RU" sz="1100" dirty="0" smtClean="0"/>
              <a:t> А. И. </a:t>
            </a:r>
            <a:r>
              <a:rPr lang="ru-RU" sz="1100" dirty="0" err="1" smtClean="0"/>
              <a:t>Зилоти</a:t>
            </a:r>
            <a:endParaRPr lang="ru-RU" sz="1100" dirty="0" smtClean="0"/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8"/>
              </a:rPr>
              <a:t>http://www.tchaikov.ru/images/vsevol.jpg</a:t>
            </a:r>
            <a:r>
              <a:rPr lang="ru-RU" sz="1100" dirty="0" smtClean="0"/>
              <a:t> Всеволожский Иван </a:t>
            </a:r>
            <a:r>
              <a:rPr lang="ru-RU" sz="1100" dirty="0" err="1" smtClean="0"/>
              <a:t>Аександрович</a:t>
            </a:r>
            <a:endParaRPr lang="ru-RU" sz="1100" dirty="0" smtClean="0"/>
          </a:p>
          <a:p>
            <a:pPr>
              <a:buFont typeface="Arial" pitchFamily="34" charset="0"/>
              <a:buAutoNum type="arabicPeriod" startAt="31"/>
            </a:pPr>
            <a:r>
              <a:rPr lang="en-US" sz="1100" dirty="0" smtClean="0">
                <a:hlinkClick r:id="rId29"/>
              </a:rPr>
              <a:t>https://upload.wikimedia.org/wikipedia/commons/thumb/0/05/Ivan_A._Vsevolozhsky.jpeg/235px-Ivan_A._Vsevolozhsky.jpeg</a:t>
            </a:r>
            <a:r>
              <a:rPr lang="ru-RU" sz="1100" dirty="0" smtClean="0"/>
              <a:t> Иван  Александрович Всеволожский</a:t>
            </a:r>
          </a:p>
          <a:p>
            <a:pPr>
              <a:buFont typeface="Arial" pitchFamily="34" charset="0"/>
              <a:buAutoNum type="arabicPeriod" startAt="31"/>
            </a:pPr>
            <a:endParaRPr lang="ru-RU" sz="1100" dirty="0" smtClean="0"/>
          </a:p>
          <a:p>
            <a:pPr>
              <a:buFont typeface="Arial" pitchFamily="34" charset="0"/>
              <a:buAutoNum type="arabicPeriod" startAt="31"/>
            </a:pPr>
            <a:endParaRPr lang="ru-RU" sz="1100" dirty="0" smtClean="0"/>
          </a:p>
          <a:p>
            <a:pPr>
              <a:buFont typeface="Arial" pitchFamily="34" charset="0"/>
              <a:buAutoNum type="arabicPeriod" startAt="31"/>
            </a:pPr>
            <a:endParaRPr lang="ru-RU" sz="1100" dirty="0" smtClean="0"/>
          </a:p>
          <a:p>
            <a:pPr>
              <a:buAutoNum type="arabicPeriod" startAt="31"/>
            </a:pPr>
            <a:endParaRPr lang="ru-RU" sz="1100" dirty="0" smtClean="0"/>
          </a:p>
          <a:p>
            <a:pPr>
              <a:buAutoNum type="arabicPeriod" startAt="31"/>
            </a:pPr>
            <a:endParaRPr lang="ru-RU" sz="1100" dirty="0" smtClean="0"/>
          </a:p>
          <a:p>
            <a:pPr>
              <a:buAutoNum type="arabicPeriod" startAt="31"/>
            </a:pPr>
            <a:endParaRPr lang="ru-RU" sz="1100" dirty="0" smtClean="0"/>
          </a:p>
          <a:p>
            <a:pPr>
              <a:buAutoNum type="arabicPeriod" startAt="31"/>
            </a:pPr>
            <a:endParaRPr lang="ru-RU" sz="1100" dirty="0" smtClean="0"/>
          </a:p>
          <a:p>
            <a:pPr>
              <a:buAutoNum type="arabicPeriod" startAt="31"/>
            </a:pPr>
            <a:endParaRPr lang="ru-RU" sz="1100" i="1" dirty="0" smtClean="0"/>
          </a:p>
          <a:p>
            <a:pPr>
              <a:buAutoNum type="arabicPeriod" startAt="31"/>
            </a:pPr>
            <a:endParaRPr lang="ru-RU" sz="1100" i="1" dirty="0" smtClean="0"/>
          </a:p>
          <a:p>
            <a:pPr>
              <a:buNone/>
            </a:pPr>
            <a:endParaRPr lang="ru-RU" sz="1100" i="1" dirty="0" smtClean="0"/>
          </a:p>
          <a:p>
            <a:pPr>
              <a:buNone/>
            </a:pPr>
            <a:endParaRPr lang="ru-RU" sz="1100" i="1" dirty="0" smtClean="0"/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59735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59"/>
            </a:pPr>
            <a:r>
              <a:rPr lang="en-US" sz="1100" dirty="0" smtClean="0"/>
              <a:t> </a:t>
            </a:r>
            <a:r>
              <a:rPr lang="en-US" sz="1100" dirty="0" smtClean="0">
                <a:hlinkClick r:id="rId2"/>
              </a:rPr>
              <a:t>https://upload.wikimedia.org/wikipedia/commons/thumb/a/a5/1903_ball_-_Iv._Alexandr._Vsevolozhskiy.jpeg/250px-1903_ball_-_Iv._Alexandr._Vsevolozhskiy.jpeg</a:t>
            </a:r>
            <a:r>
              <a:rPr lang="ru-RU" sz="1100" dirty="0" smtClean="0"/>
              <a:t>  Иван Александрович Всеволожский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3"/>
              </a:rPr>
              <a:t>http://upload.wikimedia.org/wikipedia/commons/6/68/%D0%98%D0%BB%D1%8C%D1%8F_%D0%9F%D0%B5%D1%82%D1%80%D0%BE%D0%B2%D0%B8%D1%87_%D0%A7%D0%B0%D0%B9%D0%BA%D0%BE%D0%B2%D1%81%D0%BA%D0%B8%D0%B9.jpg</a:t>
            </a:r>
            <a:r>
              <a:rPr lang="ru-RU" sz="1100" dirty="0" smtClean="0"/>
              <a:t> Илья Петрович Чайковский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3"/>
              </a:rPr>
              <a:t>http://upload.wikimedia.org/wikipedia/commons/6/68/%D0%98%D0%BB%D1%8C%D1%8F_%D0%9F%D0%B5%D1%82%D1%80%D0%BE%D0%B2%D0%B8%D1%87_%D0%A7%D0%B0%D0%B9%D0%BA%D0%BE%D0%B2%D1%81%D0%BA%D0%B8%D0%B9.jpg</a:t>
            </a:r>
            <a:r>
              <a:rPr lang="ru-RU" sz="1100" dirty="0" smtClean="0"/>
              <a:t> Ипполит Ильич Чайковский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4"/>
              </a:rPr>
              <a:t>http://photos.geni.com/p13/72/bb/06/12/5344483ba22e3206/hap86guy_large.jpg</a:t>
            </a:r>
            <a:r>
              <a:rPr lang="ru-RU" sz="1100" dirty="0" smtClean="0"/>
              <a:t> Ипполит Ильич Чайковский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5"/>
              </a:rPr>
              <a:t>http://www.tchaikov.ru/images/ippolit.jpg</a:t>
            </a:r>
            <a:r>
              <a:rPr lang="ru-RU" sz="1100" dirty="0" smtClean="0"/>
              <a:t> Ипполит Ильич Чайковский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6"/>
              </a:rPr>
              <a:t>http://www.tchaikov.ru/images/lavr.jpg</a:t>
            </a:r>
            <a:r>
              <a:rPr lang="ru-RU" sz="1100" dirty="0" smtClean="0"/>
              <a:t>  Лавровская Елизавета Андреевна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7"/>
              </a:rPr>
              <a:t>http://istoriya-teatra.ru/theatre/item/f00/s04/e0004772/pic/000000.jpg</a:t>
            </a:r>
            <a:r>
              <a:rPr lang="ru-RU" sz="1100" dirty="0" smtClean="0"/>
              <a:t> Николай Дмитриевич </a:t>
            </a:r>
            <a:r>
              <a:rPr lang="ru-RU" sz="1100" dirty="0" err="1" smtClean="0"/>
              <a:t>Кашкин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8"/>
              </a:rPr>
              <a:t>http://botinok.co.il/sites/default/files/images/s-693dd68c1a1975d6c096a74af6405af0_56.jpg</a:t>
            </a:r>
            <a:r>
              <a:rPr lang="ru-RU" sz="1100" dirty="0" smtClean="0"/>
              <a:t> Николай Дмитриевич </a:t>
            </a:r>
            <a:r>
              <a:rPr lang="ru-RU" sz="1100" dirty="0" err="1" smtClean="0"/>
              <a:t>кашкин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9"/>
              </a:rPr>
              <a:t>http://www.tchaikov.ru/images/larosh1.jpg</a:t>
            </a:r>
            <a:r>
              <a:rPr lang="ru-RU" sz="1100" dirty="0" smtClean="0"/>
              <a:t> Герман </a:t>
            </a:r>
            <a:r>
              <a:rPr lang="ru-RU" sz="1100" dirty="0" err="1" smtClean="0"/>
              <a:t>Августович</a:t>
            </a:r>
            <a:r>
              <a:rPr lang="ru-RU" sz="1100" dirty="0" smtClean="0"/>
              <a:t>  </a:t>
            </a:r>
            <a:r>
              <a:rPr lang="ru-RU" sz="1100" dirty="0" err="1" smtClean="0"/>
              <a:t>Ларош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0"/>
              </a:rPr>
              <a:t>http://www.iz-article.ru/images/chaik_pravoved.JPG</a:t>
            </a:r>
            <a:r>
              <a:rPr lang="ru-RU" sz="1100" dirty="0" smtClean="0"/>
              <a:t> Чайковский на фоне Министерства юстиции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1"/>
              </a:rPr>
              <a:t>http://www.tchaikov.ru/images/karpakova.jpg</a:t>
            </a:r>
            <a:r>
              <a:rPr lang="ru-RU" sz="1100" dirty="0" smtClean="0"/>
              <a:t> </a:t>
            </a:r>
            <a:r>
              <a:rPr lang="ru-RU" sz="1100" dirty="0" err="1" smtClean="0"/>
              <a:t>Карпакова</a:t>
            </a:r>
            <a:r>
              <a:rPr lang="ru-RU" sz="1100" dirty="0" smtClean="0"/>
              <a:t> Полина Михайловна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2"/>
              </a:rPr>
              <a:t>http://balletacademy.ru/biblio/uploads/posts/2014-04/thumbs/1397650988_6.jpg</a:t>
            </a:r>
            <a:r>
              <a:rPr lang="ru-RU" sz="1100" dirty="0" smtClean="0"/>
              <a:t> </a:t>
            </a:r>
            <a:r>
              <a:rPr lang="ru-RU" sz="1100" dirty="0" err="1" smtClean="0"/>
              <a:t>Карпакова</a:t>
            </a:r>
            <a:r>
              <a:rPr lang="ru-RU" sz="1100" dirty="0" smtClean="0"/>
              <a:t> </a:t>
            </a:r>
            <a:r>
              <a:rPr lang="ru-RU" sz="1100" dirty="0" err="1" smtClean="0"/>
              <a:t>Палина</a:t>
            </a:r>
            <a:r>
              <a:rPr lang="ru-RU" sz="1100" dirty="0" smtClean="0"/>
              <a:t> Михайловна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3"/>
              </a:rPr>
              <a:t>http://www.iz-article.ru/images/durbahf22.JPG</a:t>
            </a:r>
            <a:r>
              <a:rPr lang="ru-RU" sz="1100" dirty="0" smtClean="0"/>
              <a:t> </a:t>
            </a:r>
            <a:r>
              <a:rPr lang="ru-RU" sz="1100" dirty="0" err="1" smtClean="0"/>
              <a:t>Фанни</a:t>
            </a:r>
            <a:r>
              <a:rPr lang="ru-RU" sz="1100" dirty="0" smtClean="0"/>
              <a:t> </a:t>
            </a:r>
            <a:r>
              <a:rPr lang="ru-RU" sz="1100" dirty="0" err="1" smtClean="0"/>
              <a:t>Дюрбах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4"/>
              </a:rPr>
              <a:t>http://www.iz-article.ru/images/palchikovamm.JPG</a:t>
            </a:r>
            <a:r>
              <a:rPr lang="ru-RU" sz="1100" dirty="0" smtClean="0"/>
              <a:t> </a:t>
            </a:r>
            <a:r>
              <a:rPr lang="ru-RU" sz="1100" dirty="0" err="1" smtClean="0"/>
              <a:t>Пальчикова</a:t>
            </a:r>
            <a:r>
              <a:rPr lang="ru-RU" sz="1100" dirty="0" smtClean="0"/>
              <a:t> М.М.  (Логинова)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5"/>
              </a:rPr>
              <a:t>http://www.iz-article.ru/images/chaik_mat.JPG</a:t>
            </a:r>
            <a:r>
              <a:rPr lang="ru-RU" sz="1100" dirty="0" smtClean="0"/>
              <a:t> Чайковская А.А.,  мать композитора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6"/>
              </a:rPr>
              <a:t>http://lib.rus.ec/i/74/356974/image37.jpg</a:t>
            </a:r>
            <a:r>
              <a:rPr lang="ru-RU" sz="1100" dirty="0" smtClean="0"/>
              <a:t> Семья Давыдовых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7"/>
              </a:rPr>
              <a:t>https://upload.wikimedia.org/wikipedia/ru/thumb/d/de/Figner.jpg/220px-Figner.jpg</a:t>
            </a:r>
            <a:r>
              <a:rPr lang="ru-RU" sz="1100" dirty="0" smtClean="0"/>
              <a:t> Николай Николаевич Фигнер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8"/>
              </a:rPr>
              <a:t>http://img-fotki.yandex.ru/get/6618/86441892.423/0_b2719_10c7de33_orig.jpg</a:t>
            </a:r>
            <a:r>
              <a:rPr lang="ru-RU" sz="1100" dirty="0" smtClean="0"/>
              <a:t> Портрет Николая Николаевича Фигнера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19"/>
              </a:rPr>
              <a:t>http://f59.rimg.info/1886777_6eff6da895588a61c4d5d7fd1d4cbac0_1.jpg</a:t>
            </a:r>
            <a:r>
              <a:rPr lang="ru-RU" sz="1100" dirty="0" smtClean="0"/>
              <a:t> Медея Фигнер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0"/>
              </a:rPr>
              <a:t>http://www.zdravrussia.ru/images/nnews/vert1/723.jpg</a:t>
            </a:r>
            <a:r>
              <a:rPr lang="ru-RU" sz="1100" dirty="0" smtClean="0"/>
              <a:t> Танеев Сергей Иванович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1"/>
              </a:rPr>
              <a:t>http://f11.ifotki.info/org/9cf81026c65d837a2fc0ab294d144604bc5f6c131867993.jpg</a:t>
            </a:r>
            <a:r>
              <a:rPr lang="ru-RU" sz="1100" dirty="0" smtClean="0"/>
              <a:t> Н.Н.фон  </a:t>
            </a:r>
            <a:r>
              <a:rPr lang="ru-RU" sz="1100" dirty="0" err="1" smtClean="0"/>
              <a:t>Мекк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2"/>
              </a:rPr>
              <a:t>https://upload.wikimedia.org/wikipedia/commons/thumb/2/27/Fitzenhagen_01.jpg/220px-Fitzenhagen_01.jpg</a:t>
            </a:r>
            <a:r>
              <a:rPr lang="ru-RU" sz="1100" dirty="0" smtClean="0"/>
              <a:t> Вильгельм </a:t>
            </a:r>
            <a:r>
              <a:rPr lang="ru-RU" sz="1100" dirty="0" err="1" smtClean="0"/>
              <a:t>Фитценхаген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3"/>
              </a:rPr>
              <a:t>http://www.tchaikov.ru/images/fitz.jpg</a:t>
            </a:r>
            <a:r>
              <a:rPr lang="ru-RU" sz="1100" dirty="0" smtClean="0"/>
              <a:t> Вильгельм </a:t>
            </a:r>
            <a:r>
              <a:rPr lang="ru-RU" sz="1100" dirty="0" err="1" smtClean="0"/>
              <a:t>Фитценхаген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4"/>
              </a:rPr>
              <a:t>http://www.muzcentrum.ru/img/upload/10714.jpg</a:t>
            </a:r>
            <a:r>
              <a:rPr lang="ru-RU" sz="1100" dirty="0" smtClean="0"/>
              <a:t> Петр Иванович </a:t>
            </a:r>
            <a:r>
              <a:rPr lang="ru-RU" sz="1100" dirty="0" err="1" smtClean="0"/>
              <a:t>Юргенсон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5"/>
              </a:rPr>
              <a:t>http://www.tchaikov.ru/images/urgenson.jpg</a:t>
            </a:r>
            <a:r>
              <a:rPr lang="ru-RU" sz="1100" dirty="0" smtClean="0"/>
              <a:t> Петр Иванович </a:t>
            </a:r>
            <a:r>
              <a:rPr lang="ru-RU" sz="1100" dirty="0" err="1" smtClean="0"/>
              <a:t>Юргенсон</a:t>
            </a:r>
            <a:endParaRPr lang="ru-RU" sz="1100" dirty="0" smtClean="0"/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6"/>
              </a:rPr>
              <a:t>http://upload.wikimedia.org/wikipedia/en/thumb/8/8d/Marius_Petipa_-1898.JPG/530px-Marius_Petipa_-1898.JPG</a:t>
            </a:r>
            <a:r>
              <a:rPr lang="ru-RU" sz="1100" dirty="0" smtClean="0"/>
              <a:t> </a:t>
            </a:r>
            <a:r>
              <a:rPr lang="ru-RU" sz="1100" dirty="0" err="1" smtClean="0"/>
              <a:t>Мариус</a:t>
            </a:r>
            <a:r>
              <a:rPr lang="ru-RU" sz="1100" dirty="0" smtClean="0"/>
              <a:t> Иванович Петипа</a:t>
            </a:r>
          </a:p>
          <a:p>
            <a:pPr>
              <a:buFont typeface="+mj-lt"/>
              <a:buAutoNum type="arabicPeriod" startAt="59"/>
            </a:pPr>
            <a:r>
              <a:rPr lang="en-US" sz="1100" dirty="0" smtClean="0">
                <a:hlinkClick r:id="rId27"/>
              </a:rPr>
              <a:t>http://www.tchaikov.ru/images/petipa.jpg</a:t>
            </a:r>
            <a:r>
              <a:rPr lang="ru-RU" sz="1100" dirty="0" smtClean="0"/>
              <a:t> </a:t>
            </a:r>
            <a:r>
              <a:rPr lang="ru-RU" sz="1100" dirty="0" err="1" smtClean="0"/>
              <a:t>Мариус</a:t>
            </a:r>
            <a:r>
              <a:rPr lang="ru-RU" sz="1100" dirty="0" smtClean="0"/>
              <a:t> Иванович Петипа</a:t>
            </a:r>
          </a:p>
          <a:p>
            <a:pPr>
              <a:buFont typeface="+mj-lt"/>
              <a:buAutoNum type="arabicPeriod" startAt="59"/>
            </a:pPr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3157"/>
            <a:ext cx="9144000" cy="61261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2"/>
              </a:rPr>
              <a:t>http://static.panoramio.com/photos/large/40448279.jpg</a:t>
            </a:r>
            <a:r>
              <a:rPr lang="ru-RU" sz="1200" dirty="0" smtClean="0"/>
              <a:t> памятник П.И. Чайковскому в г.Клин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3"/>
              </a:rPr>
              <a:t>http://static.panoramio.com/photos/large/40448289.jpg</a:t>
            </a:r>
            <a:r>
              <a:rPr lang="ru-RU" sz="1200" dirty="0" smtClean="0"/>
              <a:t> Дом-музей П.И.Чайковского  в г.Клин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4"/>
              </a:rPr>
              <a:t>http://hv-life.ru/Media/files/images/files_1623/sip_foto_klin_segodny_5_preview.jpg</a:t>
            </a:r>
            <a:r>
              <a:rPr lang="ru-RU" sz="1200" dirty="0" smtClean="0"/>
              <a:t> дом-музей П.И.Чайковского г.Клин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5"/>
              </a:rPr>
              <a:t>https://img-fotki.yandex.ru/get/4126/9521042.56/0_88a20_e17dfe1a_L.jpg</a:t>
            </a:r>
            <a:r>
              <a:rPr lang="ru-RU" sz="1200" dirty="0" smtClean="0"/>
              <a:t>  памятник П.И.Чайковскому в г.Клин возле Дома культуры. Скульптор Х.Б.Геворкян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6"/>
              </a:rPr>
              <a:t>http://liza.fidoman.ru/images/lj/kl_21.JPG</a:t>
            </a:r>
            <a:r>
              <a:rPr lang="ru-RU" sz="1200" dirty="0" smtClean="0"/>
              <a:t>  в усадьбе П.И. Чайковского г. Клин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7"/>
              </a:rPr>
              <a:t>http://art16.ru/gallery2/d/63407-5/DSC02820.jpg</a:t>
            </a:r>
            <a:r>
              <a:rPr lang="ru-RU" sz="1200" dirty="0" smtClean="0"/>
              <a:t>  памятник П.И.Чайковскому в г. Клин, возле дома культуры.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8"/>
              </a:rPr>
              <a:t>http://upload.wikimedia.org/wikipedia/commons/e/ed/Tchaikovsky_monument_Moscow(2).jpg</a:t>
            </a:r>
            <a:r>
              <a:rPr lang="ru-RU" sz="1200" dirty="0" smtClean="0"/>
              <a:t>  Памятник Петру Чайковскому перед Московской Государственной Консерваторией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9"/>
              </a:rPr>
              <a:t>http://old-towns.ru/wp-content/uploads/2012/11/%D1%87%D0%B0%D0%B9%D0%BA-1024x576.jpg</a:t>
            </a:r>
            <a:r>
              <a:rPr lang="ru-RU" sz="1200" dirty="0" smtClean="0"/>
              <a:t>  памятник П.И.Чайковскому в г. Клин, возле дома культуры.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10"/>
              </a:rPr>
              <a:t>http://www.geocaching.su/photos/areas/55131.jpg</a:t>
            </a:r>
            <a:r>
              <a:rPr lang="ru-RU" sz="1200" dirty="0" smtClean="0"/>
              <a:t>  Памятник Чайковскому в Тростянце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11"/>
              </a:rPr>
              <a:t>http://www.business-news.ru/images/nash_gorod/votkinsk-02.jpg</a:t>
            </a:r>
            <a:r>
              <a:rPr lang="ru-RU" sz="1200" dirty="0" smtClean="0"/>
              <a:t>  памятник П.И. Чайковскому в Воткинске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12"/>
              </a:rPr>
              <a:t>http://img-fotki.yandex.ru/get/3408/nashenasledie2008.30/0_242da_f23c64ec_-1-XL</a:t>
            </a:r>
            <a:r>
              <a:rPr lang="ru-RU" sz="1200" dirty="0" smtClean="0"/>
              <a:t>  Надгробие композитора на Тихвинском кладбище в Санкт-Петербурге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13"/>
              </a:rPr>
              <a:t>https://mw2.google.com/mw-panoramio/photos/medium/72619662.jpg</a:t>
            </a:r>
            <a:r>
              <a:rPr lang="ru-RU" sz="1200" dirty="0" smtClean="0"/>
              <a:t>  Санкт-Петербург, Таврический сад. Памятник Чайковскому,1990 год.</a:t>
            </a:r>
          </a:p>
          <a:p>
            <a:pPr lvl="0">
              <a:buFont typeface="+mj-lt"/>
              <a:buAutoNum type="arabicPeriod" startAt="86"/>
            </a:pPr>
            <a:r>
              <a:rPr lang="ru-RU" sz="1200" u="sng" dirty="0" smtClean="0">
                <a:hlinkClick r:id="rId14"/>
              </a:rPr>
              <a:t>http://psmb.ru/uploads/tx_news/1_01.jpg</a:t>
            </a:r>
            <a:r>
              <a:rPr lang="ru-RU" sz="1200" dirty="0" smtClean="0"/>
              <a:t>  дом-музей Чайковского в г. Алапаевск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15"/>
              </a:rPr>
              <a:t>http://pi-tchaikovsky.ru/images/stories/IMGP1781.jpg</a:t>
            </a:r>
            <a:r>
              <a:rPr lang="ru-RU" sz="1200" dirty="0" smtClean="0"/>
              <a:t> </a:t>
            </a:r>
            <a:r>
              <a:rPr lang="ru-RU" sz="1200" dirty="0" err="1" smtClean="0"/>
              <a:t>оркестрина</a:t>
            </a:r>
            <a:endParaRPr lang="ru-RU" sz="1200" dirty="0" smtClean="0"/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16"/>
              </a:rPr>
              <a:t>http://biblio.conservatory.ru/History/Cons/Director/Img/2.jpg</a:t>
            </a:r>
            <a:r>
              <a:rPr lang="ru-RU" sz="1200" dirty="0" smtClean="0">
                <a:hlinkClick r:id="rId16"/>
              </a:rPr>
              <a:t> Н.И</a:t>
            </a:r>
            <a:r>
              <a:rPr lang="ru-RU" sz="1200" dirty="0" smtClean="0"/>
              <a:t>. Заремба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17"/>
              </a:rPr>
              <a:t>http://www.belcanto.ru/media/images/persons/rubinstein_perov.jpg</a:t>
            </a:r>
            <a:r>
              <a:rPr lang="ru-RU" sz="1200" dirty="0" smtClean="0"/>
              <a:t>  В.Перов  Портрет Антона Григорьевича Рубинштейна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18"/>
              </a:rPr>
              <a:t>http://mtdata.ru/u26/photo10AD/20121053587-0/original.jpg</a:t>
            </a:r>
            <a:r>
              <a:rPr lang="ru-RU" sz="1200" dirty="0" smtClean="0"/>
              <a:t> портрет Николая Григорьевича Рубинштейна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19"/>
              </a:rPr>
              <a:t>http://b.foto.radikal.ru/0603/77f03b9e28f1.jpg</a:t>
            </a:r>
            <a:r>
              <a:rPr lang="ru-RU" sz="1200" dirty="0" smtClean="0"/>
              <a:t>  портрет А.Н. Островского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20"/>
              </a:rPr>
              <a:t>http://hrono.ru/biograf/bio_o/odoevski_vf.jpg</a:t>
            </a:r>
            <a:r>
              <a:rPr lang="ru-RU" sz="1200" dirty="0" smtClean="0"/>
              <a:t> В.Ф.  Одоевский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21"/>
              </a:rPr>
              <a:t>http://upload.wikimedia.org/wikipedia/commons/0/01/Yaroshenko_plescheev.jpg</a:t>
            </a:r>
            <a:r>
              <a:rPr lang="ru-RU" sz="1200" dirty="0" smtClean="0"/>
              <a:t>  А.Н Плещеев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22"/>
              </a:rPr>
              <a:t>http://upload.wikimedia.org/wikipedia/commons/4/44/Tolstoy_by_Repin_1901_cropped.jpg</a:t>
            </a:r>
            <a:r>
              <a:rPr lang="ru-RU" sz="1200" dirty="0" smtClean="0"/>
              <a:t>  Репин. Портрет Л.Н. Толстой 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23"/>
              </a:rPr>
              <a:t>http://img.encyc.yandex.net/illustrations/pruzhansky/pictures/s_106.jpg</a:t>
            </a:r>
            <a:r>
              <a:rPr lang="ru-RU" sz="1200" dirty="0" smtClean="0"/>
              <a:t> Леонид Собинов</a:t>
            </a:r>
          </a:p>
          <a:p>
            <a:pPr lvl="0">
              <a:buFont typeface="+mj-lt"/>
              <a:buAutoNum type="arabicPeriod" startAt="86"/>
            </a:pPr>
            <a:r>
              <a:rPr lang="en-US" sz="1200" dirty="0" smtClean="0">
                <a:hlinkClick r:id="rId24"/>
              </a:rPr>
              <a:t>http://upload.wikimedia.org/wikipedia/commons/5/56/Leonid_Sobinov_4.jpg</a:t>
            </a:r>
            <a:r>
              <a:rPr lang="ru-RU" sz="1200" dirty="0" smtClean="0"/>
              <a:t> Леонид Собинов</a:t>
            </a:r>
          </a:p>
          <a:p>
            <a:pPr lvl="0">
              <a:buFont typeface="+mj-lt"/>
              <a:buAutoNum type="arabicPeriod" startAt="86"/>
            </a:pPr>
            <a:endParaRPr lang="ru-RU" sz="1200" dirty="0" smtClean="0"/>
          </a:p>
          <a:p>
            <a:pPr marL="514350" indent="-514350">
              <a:buFont typeface="+mj-lt"/>
              <a:buAutoNum type="arabicPeriod" startAt="86"/>
            </a:pPr>
            <a:endParaRPr lang="ru-RU" sz="1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2734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ИППОЛИТ ИЛЬИЧ ЧАЙКОВСКИЙ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248472" cy="516225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(1843— 1927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)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В 11 лет Ипполит был определен в закрытое учебное заведение  Морской кадетский корпус в Петербурге. 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Прожил долгую и деятельную жизнь, совершал заграничные плавания, служил на коммерческих судах, живя в Одессе, а затем в Таганроге, возглавлял Комитет Мореходных классов. 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Он увлекался скульптурой, резьбой по дереву. Выполненные им работы украшают мемориальные музеи в Клину и Воткинске. Редко виделся с родственниками. </a:t>
            </a:r>
          </a:p>
          <a:p>
            <a:endParaRPr lang="ru-RU" dirty="0"/>
          </a:p>
        </p:txBody>
      </p:sp>
      <p:pic>
        <p:nvPicPr>
          <p:cNvPr id="7" name="Содержимое 6" descr="ИППОЛИТ ЧАЙК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8356" y="476672"/>
            <a:ext cx="4202116" cy="5912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ППОЛИТ чайковски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548680"/>
            <a:ext cx="4608512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иппол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2204594" cy="37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3099</TotalTime>
  <Words>1599</Words>
  <Application>Microsoft Office PowerPoint</Application>
  <PresentationFormat>Экран (4:3)</PresentationFormat>
  <Paragraphs>230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«ПЁТР ИЛЬИЧ ЧАЙКОВСКИЙ И ЕГО ОКРУЖЕНИЕ. ЖИЗНЕННЫЙ ПУТЬ КОМПОЗИТОРА»</vt:lpstr>
      <vt:lpstr>Слайд 2</vt:lpstr>
      <vt:lpstr>РОДИТЕЛИ КОМПОЗИТОРА</vt:lpstr>
      <vt:lpstr>ИЛЬЯ ПЕТРОВИЧ ЧАЙКОВСКИЙ (отец композитора)</vt:lpstr>
      <vt:lpstr>АЛЕКСАНДРА АНДРЕЕВНА АССИЕР (мать композитора)</vt:lpstr>
      <vt:lpstr>СЕМЬЯ ЧАЙКОВСКИХ 1848 ГОД (крайний слева Петр Ильич)</vt:lpstr>
      <vt:lpstr>НИКОЛАЙ ИЛЬИЧ ЧАЙКОВСКИЙ</vt:lpstr>
      <vt:lpstr>ИППОЛИТ ИЛЬИЧ ЧАЙКОВСКИЙ</vt:lpstr>
      <vt:lpstr>Слайд 9</vt:lpstr>
      <vt:lpstr>АНАТОЛИЙ И МОДЕСТ ЧАЙКОВСКИЕ (БРАТЬЯ-БЛИЗНЕЦЫ)</vt:lpstr>
      <vt:lpstr>АНАТОЛИЙ ИЛЬИЧ ЧАЙКОВСКИЙ</vt:lpstr>
      <vt:lpstr>МОДЕСТ ИЛЬИЧ ЧАЙКОВСКИЙ</vt:lpstr>
      <vt:lpstr>Слайд 13</vt:lpstr>
      <vt:lpstr>Братья Чайковские. Слева направо: сидят - Николай Ильич, Петр Ильич; стоят - Анатолий Ильич, Ипполит Ильич и Модест Ильич.  1890 г., С.-Петербург, фото А. Пазетти</vt:lpstr>
      <vt:lpstr>АЛЕКСАНДРА ИЛЬИНИЧНА ДАВЫДОВА</vt:lpstr>
      <vt:lpstr>Слайд 16</vt:lpstr>
      <vt:lpstr>Семья Давыдовых 1881 год</vt:lpstr>
      <vt:lpstr>Владимир Львович Давыдов (сын А.И.Давыдовой, любимый племянник Чайковского) 1871, Каменка - 1906, Клин </vt:lpstr>
      <vt:lpstr>П. И. Чайковский и его племянник В. Л. Давыдов  Июнь 1892, Париж, фото ван Боша</vt:lpstr>
      <vt:lpstr>ФАННИ ДЮРБАХ  гувернантка</vt:lpstr>
      <vt:lpstr>Мария Марковна Логинова (Пальчикова)   первая учительница музыки П. И. Чайковского</vt:lpstr>
      <vt:lpstr>Слайд 22</vt:lpstr>
      <vt:lpstr>Императорское училище правоведения.  Санкт — Петербург, Фонтанка, дом 6/2.  Первая половина ХIХ в.</vt:lpstr>
      <vt:lpstr>Воспитанники XX выпуска Училища правоведения.  Петр Чайковский и первом ряду шестой справа.  29 мая 1859 г.</vt:lpstr>
      <vt:lpstr>ПЕТР ИЛЬИЧ ЧАЙКОВСКИЙ В ФОРМЕ ВОСПИТАННИКА УЧИЛИЩА ПРАВОВЕДЕНИЯ. 1859, С.-ПЕТЕРБУРГ</vt:lpstr>
      <vt:lpstr>АПУХТИН АЛЕКСЕЙ НИКОЛАЕВИЧ   </vt:lpstr>
      <vt:lpstr>Слайд 27</vt:lpstr>
      <vt:lpstr>ПЕТР ИЛЬИЧ ЧАЙКОВСКИЙ НАЧАЛО 1860-Х ГГ.,  С.-ПЕТЕРБУРГ</vt:lpstr>
      <vt:lpstr>Слайд 29</vt:lpstr>
      <vt:lpstr>Диплом Петра Чайковского об окончании Санкт-Петербургской консерватории.  30 марта 1870 г.</vt:lpstr>
      <vt:lpstr>ПЕТР ИЛЬИЧ ЧАЙКОВСКИЙ. ВТОРАЯ ПОЛОВИНА 1860-Х ГОДОВ, МОСКВА.  ФОТО А. ЭЙХЕНВАЛЬДА</vt:lpstr>
      <vt:lpstr>Слайд 32</vt:lpstr>
      <vt:lpstr>НИКОЛАЙ ДМИТРИЕВИЧ КАШКИН (1839 – 1920)  Русский музыкальный критик и педагог, один из ближайших друзей Чайковского. Он постоянный рецензент и критик Петра Ильича</vt:lpstr>
      <vt:lpstr>ПЕТР ИВАНОВИЧ ЮРГЕНСОН (1836 – 1903) Основатель крупнейшей нотоиздательской фирмы в России. Содействовал популярности молодого П.И. Чайковского, начав издавать его произведения в 1868 году. </vt:lpstr>
      <vt:lpstr>Танеев Сергей Иванович  (1856-1915)  Русский композитор, пианист, педагог, ученый, музыкально-общественный деятель. Лучший, любимый ученик Чайковского, один из его  близких друзей.  Первый и одни из лучших исполнителей фортепианной музыки Чайковского. </vt:lpstr>
      <vt:lpstr>П. И. Чайковский и его ученик, виолончелист А. А. Брандуков</vt:lpstr>
      <vt:lpstr>П. И. Чайковский c пианистом А. И. Зилоти,  солистом концертов под управлением композитора в 1888 г.</vt:lpstr>
      <vt:lpstr>ДЕЗИРЕ АРТО ДЕ ПАДИЛЛА  (1835-1907) Полное имя Маргарита Жозефина Монтанье  французская певица (сопрано) </vt:lpstr>
      <vt:lpstr>НАДЕЖДА ФИЛАРЕТОВНА ФОН МЕКК (ФРОЛОВСКАЯ)   (1831-1894)  Любительница музыки, меценатка, друг Чайковского, оказывавшая ему в течение многих лет материальную поддержку. </vt:lpstr>
      <vt:lpstr>Н.Ф. фон МЕКК</vt:lpstr>
      <vt:lpstr>П. И. Чайковский c женой  Антониной Ивановной Милюковой  Июль 1877 г., Москва, фото И. Дьяговченко</vt:lpstr>
      <vt:lpstr>ПЕТР ИЛЬИЧ ЧАЙКОВСКИЙ. 1 АПРЕЛЯ 1884 Г, МОСКВА,  ФОТО М. Н. КОНАРСКОГО</vt:lpstr>
      <vt:lpstr>П. И. Чайковский. 9 июня 1886 г, Париж, фото Ш. Ройтлингера</vt:lpstr>
      <vt:lpstr>П. И. Чайковский. Январь 1888 г, Гамбург, фото Э. Бибера</vt:lpstr>
      <vt:lpstr>П. И. Чайковский  23 февраля 1889 г., Женева</vt:lpstr>
      <vt:lpstr>Слайд 46</vt:lpstr>
      <vt:lpstr>БРИАНЦА КАРЛОТТА (1867, Милан, - 1930, Париж) Итальянская артистка (балерина)</vt:lpstr>
      <vt:lpstr>ВСЕВОЛОЖСКИЙ ИВАН АЛЕКСАНДРОВИЧ (1835-1909) Русский театральный деятель, сценарист, художник </vt:lpstr>
      <vt:lpstr>КАРПАКОВА ПОЛИНА (ПЕЛАГЕЯ) МИХАЙЛОВНА (1845 - 1920) русская балерина, исполнительница партии Одетты в первой постановке балета Чайковского «Лебединое озеро»  </vt:lpstr>
      <vt:lpstr>ЛАВРОВСКАЯ ЕЛИЗАВЕТА АНДРЕЕВНА (1845 – 1919) Русская оперная и концертная певица (контральто,) первая исполнительница сольной партии в кантате «Москва», а также впервые исполняла на сцене ряд романсов композитора</vt:lpstr>
      <vt:lpstr>МАРИУС ПЕТИПА (1818 – 1910) Русский артист, балетмейстер и педагог</vt:lpstr>
      <vt:lpstr>ФИГНЕР НИКОЛАЙ НИКОЛАЕВИЧ   </vt:lpstr>
      <vt:lpstr>ФИГНЕР МЕДЕЯ ИВАНОВНА  была первой исполнительницей партий Лизы «Пиковая Дама», Иоланты в одноименной опере П.И. Чайковского</vt:lpstr>
      <vt:lpstr>Слайд 54</vt:lpstr>
      <vt:lpstr>Леонид Витальевич Собинов  (1872-1934)</vt:lpstr>
      <vt:lpstr>П. И. Чайковский в мантии доктора  Кембриджского университета. Кембридж, 1/13 июня 1893 г., фото Ф. Мейтланд</vt:lpstr>
      <vt:lpstr>Надгробие композитора  П.И. Чайковского  на Тихвинском кладбище  в Санкт-Петербурге</vt:lpstr>
      <vt:lpstr>Дом-музей П.И. Чайковского  в г.Клин</vt:lpstr>
      <vt:lpstr>Бюст П.И. Чайковского возле здания железнодорожного вокзала в городе Клин</vt:lpstr>
      <vt:lpstr>Памятник  П.И. Чайковскому  в г.Клин</vt:lpstr>
      <vt:lpstr>Памятник П.И.Чайковскому в усадьбе г. Клин.</vt:lpstr>
      <vt:lpstr>Государственный мемориально - архитектурный комплекс «Музей-усадьба  П.И. Чайковского» в городе Воткинск</vt:lpstr>
      <vt:lpstr>Памятник П.И. Чайковскому в г.Воткинск</vt:lpstr>
      <vt:lpstr>Памятник Петру Чайковскому перед Московской Государственной Консерваторией</vt:lpstr>
      <vt:lpstr>Стела, установленная во Фроловском на месте усадьбы, в которой в 1888—1891 гг. жил и работал  П. И. Чайковский</vt:lpstr>
      <vt:lpstr>Памятник  П.И. Чайковскому в Тростянце</vt:lpstr>
      <vt:lpstr>Дом-музей П.И. Чайковского в г.Алапаевске</vt:lpstr>
      <vt:lpstr>Слайд 68</vt:lpstr>
      <vt:lpstr>Список интернет источников</vt:lpstr>
      <vt:lpstr>Слайд 70</vt:lpstr>
      <vt:lpstr>Слайд 71</vt:lpstr>
      <vt:lpstr>Слайд 72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179</cp:revision>
  <dcterms:created xsi:type="dcterms:W3CDTF">2015-01-03T13:30:06Z</dcterms:created>
  <dcterms:modified xsi:type="dcterms:W3CDTF">2015-10-20T20:04:41Z</dcterms:modified>
</cp:coreProperties>
</file>