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E21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C04F-80A6-4E34-8D57-60B2733689AF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E722250-09F4-4166-9C03-0E8F654085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C04F-80A6-4E34-8D57-60B2733689AF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2250-09F4-4166-9C03-0E8F654085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C04F-80A6-4E34-8D57-60B2733689AF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2250-09F4-4166-9C03-0E8F654085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C04F-80A6-4E34-8D57-60B2733689AF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2250-09F4-4166-9C03-0E8F654085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C04F-80A6-4E34-8D57-60B2733689AF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E722250-09F4-4166-9C03-0E8F654085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C04F-80A6-4E34-8D57-60B2733689AF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2250-09F4-4166-9C03-0E8F654085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C04F-80A6-4E34-8D57-60B2733689AF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2250-09F4-4166-9C03-0E8F654085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C04F-80A6-4E34-8D57-60B2733689AF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2250-09F4-4166-9C03-0E8F654085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C04F-80A6-4E34-8D57-60B2733689AF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2250-09F4-4166-9C03-0E8F654085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C04F-80A6-4E34-8D57-60B2733689AF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2250-09F4-4166-9C03-0E8F654085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C04F-80A6-4E34-8D57-60B2733689AF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E722250-09F4-4166-9C03-0E8F654085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914C04F-80A6-4E34-8D57-60B2733689AF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E722250-09F4-4166-9C03-0E8F654085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4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4857760"/>
            <a:ext cx="5857916" cy="1285884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Презентацию подготовили:</a:t>
            </a:r>
          </a:p>
          <a:p>
            <a:pPr algn="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учитель-логопед ГБОУ СОШ №1370-6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Бинатова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С.А.,</a:t>
            </a:r>
          </a:p>
          <a:p>
            <a:pPr algn="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учитель-логопед ГБОУ СОШ №1370-6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Невротова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Т.Н.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Автоматизация звука </a:t>
            </a:r>
            <a:r>
              <a:rPr lang="en-US" dirty="0" smtClean="0"/>
              <a:t>[</a:t>
            </a:r>
            <a:r>
              <a:rPr lang="ru-RU" dirty="0" smtClean="0"/>
              <a:t>Р</a:t>
            </a:r>
            <a:r>
              <a:rPr lang="en-US" dirty="0"/>
              <a:t>]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3-tub-ru.yandex.net/i?id=3f2ea1f8d6a86381a3973f8327c8501c-54-144&amp;n=33&amp;h=190"/>
          <p:cNvPicPr>
            <a:picLocks noGrp="1"/>
          </p:cNvPicPr>
          <p:nvPr>
            <p:ph sz="quarter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43" t="15263" r="3557"/>
          <a:stretch>
            <a:fillRect/>
          </a:stretch>
        </p:blipFill>
        <p:spPr bwMode="auto">
          <a:xfrm>
            <a:off x="428596" y="285728"/>
            <a:ext cx="2786082" cy="224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0-tub-ru.yandex.net/i?id=e594811367adf031e1b8923c38ac806f-103-144&amp;n=33&amp;h=190"/>
          <p:cNvPicPr/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15789" b="16316"/>
          <a:stretch>
            <a:fillRect/>
          </a:stretch>
        </p:blipFill>
        <p:spPr bwMode="auto">
          <a:xfrm rot="5559964" flipV="1">
            <a:off x="5656690" y="587620"/>
            <a:ext cx="2474090" cy="195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2-tub-ru.yandex.net/i?id=57478cfa7534ff62697f44a55a5e3361-87-144&amp;n=33&amp;h=190"/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2388" t="5263" r="21393"/>
          <a:stretch>
            <a:fillRect/>
          </a:stretch>
        </p:blipFill>
        <p:spPr bwMode="auto">
          <a:xfrm>
            <a:off x="3786182" y="714356"/>
            <a:ext cx="1357322" cy="242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0-tub-ru.yandex.net/i?id=56ba4deeae4702e95e0281f21509c34f-110-144&amp;n=33&amp;h=190"/>
          <p:cNvPicPr/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8955" r="7960" b="8421"/>
          <a:stretch>
            <a:fillRect/>
          </a:stretch>
        </p:blipFill>
        <p:spPr bwMode="auto">
          <a:xfrm flipH="1">
            <a:off x="6357950" y="2285992"/>
            <a:ext cx="2428892" cy="215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2-tub-ru.yandex.net/i?id=17870b75c6f07258907e5c876a3d513b-22-144&amp;n=33&amp;h=190"/>
          <p:cNvPicPr/>
          <p:nvPr/>
        </p:nvPicPr>
        <p:blipFill>
          <a:blip r:embed="rId6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 l="16239" r="15954" b="4211"/>
          <a:stretch>
            <a:fillRect/>
          </a:stretch>
        </p:blipFill>
        <p:spPr bwMode="auto">
          <a:xfrm>
            <a:off x="857224" y="4429132"/>
            <a:ext cx="2928958" cy="223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2-tub-ru.yandex.net/i?id=305e3a6c137abf33f1aa0aa27c2ac9d1-112-144&amp;n=33&amp;h=190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428868"/>
            <a:ext cx="288608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3-tub-ru.yandex.net/i?id=fa6003b52d26c70421e53f09ff8e540c-58-144&amp;n=33&amp;h=190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1" t="4794"/>
          <a:stretch>
            <a:fillRect/>
          </a:stretch>
        </p:blipFill>
        <p:spPr bwMode="auto">
          <a:xfrm>
            <a:off x="6429388" y="4572008"/>
            <a:ext cx="2571768" cy="160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1-tub-ru.yandex.net/i?id=c995a037d15d90c6837ebea8b04a4f49-03-144&amp;n=33&amp;h=190"/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3500438"/>
            <a:ext cx="2071702" cy="238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0-tub-ru.yandex.net/i?id=f9059ccced111c8532452b256d8c96c4-45-144&amp;n=33&amp;h=190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49" t="13684" r="6299" b="8947"/>
          <a:stretch>
            <a:fillRect/>
          </a:stretch>
        </p:blipFill>
        <p:spPr bwMode="auto">
          <a:xfrm>
            <a:off x="3357554" y="500042"/>
            <a:ext cx="26432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2-tub-ru.yandex.net/i?id=a1c46713834618606d757716311eda46-67-144&amp;n=33&amp;h=190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417" t="16842" r="11024" b="17368"/>
          <a:stretch>
            <a:fillRect/>
          </a:stretch>
        </p:blipFill>
        <p:spPr bwMode="auto">
          <a:xfrm>
            <a:off x="6286512" y="428604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3-tub-ru.yandex.net/i?id=c9dbc97f6daec1caf25952c716901dd0-73-144&amp;n=33&amp;h=190"/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3684" t="4737" r="32164"/>
          <a:stretch>
            <a:fillRect/>
          </a:stretch>
        </p:blipFill>
        <p:spPr bwMode="auto">
          <a:xfrm>
            <a:off x="714348" y="3857628"/>
            <a:ext cx="192882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2-tub-ru.yandex.net/i?id=8b610a8148abe2d9342ff1ba246ae761-40-144&amp;n=33&amp;h=190"/>
          <p:cNvPicPr/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0242" t="12632" b="4210"/>
          <a:stretch>
            <a:fillRect/>
          </a:stretch>
        </p:blipFill>
        <p:spPr bwMode="auto">
          <a:xfrm>
            <a:off x="4000496" y="3857628"/>
            <a:ext cx="142876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3-tub-ru.yandex.net/i?id=b4e2c99dff1847e8f59306a62a449e85-132-144&amp;n=33&amp;h=190"/>
          <p:cNvPicPr/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1569" t="7895" r="7175" b="4737"/>
          <a:stretch>
            <a:fillRect/>
          </a:stretch>
        </p:blipFill>
        <p:spPr bwMode="auto">
          <a:xfrm>
            <a:off x="6929454" y="3929066"/>
            <a:ext cx="157163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низ 10"/>
          <p:cNvSpPr/>
          <p:nvPr/>
        </p:nvSpPr>
        <p:spPr>
          <a:xfrm>
            <a:off x="1428728" y="3143248"/>
            <a:ext cx="357190" cy="571504"/>
          </a:xfrm>
          <a:prstGeom prst="down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358082" y="3143248"/>
            <a:ext cx="357190" cy="571504"/>
          </a:xfrm>
          <a:prstGeom prst="down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286248" y="3143248"/>
            <a:ext cx="357190" cy="571504"/>
          </a:xfrm>
          <a:prstGeom prst="down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Содержимое 14" descr="http://postyplenie.ru/upload/News/kol1.jpg"/>
          <p:cNvPicPr>
            <a:picLocks noGrp="1"/>
          </p:cNvPicPr>
          <p:nvPr>
            <p:ph sz="quarter" idx="1"/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571480"/>
            <a:ext cx="2000264" cy="233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tp://planetadetstvapskov.ru/upload/shop_1/1/0/8/item_1087/shop_property_file_1087_1057.jpg"/>
          <p:cNvPicPr>
            <a:picLocks noGrp="1"/>
          </p:cNvPicPr>
          <p:nvPr>
            <p:ph sz="quarter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86" t="32653" r="53340" b="49206"/>
          <a:stretch>
            <a:fillRect/>
          </a:stretch>
        </p:blipFill>
        <p:spPr bwMode="auto">
          <a:xfrm>
            <a:off x="2285984" y="214290"/>
            <a:ext cx="4661752" cy="135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0-tub-ru.yandex.net/i?id=438b84e9d8bdec32bdf5ebc489d0f784-56-144&amp;n=33&amp;h=190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579"/>
          <a:stretch>
            <a:fillRect/>
          </a:stretch>
        </p:blipFill>
        <p:spPr bwMode="auto">
          <a:xfrm>
            <a:off x="3571868" y="4500570"/>
            <a:ext cx="2143140" cy="202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1-tub-ru.yandex.net/i?id=bb55404c90ece5adb106f1ac8c9c16bc-48-144&amp;n=33&amp;h=19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72" r="16514"/>
          <a:stretch>
            <a:fillRect/>
          </a:stretch>
        </p:blipFill>
        <p:spPr bwMode="auto">
          <a:xfrm>
            <a:off x="214282" y="3429000"/>
            <a:ext cx="264320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0-tub-ru.yandex.net/i?id=59fcd8b674480c854e02d7baf003cab7-89-144&amp;n=33&amp;h=190"/>
          <p:cNvPicPr/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101" r="9664" b="4211"/>
          <a:stretch>
            <a:fillRect/>
          </a:stretch>
        </p:blipFill>
        <p:spPr bwMode="auto">
          <a:xfrm>
            <a:off x="214282" y="1285860"/>
            <a:ext cx="2571768" cy="201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2-tub-ru.yandex.net/i?id=0137cfd8d9cc43aedfa9cb69f03e8871-65-144&amp;n=33&amp;h=190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4429132"/>
            <a:ext cx="2428860" cy="202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2-tub-ru.yandex.net/i?id=34e394dd71c63ff820d570a6378f8e81-49-144&amp;n=33&amp;h=190"/>
          <p:cNvPicPr/>
          <p:nvPr/>
        </p:nvPicPr>
        <p:blipFill>
          <a:blip r:embed="rId7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9843" t="16316" r="7087" b="8421"/>
          <a:stretch>
            <a:fillRect/>
          </a:stretch>
        </p:blipFill>
        <p:spPr bwMode="auto">
          <a:xfrm>
            <a:off x="2500298" y="1643050"/>
            <a:ext cx="2500330" cy="157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im0-tub-ru.yandex.net/i?id=104f488a10e9a61a09dc8fecdcbff243-08-144&amp;n=33&amp;h=190"/>
          <p:cNvPicPr/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714356"/>
            <a:ext cx="192879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im1-tub-ru.yandex.net/i?id=00a3484dd80dcf26ed8e424fb56792b9-128-144&amp;n=33&amp;h=190"/>
          <p:cNvPicPr/>
          <p:nvPr/>
        </p:nvPicPr>
        <p:blipFill>
          <a:blip r:embed="rId9">
            <a:clrChange>
              <a:clrFrom>
                <a:srgbClr val="F8F6E1"/>
              </a:clrFrom>
              <a:clrTo>
                <a:srgbClr val="F8F6E1">
                  <a:alpha val="0"/>
                </a:srgbClr>
              </a:clrTo>
            </a:clrChange>
          </a:blip>
          <a:srcRect l="3346" t="4737" r="4833"/>
          <a:stretch>
            <a:fillRect/>
          </a:stretch>
        </p:blipFill>
        <p:spPr bwMode="auto">
          <a:xfrm>
            <a:off x="4500562" y="2714620"/>
            <a:ext cx="2357454" cy="174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inofilms.tv/images/films/43/42815/pict/3.jpg"/>
          <p:cNvPicPr/>
          <p:nvPr/>
        </p:nvPicPr>
        <p:blipFill>
          <a:blip r:embed="rId2">
            <a:lum bright="-10000" contrast="30000"/>
          </a:blip>
          <a:srcRect r="6889" b="5638"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43438" y="357166"/>
            <a:ext cx="45005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</a:rPr>
              <a:t>Дружит Рома с носорогом.</a:t>
            </a:r>
            <a:br>
              <a:rPr lang="ru-RU" sz="2800" b="1" i="1" dirty="0" smtClean="0">
                <a:solidFill>
                  <a:srgbClr val="FFFF00"/>
                </a:solidFill>
              </a:rPr>
            </a:br>
            <a:r>
              <a:rPr lang="ru-RU" sz="2800" b="1" i="1" dirty="0" smtClean="0">
                <a:solidFill>
                  <a:srgbClr val="FFFF00"/>
                </a:solidFill>
              </a:rPr>
              <a:t>Носорог тот - недотрога.</a:t>
            </a:r>
            <a:br>
              <a:rPr lang="ru-RU" sz="2800" b="1" i="1" dirty="0" smtClean="0">
                <a:solidFill>
                  <a:srgbClr val="FFFF00"/>
                </a:solidFill>
              </a:rPr>
            </a:br>
            <a:r>
              <a:rPr lang="ru-RU" sz="2800" b="1" i="1" dirty="0" smtClean="0">
                <a:solidFill>
                  <a:srgbClr val="FFFF00"/>
                </a:solidFill>
              </a:rPr>
              <a:t>Не дает потрогать рог</a:t>
            </a:r>
            <a:br>
              <a:rPr lang="ru-RU" sz="2800" b="1" i="1" dirty="0" smtClean="0">
                <a:solidFill>
                  <a:srgbClr val="FFFF00"/>
                </a:solidFill>
              </a:rPr>
            </a:br>
            <a:r>
              <a:rPr lang="ru-RU" sz="2800" b="1" i="1" dirty="0" smtClean="0">
                <a:solidFill>
                  <a:srgbClr val="FFFF00"/>
                </a:solidFill>
              </a:rPr>
              <a:t>Недотрога-носорог</a:t>
            </a:r>
            <a:r>
              <a:rPr lang="ru-RU" sz="2400" b="1" i="1" dirty="0" smtClean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71604" y="1428736"/>
            <a:ext cx="6215106" cy="41434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</a:t>
            </a:r>
          </a:p>
          <a:p>
            <a:pPr algn="ctr">
              <a:buNone/>
            </a:pPr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внимание!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desez.com/wp-content/uploads/gallery/fc0ed676338df065021e7d22192d1e44.gif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439" b="2174"/>
          <a:stretch>
            <a:fillRect/>
          </a:stretch>
        </p:blipFill>
        <p:spPr bwMode="auto">
          <a:xfrm>
            <a:off x="285720" y="285728"/>
            <a:ext cx="864399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http://img-fotki.yandex.ru/get/4701/ladyo2004.34/0_4c574_3c2bedd0_L.jpg"/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3000372"/>
            <a:ext cx="3571900" cy="359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lib.podelise.ru/tw_files2/urls_35/2/d-1793/1793_html_5dfca2f2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l="57563" t="10012" r="2349" b="13306"/>
          <a:stretch>
            <a:fillRect/>
          </a:stretch>
        </p:blipFill>
        <p:spPr bwMode="auto">
          <a:xfrm>
            <a:off x="3929058" y="428604"/>
            <a:ext cx="214314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lib.podelise.ru/tw_files2/urls_35/2/d-1793/1793_html_m29031c65.jpg"/>
          <p:cNvPicPr/>
          <p:nvPr/>
        </p:nvPicPr>
        <p:blipFill>
          <a:blip r:embed="rId3">
            <a:clrChange>
              <a:clrFrom>
                <a:srgbClr val="FFFDF8"/>
              </a:clrFrom>
              <a:clrTo>
                <a:srgbClr val="FFFDF8">
                  <a:alpha val="0"/>
                </a:srgbClr>
              </a:clrTo>
            </a:clrChange>
            <a:lum contrast="10000"/>
          </a:blip>
          <a:srcRect l="1283" t="25740" r="52539" b="25285"/>
          <a:stretch>
            <a:fillRect/>
          </a:stretch>
        </p:blipFill>
        <p:spPr bwMode="auto">
          <a:xfrm>
            <a:off x="357158" y="3643314"/>
            <a:ext cx="250033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lib.podelise.ru/tw_files2/urls_35/2/d-1793/1793_html_5049bfdf.jp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l="56120" t="15262" r="2672" b="19362"/>
          <a:stretch>
            <a:fillRect/>
          </a:stretch>
        </p:blipFill>
        <p:spPr bwMode="auto">
          <a:xfrm>
            <a:off x="6715108" y="3643314"/>
            <a:ext cx="242889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lib.podelise.ru/tw_files2/urls_35/2/d-1793/1793_html_m1652a49a.jpg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l="53715" t="8200" r="4751" b="24601"/>
          <a:stretch>
            <a:fillRect/>
          </a:stretch>
        </p:blipFill>
        <p:spPr bwMode="auto">
          <a:xfrm>
            <a:off x="3357554" y="3500438"/>
            <a:ext cx="257176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 descr="http://www.ronyasoft.com/products/poster-forge/clipart/miscellaneous/toothbrush-and-paste-image/images/toothbrush-and-paste-image.jpg"/>
          <p:cNvPicPr>
            <a:picLocks noGrp="1"/>
          </p:cNvPicPr>
          <p:nvPr>
            <p:ph sz="quarter" idx="1"/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03" t="30417" r="4359" b="31667"/>
          <a:stretch>
            <a:fillRect/>
          </a:stretch>
        </p:blipFill>
        <p:spPr bwMode="auto">
          <a:xfrm>
            <a:off x="285720" y="785794"/>
            <a:ext cx="3400408" cy="166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null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6076" t="34500" r="73785" b="51250"/>
          <a:stretch>
            <a:fillRect/>
          </a:stretch>
        </p:blipFill>
        <p:spPr bwMode="auto">
          <a:xfrm>
            <a:off x="6357950" y="571480"/>
            <a:ext cx="235745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0-tub-ru.yandex.net/i?id=fb30497a988c0b92c3993cc56bf12f4e-88-144&amp;n=33&amp;h=190"/>
          <p:cNvPicPr>
            <a:picLocks noGrp="1"/>
          </p:cNvPicPr>
          <p:nvPr>
            <p:ph sz="quarter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05236" y="2143116"/>
            <a:ext cx="5138764" cy="363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214282" y="428604"/>
            <a:ext cx="4143404" cy="2857520"/>
          </a:xfrm>
          <a:prstGeom prst="cloudCallout">
            <a:avLst>
              <a:gd name="adj1" fmla="val 56473"/>
              <a:gd name="adj2" fmla="val 5048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 – Р – Р – Р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ove.su/images/2/137344615867.jpg"/>
          <p:cNvPicPr>
            <a:picLocks noGrp="1"/>
          </p:cNvPicPr>
          <p:nvPr>
            <p:ph sz="quarter" idx="1"/>
          </p:nvPr>
        </p:nvPicPr>
        <p:blipFill>
          <a:blip r:embed="rId2"/>
          <a:srcRect l="1924" t="2350" r="3314" b="4915"/>
          <a:stretch>
            <a:fillRect/>
          </a:stretch>
        </p:blipFill>
        <p:spPr bwMode="auto">
          <a:xfrm>
            <a:off x="428596" y="357166"/>
            <a:ext cx="842968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>
            <a:off x="4643438" y="1357298"/>
            <a:ext cx="3786214" cy="2714644"/>
          </a:xfrm>
          <a:prstGeom prst="cloudCallout">
            <a:avLst>
              <a:gd name="adj1" fmla="val -26214"/>
              <a:gd name="adj2" fmla="val 6201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 – РО – </a:t>
            </a:r>
          </a:p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РЫ – РУ 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tp://im3-tub-ru.yandex.net/i?id=b3da90325c633f413fe38dad88d0cbc9-51-144&amp;n=33&amp;h=190"/>
          <p:cNvPicPr>
            <a:picLocks noGrp="1"/>
          </p:cNvPicPr>
          <p:nvPr>
            <p:ph sz="quarter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357686" y="1785926"/>
            <a:ext cx="285752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1-tub-ru.yandex.net/i?id=add9e99e58d2286b6c00fb9906b4ee17-109-144&amp;n=33&amp;h=190"/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2368" r="22368"/>
          <a:stretch>
            <a:fillRect/>
          </a:stretch>
        </p:blipFill>
        <p:spPr bwMode="auto">
          <a:xfrm>
            <a:off x="7500958" y="214290"/>
            <a:ext cx="135732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0-tub-ru.yandex.net/i?id=8f8a9adbd654d0fbb98200c0108ad118-47-144&amp;n=33&amp;h=190"/>
          <p:cNvPicPr/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71480"/>
            <a:ext cx="221457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1-tub-ru.yandex.net/i?id=379dabbe95645598c05a7a797170914d-85-144&amp;n=33&amp;h=190"/>
          <p:cNvPicPr/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8421" r="26316" b="6579"/>
          <a:stretch>
            <a:fillRect/>
          </a:stretch>
        </p:blipFill>
        <p:spPr bwMode="auto">
          <a:xfrm>
            <a:off x="214282" y="4286256"/>
            <a:ext cx="1428760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1-tub-ru.yandex.net/i?id=980ef52c6fbad38f4f58e92fc312b863-111-144&amp;n=33&amp;h=190"/>
          <p:cNvPicPr/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4214818"/>
            <a:ext cx="1819278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1-tub-ru.yandex.net/i?id=54a2e7c07723b5187d6260b783fb18a8-84-144&amp;n=33&amp;h=190"/>
          <p:cNvPicPr/>
          <p:nvPr/>
        </p:nvPicPr>
        <p:blipFill>
          <a:blip r:embed="rId7">
            <a:clrChange>
              <a:clrFrom>
                <a:srgbClr val="FDEFEE"/>
              </a:clrFrom>
              <a:clrTo>
                <a:srgbClr val="FDEFEE">
                  <a:alpha val="0"/>
                </a:srgbClr>
              </a:clrTo>
            </a:clrChange>
          </a:blip>
          <a:srcRect l="8421" r="6842" b="9474"/>
          <a:stretch>
            <a:fillRect/>
          </a:stretch>
        </p:blipFill>
        <p:spPr bwMode="auto">
          <a:xfrm>
            <a:off x="3143240" y="285728"/>
            <a:ext cx="160496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im1-tub-ru.yandex.net/i?id=612b1bdb07c86af37fc0836976848e83-71-144&amp;n=33&amp;h=190"/>
          <p:cNvPicPr/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93" t="4737" r="7874" b="7895"/>
          <a:stretch>
            <a:fillRect/>
          </a:stretch>
        </p:blipFill>
        <p:spPr bwMode="auto">
          <a:xfrm>
            <a:off x="1500166" y="2786058"/>
            <a:ext cx="2357454" cy="208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im0-tub-ru.yandex.net/i?id=6653d5999fb39710651ff7cb57db981d-102-144&amp;n=33&amp;h=190"/>
          <p:cNvPicPr/>
          <p:nvPr/>
        </p:nvPicPr>
        <p:blipFill>
          <a:blip r:embed="rId9">
            <a:clrChange>
              <a:clrFrom>
                <a:srgbClr val="FBFAF8"/>
              </a:clrFrom>
              <a:clrTo>
                <a:srgbClr val="FBFAF8">
                  <a:alpha val="0"/>
                </a:srgbClr>
              </a:clrTo>
            </a:clrChange>
          </a:blip>
          <a:srcRect l="5072"/>
          <a:stretch>
            <a:fillRect/>
          </a:stretch>
        </p:blipFill>
        <p:spPr bwMode="auto">
          <a:xfrm>
            <a:off x="6005508" y="3286124"/>
            <a:ext cx="3138492" cy="238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2-tub-ru.yandex.net/i?id=389618e2dfe6a016246e85e330363640-56-144&amp;n=33&amp;h=190"/>
          <p:cNvPicPr>
            <a:picLocks noGrp="1"/>
          </p:cNvPicPr>
          <p:nvPr>
            <p:ph sz="quarter" idx="1"/>
          </p:nvPr>
        </p:nvPicPr>
        <p:blipFill>
          <a:blip r:embed="rId2">
            <a:clrChange>
              <a:clrFrom>
                <a:srgbClr val="FEF4F3"/>
              </a:clrFrom>
              <a:clrTo>
                <a:srgbClr val="FEF4F3">
                  <a:alpha val="0"/>
                </a:srgbClr>
              </a:clrTo>
            </a:clrChange>
          </a:blip>
          <a:srcRect b="7631"/>
          <a:stretch>
            <a:fillRect/>
          </a:stretch>
        </p:blipFill>
        <p:spPr bwMode="auto">
          <a:xfrm>
            <a:off x="4500562" y="2714620"/>
            <a:ext cx="1809750" cy="167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http://im2-tub-ru.yandex.net/i?id=389618e2dfe6a016246e85e330363640-56-144&amp;n=33&amp;h=190"/>
          <p:cNvPicPr>
            <a:picLocks/>
          </p:cNvPicPr>
          <p:nvPr/>
        </p:nvPicPr>
        <p:blipFill>
          <a:blip r:embed="rId2">
            <a:clrChange>
              <a:clrFrom>
                <a:srgbClr val="F9F3F3"/>
              </a:clrFrom>
              <a:clrTo>
                <a:srgbClr val="F9F3F3">
                  <a:alpha val="0"/>
                </a:srgbClr>
              </a:clrTo>
            </a:clrChange>
          </a:blip>
          <a:srcRect t="11579" b="9474"/>
          <a:stretch>
            <a:fillRect/>
          </a:stretch>
        </p:blipFill>
        <p:spPr bwMode="auto">
          <a:xfrm>
            <a:off x="1928794" y="2143116"/>
            <a:ext cx="1809750" cy="142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http://im2-tub-ru.yandex.net/i?id=389618e2dfe6a016246e85e330363640-56-144&amp;n=33&amp;h=190"/>
          <p:cNvPicPr>
            <a:picLocks/>
          </p:cNvPicPr>
          <p:nvPr/>
        </p:nvPicPr>
        <p:blipFill>
          <a:blip r:embed="rId2">
            <a:clrChange>
              <a:clrFrom>
                <a:srgbClr val="FCF1F7"/>
              </a:clrFrom>
              <a:clrTo>
                <a:srgbClr val="FCF1F7">
                  <a:alpha val="0"/>
                </a:srgbClr>
              </a:clrTo>
            </a:clrChange>
          </a:blip>
          <a:srcRect t="11579" b="9474"/>
          <a:stretch>
            <a:fillRect/>
          </a:stretch>
        </p:blipFill>
        <p:spPr bwMode="auto">
          <a:xfrm>
            <a:off x="714348" y="5000636"/>
            <a:ext cx="1809750" cy="142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http://im2-tub-ru.yandex.net/i?id=389618e2dfe6a016246e85e330363640-56-144&amp;n=33&amp;h=190"/>
          <p:cNvPicPr>
            <a:picLocks/>
          </p:cNvPicPr>
          <p:nvPr/>
        </p:nvPicPr>
        <p:blipFill>
          <a:blip r:embed="rId2">
            <a:clrChange>
              <a:clrFrom>
                <a:srgbClr val="F5EBEA"/>
              </a:clrFrom>
              <a:clrTo>
                <a:srgbClr val="F5EBEA">
                  <a:alpha val="0"/>
                </a:srgbClr>
              </a:clrTo>
            </a:clrChange>
          </a:blip>
          <a:srcRect t="11579" b="9474"/>
          <a:stretch>
            <a:fillRect/>
          </a:stretch>
        </p:blipFill>
        <p:spPr bwMode="auto">
          <a:xfrm>
            <a:off x="285720" y="642918"/>
            <a:ext cx="1809750" cy="142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http://im2-tub-ru.yandex.net/i?id=389618e2dfe6a016246e85e330363640-56-144&amp;n=33&amp;h=190"/>
          <p:cNvPicPr>
            <a:picLocks/>
          </p:cNvPicPr>
          <p:nvPr/>
        </p:nvPicPr>
        <p:blipFill>
          <a:blip r:embed="rId2">
            <a:clrChange>
              <a:clrFrom>
                <a:srgbClr val="F8EEED"/>
              </a:clrFrom>
              <a:clrTo>
                <a:srgbClr val="F8EEED">
                  <a:alpha val="0"/>
                </a:srgbClr>
              </a:clrTo>
            </a:clrChange>
          </a:blip>
          <a:srcRect t="11579" b="9474"/>
          <a:stretch>
            <a:fillRect/>
          </a:stretch>
        </p:blipFill>
        <p:spPr bwMode="auto">
          <a:xfrm>
            <a:off x="6929454" y="500042"/>
            <a:ext cx="1809750" cy="142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1-tub-ru.yandex.net/i?id=add9e99e58d2286b6c00fb9906b4ee17-109-144&amp;n=33&amp;h=190"/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2368" r="26316"/>
          <a:stretch>
            <a:fillRect/>
          </a:stretch>
        </p:blipFill>
        <p:spPr bwMode="auto">
          <a:xfrm>
            <a:off x="5715008" y="4500570"/>
            <a:ext cx="928694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1-tub-ru.yandex.net/i?id=add9e99e58d2286b6c00fb9906b4ee17-109-144&amp;n=33&amp;h=190"/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2368" r="26316"/>
          <a:stretch>
            <a:fillRect/>
          </a:stretch>
        </p:blipFill>
        <p:spPr bwMode="auto">
          <a:xfrm>
            <a:off x="2571736" y="214290"/>
            <a:ext cx="928694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1-tub-ru.yandex.net/i?id=add9e99e58d2286b6c00fb9906b4ee17-109-144&amp;n=33&amp;h=190"/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2368" r="26316"/>
          <a:stretch>
            <a:fillRect/>
          </a:stretch>
        </p:blipFill>
        <p:spPr bwMode="auto">
          <a:xfrm>
            <a:off x="5715008" y="714356"/>
            <a:ext cx="928694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im1-tub-ru.yandex.net/i?id=980ef52c6fbad38f4f58e92fc312b863-111-144&amp;n=33&amp;h=190"/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571744"/>
            <a:ext cx="13906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im1-tub-ru.yandex.net/i?id=980ef52c6fbad38f4f58e92fc312b863-111-144&amp;n=33&amp;h=190"/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3143248"/>
            <a:ext cx="13906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im1-tub-ru.yandex.net/i?id=980ef52c6fbad38f4f58e92fc312b863-111-144&amp;n=33&amp;h=190"/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357166"/>
            <a:ext cx="13906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im1-tub-ru.yandex.net/i?id=980ef52c6fbad38f4f58e92fc312b863-111-144&amp;n=33&amp;h=190"/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4357694"/>
            <a:ext cx="13906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Содержимое 5" descr="http://im3-tub-ru.yandex.net/i?id=b3da90325c633f413fe38dad88d0cbc9-51-144&amp;n=33&amp;h=190"/>
          <p:cNvPicPr>
            <a:picLocks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4929198"/>
            <a:ext cx="228601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Содержимое 5" descr="http://im3-tub-ru.yandex.net/i?id=b3da90325c633f413fe38dad88d0cbc9-51-144&amp;n=33&amp;h=190"/>
          <p:cNvPicPr>
            <a:picLocks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2428868"/>
            <a:ext cx="228601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1-tub-ru.yandex.net/i?id=54a2e7c07723b5187d6260b783fb18a8-84-144&amp;n=33&amp;h=190"/>
          <p:cNvPicPr>
            <a:picLocks noGrp="1"/>
          </p:cNvPicPr>
          <p:nvPr>
            <p:ph sz="quarter" idx="1"/>
          </p:nvPr>
        </p:nvPicPr>
        <p:blipFill>
          <a:blip r:embed="rId2">
            <a:clrChange>
              <a:clrFrom>
                <a:srgbClr val="FFEEF0"/>
              </a:clrFrom>
              <a:clrTo>
                <a:srgbClr val="FFEEF0">
                  <a:alpha val="0"/>
                </a:srgbClr>
              </a:clrTo>
            </a:clrChange>
          </a:blip>
          <a:srcRect l="8421" r="6842" b="9474"/>
          <a:stretch>
            <a:fillRect/>
          </a:stretch>
        </p:blipFill>
        <p:spPr bwMode="auto">
          <a:xfrm>
            <a:off x="5572132" y="428604"/>
            <a:ext cx="207170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0-tub-ru.yandex.net/i?id=8f8a9adbd654d0fbb98200c0108ad118-47-144&amp;n=33&amp;h=190"/>
          <p:cNvPicPr/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0"/>
            <a:ext cx="228601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1-tub-ru.yandex.net/i?id=612b1bdb07c86af37fc0836976848e83-71-144&amp;n=33&amp;h=190"/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93" t="4737" r="7874" b="7895"/>
          <a:stretch>
            <a:fillRect/>
          </a:stretch>
        </p:blipFill>
        <p:spPr bwMode="auto">
          <a:xfrm>
            <a:off x="214282" y="4357694"/>
            <a:ext cx="285752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0-tub-ru.yandex.net/i?id=6653d5999fb39710651ff7cb57db981d-102-144&amp;n=33&amp;h=190"/>
          <p:cNvPicPr/>
          <p:nvPr/>
        </p:nvPicPr>
        <p:blipFill>
          <a:blip r:embed="rId5">
            <a:clrChange>
              <a:clrFrom>
                <a:srgbClr val="FBFAF8"/>
              </a:clrFrom>
              <a:clrTo>
                <a:srgbClr val="FBFAF8">
                  <a:alpha val="0"/>
                </a:srgbClr>
              </a:clrTo>
            </a:clrChange>
          </a:blip>
          <a:srcRect l="5072"/>
          <a:stretch>
            <a:fillRect/>
          </a:stretch>
        </p:blipFill>
        <p:spPr bwMode="auto">
          <a:xfrm flipH="1">
            <a:off x="4572000" y="4071942"/>
            <a:ext cx="3429024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0-tub-ru.yandex.net/i?id=fe154af7873e4db9dc191022d42d6b63-135-144&amp;n=33&amp;h=190"/>
          <p:cNvPicPr/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3445" t="17895" r="12185" b="17895"/>
          <a:stretch>
            <a:fillRect/>
          </a:stretch>
        </p:blipFill>
        <p:spPr bwMode="auto">
          <a:xfrm>
            <a:off x="7143768" y="4214818"/>
            <a:ext cx="1785950" cy="130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3-tub-ru.yandex.net/i?id=c5137f1f2d5963548f12f5e8e5822127-13-144&amp;n=33&amp;h=190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811" t="6842" r="13386" b="9474"/>
          <a:stretch>
            <a:fillRect/>
          </a:stretch>
        </p:blipFill>
        <p:spPr bwMode="auto">
          <a:xfrm>
            <a:off x="2428860" y="1714488"/>
            <a:ext cx="166687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2-tub-ru.yandex.net/i?id=37ae0a41a639e87af0271af9823e3e85-102-144&amp;n=33&amp;h=190"/>
          <p:cNvPicPr/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2000240"/>
            <a:ext cx="1214446" cy="121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3-tub-ru.yandex.net/i?id=08996f4c69525e9388955cb2c602161b-136-144&amp;n=33&amp;h=190"/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368"/>
          <a:stretch>
            <a:fillRect/>
          </a:stretch>
        </p:blipFill>
        <p:spPr bwMode="auto">
          <a:xfrm>
            <a:off x="2357422" y="4071942"/>
            <a:ext cx="1714512" cy="1123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1-tub-ru.yandex.net/i?id=660d2fcaf31534c59e1c43d77398becc-22-144&amp;n=33&amp;h=190"/>
          <p:cNvPicPr>
            <a:picLocks noGrp="1"/>
          </p:cNvPicPr>
          <p:nvPr>
            <p:ph sz="quarter" idx="1"/>
          </p:nvPr>
        </p:nvPicPr>
        <p:blipFill>
          <a:blip r:embed="rId2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</a:blip>
          <a:srcRect l="9709" r="13107" b="5263"/>
          <a:stretch>
            <a:fillRect/>
          </a:stretch>
        </p:blipFill>
        <p:spPr bwMode="auto">
          <a:xfrm>
            <a:off x="428596" y="4071942"/>
            <a:ext cx="2371722" cy="2500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im2-tub-ru.yandex.net/i?id=d1eab3cb533e0b3ac0222606fed346ed-83-144&amp;n=33&amp;h=190"/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57166"/>
            <a:ext cx="3071802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http://im2-tub-ru.yandex.net/i?id=7570c765bd32c7ae3161a635ab30fc1d-61-144&amp;n=33&amp;h=190"/>
          <p:cNvPicPr/>
          <p:nvPr/>
        </p:nvPicPr>
        <p:blipFill>
          <a:blip r:embed="rId4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</a:blip>
          <a:srcRect l="7054" t="7895" r="4149" b="7895"/>
          <a:stretch>
            <a:fillRect/>
          </a:stretch>
        </p:blipFill>
        <p:spPr bwMode="auto">
          <a:xfrm>
            <a:off x="5857884" y="357166"/>
            <a:ext cx="3071834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http://im0-tub-ru.yandex.net/i?id=0260af6ff0f9455d2bc30e4e4d8de452-34-144&amp;n=33&amp;h=19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143248"/>
            <a:ext cx="2643206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http://im0-tub-ru.yandex.net/i?id=0294c9e470954e3c270356236e8efa2b-34-144&amp;n=33&amp;h=190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71" b="13684"/>
          <a:stretch>
            <a:fillRect/>
          </a:stretch>
        </p:blipFill>
        <p:spPr bwMode="auto">
          <a:xfrm>
            <a:off x="6429388" y="4000504"/>
            <a:ext cx="2428892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435</TotalTime>
  <Words>47</Words>
  <Application>Microsoft Office PowerPoint</Application>
  <PresentationFormat>Экран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Справедливость</vt:lpstr>
      <vt:lpstr>Автоматизация звука [Р]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звука [Р]</dc:title>
  <dc:creator>asus</dc:creator>
  <cp:lastModifiedBy>asus</cp:lastModifiedBy>
  <cp:revision>13</cp:revision>
  <dcterms:created xsi:type="dcterms:W3CDTF">2015-02-19T06:52:46Z</dcterms:created>
  <dcterms:modified xsi:type="dcterms:W3CDTF">2015-03-05T06:02:03Z</dcterms:modified>
</cp:coreProperties>
</file>