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74" r:id="rId4"/>
    <p:sldId id="265" r:id="rId5"/>
    <p:sldId id="266" r:id="rId6"/>
    <p:sldId id="257" r:id="rId7"/>
    <p:sldId id="267" r:id="rId8"/>
    <p:sldId id="258" r:id="rId9"/>
    <p:sldId id="268" r:id="rId10"/>
    <p:sldId id="259" r:id="rId11"/>
    <p:sldId id="269" r:id="rId12"/>
    <p:sldId id="260" r:id="rId13"/>
    <p:sldId id="270" r:id="rId14"/>
    <p:sldId id="271" r:id="rId15"/>
    <p:sldId id="261" r:id="rId16"/>
    <p:sldId id="262" r:id="rId17"/>
    <p:sldId id="263" r:id="rId18"/>
    <p:sldId id="272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A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85" autoAdjust="0"/>
    <p:restoredTop sz="94660"/>
  </p:normalViewPr>
  <p:slideViewPr>
    <p:cSldViewPr>
      <p:cViewPr varScale="1">
        <p:scale>
          <a:sx n="65" d="100"/>
          <a:sy n="65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D414-D1CF-4CAF-BE9F-EBADA0E4E603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026-797C-4430-A3B9-D659C1A2687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D414-D1CF-4CAF-BE9F-EBADA0E4E603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026-797C-4430-A3B9-D659C1A26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D414-D1CF-4CAF-BE9F-EBADA0E4E603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026-797C-4430-A3B9-D659C1A26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D414-D1CF-4CAF-BE9F-EBADA0E4E603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026-797C-4430-A3B9-D659C1A26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D414-D1CF-4CAF-BE9F-EBADA0E4E603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1AC6026-797C-4430-A3B9-D659C1A2687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D414-D1CF-4CAF-BE9F-EBADA0E4E603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026-797C-4430-A3B9-D659C1A26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D414-D1CF-4CAF-BE9F-EBADA0E4E603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026-797C-4430-A3B9-D659C1A26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D414-D1CF-4CAF-BE9F-EBADA0E4E603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026-797C-4430-A3B9-D659C1A26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D414-D1CF-4CAF-BE9F-EBADA0E4E603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026-797C-4430-A3B9-D659C1A26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D414-D1CF-4CAF-BE9F-EBADA0E4E603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026-797C-4430-A3B9-D659C1A26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D414-D1CF-4CAF-BE9F-EBADA0E4E603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026-797C-4430-A3B9-D659C1A26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50D414-D1CF-4CAF-BE9F-EBADA0E4E603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AC6026-797C-4430-A3B9-D659C1A2687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lh6.ggpht.com/b5N28NHKl1dSEeCkLZ-Fyc8sLjhnU5sxw3Er1AGJMrasgIvVEhthIF163V4RoNOefUkOIw=s85" TargetMode="External"/><Relationship Id="rId13" Type="http://schemas.openxmlformats.org/officeDocument/2006/relationships/hyperlink" Target="https://lh4.ggpht.com/0oRsTTfOZ3TOFtMkJFnZINWrqf3xwxvnNECiYWYfXy7-9ap_c9dmIJnZeCIqUNfotybi=s85" TargetMode="External"/><Relationship Id="rId18" Type="http://schemas.openxmlformats.org/officeDocument/2006/relationships/hyperlink" Target="https://lh5.ggpht.com/S7-Tuy-9H3Y54MdLiKUu9CoxHEt5KvkTGshztykuDHi3Dm20hRXvlufuksrS4Tc3VDI8k7Y=s106" TargetMode="External"/><Relationship Id="rId3" Type="http://schemas.openxmlformats.org/officeDocument/2006/relationships/hyperlink" Target="http://gdb.rferl.org/08EF365B-F5E7-4B40-B73D-FF8A955B569B_mw1024_n_s.jpg" TargetMode="External"/><Relationship Id="rId7" Type="http://schemas.openxmlformats.org/officeDocument/2006/relationships/hyperlink" Target="https://lh5.ggpht.com/b3s1LqQUqctiWPCp85fgYOCsQFajUqf7huXNT1qYVTmUh-Pp_hcApXXG7csJbgeaYAFEkXQ=s99" TargetMode="External"/><Relationship Id="rId12" Type="http://schemas.openxmlformats.org/officeDocument/2006/relationships/hyperlink" Target="https://lh5.ggpht.com/Gpnjwwcw3Qw7uWcMI40y7gcm5sk9cl_hb_rMXEuj-toy6_7zUgcwlF4Wi2TH5Oo6bgFtaQ=s85" TargetMode="External"/><Relationship Id="rId17" Type="http://schemas.openxmlformats.org/officeDocument/2006/relationships/hyperlink" Target="http://images.forwallpaper.com/files/thumbs/preview/8/82126__fantasy-jupiter_p.jpg" TargetMode="External"/><Relationship Id="rId2" Type="http://schemas.openxmlformats.org/officeDocument/2006/relationships/hyperlink" Target="http://img1.liveinternet.ru/images/attach/c/0/39/625/39625803_space.jpg" TargetMode="External"/><Relationship Id="rId16" Type="http://schemas.openxmlformats.org/officeDocument/2006/relationships/hyperlink" Target="https://lh3.ggpht.com/O-xORznarZn4hAnV4k7pUH4ArUw-3DMYaC2qhtGOcFdCHYy6lPS9bY9TWUwooMNOYaeFvg=s8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h5.ggpht.com/CzGGMkbtLyM_kUVk8V4gae6MI5MbiyWzO6C6chndr6RzMblxiSEcr9Z50-GZ5A-7hMCb9dA=s106" TargetMode="External"/><Relationship Id="rId11" Type="http://schemas.openxmlformats.org/officeDocument/2006/relationships/hyperlink" Target="https://lh5.ggpht.com/l7w8Z7uStwvP8rXYtH9L0s6u8uzuhDNNDECsnE2M61DDLJibvo1M42XW_BvCDzW656Ye6UU=s85" TargetMode="External"/><Relationship Id="rId5" Type="http://schemas.openxmlformats.org/officeDocument/2006/relationships/hyperlink" Target="https://lh5.ggpht.com/DxJPbhi5o7LAtBy6w-xkBllqID6ExPkFP8RYBms7BdJmfsr5zJvAMSzpI_bx_qS1tJydaQ=s113" TargetMode="External"/><Relationship Id="rId15" Type="http://schemas.openxmlformats.org/officeDocument/2006/relationships/hyperlink" Target="https://lh5.ggpht.com/1LF8oq5mAQLkTpmObt0Wv_78cMAOyB4assbG4MkpXYZun_PfXbpEO_-iEHC8JrUUXAzu1w=s86" TargetMode="External"/><Relationship Id="rId10" Type="http://schemas.openxmlformats.org/officeDocument/2006/relationships/hyperlink" Target="https://lh3.ggpht.com/nS2hnqW4sHPT7KOLAjolHI5crjZ5ldkIri3PdwSs9z8DQbRkvX8YrwKXiu2jNw5LFwkI=s114" TargetMode="External"/><Relationship Id="rId19" Type="http://schemas.openxmlformats.org/officeDocument/2006/relationships/hyperlink" Target="https://lh3.ggpht.com/3WRYOULx0GeXgKtKcDvJIylYQAeualyYMyS71J9zG1VGp6fFa1JUq1a3nSCdYolvdg=s106" TargetMode="External"/><Relationship Id="rId4" Type="http://schemas.openxmlformats.org/officeDocument/2006/relationships/hyperlink" Target="https://lh3.ggpht.com/Xk1WtTL-kF2i_RgkuuTM4HKUK9XkHmdjnN7ikTv5ca0nPsiebW3frxv_gYyF-ojvqgmQ=s152" TargetMode="External"/><Relationship Id="rId9" Type="http://schemas.openxmlformats.org/officeDocument/2006/relationships/hyperlink" Target="https://lh3.ggpht.com/9kFgCCDJeK-Qyw2WD-qJyU290trfXXe6YGekRE7Pd_hLwPmh9Ccv-ANzsrmYyFdD9CpG=s106" TargetMode="External"/><Relationship Id="rId14" Type="http://schemas.openxmlformats.org/officeDocument/2006/relationships/hyperlink" Target="https://lh6.ggpht.com/hLJhtluMTEr_LMKsOvBHnUjHsj9IIOnQvlnFfZtcHN3STXPWds91K77WOsKrnB07Qn8k=s14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764704"/>
            <a:ext cx="8928992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952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Урок по физической культуре</a:t>
            </a:r>
            <a:br>
              <a:rPr lang="ru-RU" dirty="0" smtClean="0">
                <a:ln w="952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</a:br>
            <a:r>
              <a:rPr lang="ru-RU" dirty="0" smtClean="0">
                <a:ln w="952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«путешествие в космос» </a:t>
            </a:r>
            <a:endParaRPr lang="ru-RU" dirty="0">
              <a:ln w="9525">
                <a:solidFill>
                  <a:schemeClr val="accent2">
                    <a:lumMod val="50000"/>
                  </a:schemeClr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4725144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Материал подготовила: </a:t>
            </a:r>
          </a:p>
          <a:p>
            <a:r>
              <a:rPr lang="ru-RU" dirty="0" err="1" smtClean="0">
                <a:solidFill>
                  <a:srgbClr val="00B0F0"/>
                </a:solidFill>
              </a:rPr>
              <a:t>Поцелуйко</a:t>
            </a:r>
            <a:r>
              <a:rPr lang="ru-RU" dirty="0" smtClean="0">
                <a:solidFill>
                  <a:srgbClr val="00B0F0"/>
                </a:solidFill>
              </a:rPr>
              <a:t> Светлана Викторовна, 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учитель физической культуры 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ГБОУ СОШ № 644 г. Санкт-Петербург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2" y="2518643"/>
            <a:ext cx="3567356" cy="433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61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62292"/>
            <a:ext cx="8820472" cy="1898556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00B0F0"/>
                </a:solidFill>
              </a:rPr>
              <a:t>Невесомость </a:t>
            </a:r>
            <a:endParaRPr lang="ru-RU" sz="96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6208" y="1867654"/>
            <a:ext cx="583258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B0F0"/>
                </a:solidFill>
              </a:rPr>
              <a:t>Невесомость означает  отсутствие веса, а не массы. Вес тела равен нулю. Космонавт при этом перестает  ощущать собственную тяжесть</a:t>
            </a:r>
            <a:endParaRPr lang="ru-RU" sz="4400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67654"/>
            <a:ext cx="2777582" cy="422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34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482952" cy="922114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00B0F0"/>
                </a:solidFill>
              </a:rPr>
              <a:t>Задание</a:t>
            </a:r>
            <a:endParaRPr lang="ru-RU" sz="8000" dirty="0">
              <a:solidFill>
                <a:srgbClr val="00B0F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546" y="151327"/>
            <a:ext cx="2045198" cy="208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2347714"/>
            <a:ext cx="40548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Капитаны получают по ракетке, на каждую из которых лежит кубик и, взяв ракетку в левую руку, отводят её в сторону, а затем по сигналу, свободно передвигаясь</a:t>
            </a:r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628800"/>
            <a:ext cx="4701336" cy="26426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29075" y="4437112"/>
            <a:ext cx="4514925" cy="158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Пытаются 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взять кубик с ракетки противника, не уронив при этом свой</a:t>
            </a:r>
          </a:p>
        </p:txBody>
      </p:sp>
    </p:spTree>
    <p:extLst>
      <p:ext uri="{BB962C8B-B14F-4D97-AF65-F5344CB8AC3E}">
        <p14:creationId xmlns:p14="http://schemas.microsoft.com/office/powerpoint/2010/main" val="268871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2976"/>
            <a:ext cx="8640960" cy="1143000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00B0F0"/>
                </a:solidFill>
              </a:rPr>
              <a:t>Млечный путь</a:t>
            </a:r>
            <a:endParaRPr lang="ru-RU" sz="8800" dirty="0">
              <a:solidFill>
                <a:srgbClr val="00B0F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68" y="1235977"/>
            <a:ext cx="8820472" cy="24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861048"/>
            <a:ext cx="90223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sz="2800" dirty="0" smtClean="0">
                <a:solidFill>
                  <a:srgbClr val="00B0F0"/>
                </a:solidFill>
              </a:rPr>
              <a:t>Млечный Путь – это галактика, которой принадлежит Солнечная система со своими планетами, среди которых и Земля. В виде размытой полосы звёзд, напоминающей сгустки молока, пересекающей звездное небо. В древности люди считали, что это дорога ангелов, по которой те могли подниматься в небеса.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39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6120680" cy="1008112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00B0F0"/>
                </a:solidFill>
              </a:rPr>
              <a:t>Задание</a:t>
            </a:r>
            <a:endParaRPr lang="ru-RU" sz="9600" dirty="0">
              <a:solidFill>
                <a:srgbClr val="00B0F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2312838" cy="226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08" y="1412776"/>
            <a:ext cx="6204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B0F0"/>
                </a:solidFill>
              </a:rPr>
              <a:t>Команды получают 4 больших звезды и кладут на пол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3164064"/>
            <a:ext cx="4548010" cy="25544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2456128"/>
            <a:ext cx="40324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B0F0"/>
                </a:solidFill>
              </a:rPr>
              <a:t>Став ногами на две звезды, следующие две кладут на пол. Выкладывая себе дорогу, надо дойти до финишной  линии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6412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5932" y="117973"/>
            <a:ext cx="6192688" cy="1354162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00B0F0"/>
                </a:solidFill>
              </a:rPr>
              <a:t>Задание</a:t>
            </a:r>
            <a:endParaRPr lang="ru-RU" sz="9600" dirty="0">
              <a:solidFill>
                <a:srgbClr val="00B0F0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27" y="188640"/>
            <a:ext cx="208823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5728" y="1600298"/>
            <a:ext cx="48965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</a:rPr>
              <a:t>На полу лежат звезды разного цвета, каждая команда должна поочерёдно собрать звезды своего цвета.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729" y="4154843"/>
            <a:ext cx="4710814" cy="2489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96" y="3105412"/>
            <a:ext cx="35981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B0F0"/>
                </a:solidFill>
              </a:rPr>
              <a:t>Принести в команду и сложить название небесного тела из букв, которые написаны на обороте каждой звезды</a:t>
            </a:r>
          </a:p>
        </p:txBody>
      </p:sp>
    </p:spTree>
    <p:extLst>
      <p:ext uri="{BB962C8B-B14F-4D97-AF65-F5344CB8AC3E}">
        <p14:creationId xmlns:p14="http://schemas.microsoft.com/office/powerpoint/2010/main" val="421812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4" y="188640"/>
            <a:ext cx="3878560" cy="29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704317"/>
            <a:ext cx="5626968" cy="1143000"/>
          </a:xfrm>
        </p:spPr>
        <p:txBody>
          <a:bodyPr>
            <a:noAutofit/>
          </a:bodyPr>
          <a:lstStyle/>
          <a:p>
            <a:pPr algn="r"/>
            <a:r>
              <a:rPr lang="ru-RU" sz="11500" dirty="0" smtClean="0">
                <a:solidFill>
                  <a:srgbClr val="00B0F0"/>
                </a:solidFill>
              </a:rPr>
              <a:t>Венера</a:t>
            </a:r>
            <a:r>
              <a:rPr lang="ru-RU" sz="11500" dirty="0" smtClean="0"/>
              <a:t> </a:t>
            </a:r>
            <a:endParaRPr lang="ru-RU" sz="11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4700" y="3097560"/>
            <a:ext cx="87897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</a:t>
            </a:r>
            <a:r>
              <a:rPr lang="ru-RU" sz="3200" dirty="0" smtClean="0">
                <a:solidFill>
                  <a:srgbClr val="00B0F0"/>
                </a:solidFill>
              </a:rPr>
              <a:t>Венера  – планета Солнечной системы, третий по яркости объект на небе Земли после Солнца и Луны. Её называют «сестрой Земли», потому что обе планеты похожи размерами, силой тяжести и составом. Однако условия на двух планетах разные</a:t>
            </a:r>
            <a:endParaRPr lang="ru-RU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60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274638"/>
            <a:ext cx="3456384" cy="276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471445"/>
            <a:ext cx="5122912" cy="178621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00B0F0"/>
                </a:solidFill>
              </a:rPr>
              <a:t>Юпитер</a:t>
            </a:r>
            <a:endParaRPr lang="ru-RU" sz="9600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3140968"/>
            <a:ext cx="60486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B0F0"/>
                </a:solidFill>
              </a:rPr>
              <a:t> Юпитер  – пятая планета от Солнца, крупнейшая в Солнечной системе. Ее объем в 1300 раз больше объема Земли. Принадлежит к газовым гигантам</a:t>
            </a:r>
            <a:endParaRPr lang="ru-RU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66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924944"/>
            <a:ext cx="8604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3600" dirty="0" smtClean="0">
                <a:solidFill>
                  <a:srgbClr val="00B0F0"/>
                </a:solidFill>
              </a:rPr>
              <a:t>Солнце – это единственная звезда Солнечной системы, вокруг которой обращается наша планета и все планеты Солнечной системы. Оно в миллион раз больше Земли. Световой луч доходит до Земли за 8 минут </a:t>
            </a:r>
            <a:endParaRPr lang="ru-RU" sz="3600" dirty="0">
              <a:solidFill>
                <a:srgbClr val="00B0F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6303"/>
            <a:ext cx="2562372" cy="204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9832" y="379234"/>
            <a:ext cx="586319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dirty="0" smtClean="0"/>
              <a:t> </a:t>
            </a:r>
            <a:r>
              <a:rPr lang="ru-RU" sz="11500" dirty="0" smtClean="0">
                <a:solidFill>
                  <a:srgbClr val="00B0F0"/>
                </a:solidFill>
              </a:rPr>
              <a:t>Солнце</a:t>
            </a:r>
            <a:endParaRPr lang="ru-RU" sz="1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74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01008"/>
            <a:ext cx="9144000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7525" y="84688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Домашнее задание: узнать какие ещё существуют планеты и придумать интересные задания</a:t>
            </a:r>
            <a:endParaRPr lang="ru-RU" sz="5400" dirty="0">
              <a:ln>
                <a:solidFill>
                  <a:srgbClr val="00206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36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-150828"/>
            <a:ext cx="33441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ссылки</a:t>
            </a:r>
            <a:endParaRPr lang="ru-RU" sz="8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105404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2"/>
              </a:rPr>
              <a:t>http://</a:t>
            </a:r>
            <a:r>
              <a:rPr lang="en-US" sz="1050" dirty="0" smtClean="0">
                <a:hlinkClick r:id="rId2"/>
              </a:rPr>
              <a:t>img1.liveinternet.ru/images/attach/c/0/39/625/39625803_space.jpg</a:t>
            </a:r>
            <a:r>
              <a:rPr lang="ru-RU" sz="1050" dirty="0" smtClean="0"/>
              <a:t> </a:t>
            </a:r>
            <a:r>
              <a:rPr lang="ru-RU" sz="1400" dirty="0" smtClean="0"/>
              <a:t>- 1 слайд 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377642"/>
            <a:ext cx="7812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3"/>
              </a:rPr>
              <a:t>http://</a:t>
            </a:r>
            <a:r>
              <a:rPr lang="en-US" sz="1050" dirty="0" smtClean="0">
                <a:hlinkClick r:id="rId3"/>
              </a:rPr>
              <a:t>gdb.rferl.org/08EF365B-F5E7-4B40-B73D-FF8A955B569B_mw1024_n_s.jpg</a:t>
            </a:r>
            <a:r>
              <a:rPr lang="ru-RU" sz="1050" dirty="0" smtClean="0"/>
              <a:t> </a:t>
            </a:r>
            <a:r>
              <a:rPr lang="ru-RU" sz="1400" dirty="0" smtClean="0"/>
              <a:t>- 2 слайд 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30334" y="5777724"/>
            <a:ext cx="9144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4"/>
              </a:rPr>
              <a:t>https://</a:t>
            </a:r>
            <a:r>
              <a:rPr lang="en-US" sz="1050" dirty="0" smtClean="0">
                <a:hlinkClick r:id="rId4"/>
              </a:rPr>
              <a:t>lh3.ggpht.com/Xk1WtTL-kF2i_RgkuuTM4HKUK9XkHmdjnN7ikTv5ca0nPsiebW3frxv_gYyF-ojvqgmQ=s152</a:t>
            </a:r>
            <a:r>
              <a:rPr lang="ru-RU" sz="1050" dirty="0" smtClean="0"/>
              <a:t> – 18 слайд</a:t>
            </a:r>
            <a:endParaRPr lang="ru-RU" sz="105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5182" y="1699476"/>
            <a:ext cx="8532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5"/>
              </a:rPr>
              <a:t>https://</a:t>
            </a:r>
            <a:r>
              <a:rPr lang="en-US" sz="1050" dirty="0" smtClean="0">
                <a:hlinkClick r:id="rId5"/>
              </a:rPr>
              <a:t>lh5.ggpht.com/DxJPbhi5o7LAtBy6w-xkBllqID6ExPkFP8RYBms7BdJmfsr5zJvAMSzpI_bx_qS1tJydaQ=s113</a:t>
            </a:r>
            <a:r>
              <a:rPr lang="ru-RU" sz="1050" dirty="0" smtClean="0"/>
              <a:t> </a:t>
            </a:r>
            <a:r>
              <a:rPr lang="ru-RU" sz="1400" dirty="0" smtClean="0"/>
              <a:t>– 3 слайд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71" y="2007253"/>
            <a:ext cx="8676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6"/>
              </a:rPr>
              <a:t>https://</a:t>
            </a:r>
            <a:r>
              <a:rPr lang="en-US" sz="1050" dirty="0" smtClean="0">
                <a:hlinkClick r:id="rId6"/>
              </a:rPr>
              <a:t>lh5.ggpht.com/CzGGMkbtLyM_kUVk8V4gae6MI5MbiyWzO6C6chndr6RzMblxiSEcr9Z50-GZ5A-7hMCb9dA=s106</a:t>
            </a:r>
            <a:r>
              <a:rPr lang="ru-RU" sz="1050" dirty="0" smtClean="0"/>
              <a:t> </a:t>
            </a:r>
            <a:r>
              <a:rPr lang="ru-RU" sz="1400" dirty="0" smtClean="0"/>
              <a:t>– 4 слайд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-5182" y="2315030"/>
            <a:ext cx="835549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7"/>
              </a:rPr>
              <a:t>https://</a:t>
            </a:r>
            <a:r>
              <a:rPr lang="en-US" sz="1050" dirty="0" smtClean="0">
                <a:hlinkClick r:id="rId7"/>
              </a:rPr>
              <a:t>lh5.ggpht.com/b3s1LqQUqctiWPCp85fgYOCsQFajUqf7huXNT1qYVTmUh-Pp_hcApXXG7csJbgeaYAFEkXQ=s99</a:t>
            </a:r>
            <a:r>
              <a:rPr lang="ru-RU" sz="1050" dirty="0" smtClean="0"/>
              <a:t> – 5 слайд</a:t>
            </a:r>
            <a:endParaRPr lang="ru-RU" sz="105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71" y="2568946"/>
            <a:ext cx="685542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8"/>
              </a:rPr>
              <a:t>https://</a:t>
            </a:r>
            <a:r>
              <a:rPr lang="en-US" sz="1050" dirty="0" smtClean="0">
                <a:hlinkClick r:id="rId8"/>
              </a:rPr>
              <a:t>lh6.ggpht.com/b5N28NHKl1dSEeCkLZ-Fyc8sLjhnU5sxw3Er1AGJMrasgIvVEhthIF163V4RoNOefUkOIw=s85</a:t>
            </a:r>
            <a:r>
              <a:rPr lang="ru-RU" sz="1050" dirty="0" smtClean="0"/>
              <a:t> – 6 слайд</a:t>
            </a:r>
            <a:endParaRPr lang="ru-RU" sz="105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71" y="2984444"/>
            <a:ext cx="858798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9"/>
              </a:rPr>
              <a:t>https://</a:t>
            </a:r>
            <a:r>
              <a:rPr lang="en-US" sz="1050" dirty="0" smtClean="0">
                <a:hlinkClick r:id="rId9"/>
              </a:rPr>
              <a:t>lh3.ggpht.com/9kFgCCDJeK-Qyw2WD-qJyU290trfXXe6YGekRE7Pd_hLwPmh9Ccv-ANzsrmYyFdD9CpG=s106</a:t>
            </a:r>
            <a:r>
              <a:rPr lang="ru-RU" sz="1050" dirty="0" smtClean="0"/>
              <a:t> – 7 слайд</a:t>
            </a:r>
            <a:endParaRPr lang="ru-RU" sz="105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71" y="3238360"/>
            <a:ext cx="835292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10"/>
              </a:rPr>
              <a:t>https://</a:t>
            </a:r>
            <a:r>
              <a:rPr lang="en-US" sz="1050" dirty="0" smtClean="0">
                <a:hlinkClick r:id="rId10"/>
              </a:rPr>
              <a:t>lh3.ggpht.com/nS2hnqW4sHPT7KOLAjolHI5crjZ5ldkIri3PdwSs9z8DQbRkvX8YrwKXiu2jNw5LFwkI=s114</a:t>
            </a:r>
            <a:r>
              <a:rPr lang="ru-RU" sz="1050" dirty="0" smtClean="0"/>
              <a:t> – 8 слайд</a:t>
            </a:r>
            <a:endParaRPr lang="ru-RU" sz="105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3492378"/>
            <a:ext cx="867645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11"/>
              </a:rPr>
              <a:t>https://</a:t>
            </a:r>
            <a:r>
              <a:rPr lang="en-US" sz="1050" dirty="0" smtClean="0">
                <a:hlinkClick r:id="rId11"/>
              </a:rPr>
              <a:t>lh5.ggpht.com/l7w8Z7uStwvP8rXYtH9L0s6u8uzuhDNNDECsnE2M61DDLJibvo1M42XW_BvCDzW656Ye6UU=s85</a:t>
            </a:r>
            <a:r>
              <a:rPr lang="ru-RU" sz="1050" dirty="0" smtClean="0"/>
              <a:t> – 9 слайд</a:t>
            </a:r>
            <a:endParaRPr lang="ru-RU" sz="105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-5183" y="3746192"/>
            <a:ext cx="903392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12"/>
              </a:rPr>
              <a:t>https://</a:t>
            </a:r>
            <a:r>
              <a:rPr lang="en-US" sz="1050" dirty="0" smtClean="0">
                <a:hlinkClick r:id="rId12"/>
              </a:rPr>
              <a:t>lh5.ggpht.com/Gpnjwwcw3Qw7uWcMI40y7gcm5sk9cl_hb_rMXEuj-toy6_7zUgcwlF4Wi2TH5Oo6bgFtaQ=s85</a:t>
            </a:r>
            <a:r>
              <a:rPr lang="ru-RU" sz="1050" dirty="0" smtClean="0"/>
              <a:t> – 10 слайд</a:t>
            </a:r>
            <a:endParaRPr lang="ru-RU" sz="105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4000108"/>
            <a:ext cx="81747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13"/>
              </a:rPr>
              <a:t>https://</a:t>
            </a:r>
            <a:r>
              <a:rPr lang="en-US" sz="1050" dirty="0" smtClean="0">
                <a:hlinkClick r:id="rId13"/>
              </a:rPr>
              <a:t>lh4.ggpht.com/0oRsTTfOZ3TOFtMkJFnZINWrqf3xwxvnNECiYWYfXy7-9ap_c9dmIJnZeCIqUNfotybi=s85</a:t>
            </a:r>
            <a:r>
              <a:rPr lang="ru-RU" sz="1050" dirty="0" smtClean="0"/>
              <a:t> – 11 слайд</a:t>
            </a:r>
            <a:endParaRPr lang="ru-RU" sz="105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4248958"/>
            <a:ext cx="849694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14"/>
              </a:rPr>
              <a:t>https://</a:t>
            </a:r>
            <a:r>
              <a:rPr lang="en-US" sz="1050" dirty="0" smtClean="0">
                <a:hlinkClick r:id="rId14"/>
              </a:rPr>
              <a:t>lh6.ggpht.com/hLJhtluMTEr_LMKsOvBHnUjHsj9IIOnQvlnFfZtcHN3STXPWds91K77WOsKrnB07Qn8k=s149</a:t>
            </a:r>
            <a:r>
              <a:rPr lang="ru-RU" sz="1050" dirty="0" smtClean="0"/>
              <a:t> – 12 слайд</a:t>
            </a:r>
            <a:endParaRPr lang="ru-RU" sz="105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571" y="4502874"/>
            <a:ext cx="888990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15"/>
              </a:rPr>
              <a:t>https://lh5.ggpht.com/1LF8oq5mAQLkTpmObt0Wv_78cMAOyB4assbG4MkpXYZun_PfXbpEO_-</a:t>
            </a:r>
            <a:r>
              <a:rPr lang="en-US" sz="1050" dirty="0" smtClean="0">
                <a:hlinkClick r:id="rId15"/>
              </a:rPr>
              <a:t>iEHC8JrUUXAzu1w=s86</a:t>
            </a:r>
            <a:r>
              <a:rPr lang="ru-RU" sz="1050" dirty="0" smtClean="0"/>
              <a:t> – 13 слайд</a:t>
            </a:r>
            <a:endParaRPr lang="ru-RU" sz="105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-5183" y="4756790"/>
            <a:ext cx="835292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16"/>
              </a:rPr>
              <a:t>https://</a:t>
            </a:r>
            <a:r>
              <a:rPr lang="en-US" sz="1050" dirty="0" smtClean="0">
                <a:hlinkClick r:id="rId16"/>
              </a:rPr>
              <a:t>lh3.ggpht.com/O-xORznarZn4hAnV4k7pUH4ArUw-3DMYaC2qhtGOcFdCHYy6lPS9bY9TWUwooMNOYaeFvg=s85</a:t>
            </a:r>
            <a:r>
              <a:rPr lang="ru-RU" sz="1050" dirty="0" smtClean="0"/>
              <a:t> – 14 слайд</a:t>
            </a:r>
            <a:endParaRPr lang="ru-RU" sz="105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0" y="5015976"/>
            <a:ext cx="902874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17"/>
              </a:rPr>
              <a:t>http://images.forwallpaper.com/files/thumbs/preview/8/82126__</a:t>
            </a:r>
            <a:r>
              <a:rPr lang="en-US" sz="1050" dirty="0" smtClean="0">
                <a:hlinkClick r:id="rId17"/>
              </a:rPr>
              <a:t>fantasy-jupiter_p.jpg</a:t>
            </a:r>
            <a:r>
              <a:rPr lang="ru-RU" sz="1050" dirty="0" smtClean="0"/>
              <a:t> - 15 слайд</a:t>
            </a:r>
            <a:endParaRPr lang="ru-RU" sz="105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-6877" y="5269892"/>
            <a:ext cx="868333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18"/>
              </a:rPr>
              <a:t>https://</a:t>
            </a:r>
            <a:r>
              <a:rPr lang="en-US" sz="1050" dirty="0" smtClean="0">
                <a:hlinkClick r:id="rId18"/>
              </a:rPr>
              <a:t>lh5.ggpht.com/S7-Tuy-9H3Y54MdLiKUu9CoxHEt5KvkTGshztykuDHi3Dm20hRXvlufuksrS4Tc3VDI8k7Y=s106</a:t>
            </a:r>
            <a:r>
              <a:rPr lang="ru-RU" sz="1050" dirty="0" smtClean="0"/>
              <a:t> – 16 слайд</a:t>
            </a:r>
            <a:endParaRPr lang="ru-RU" sz="105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-6877" y="5502222"/>
            <a:ext cx="810140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19"/>
              </a:rPr>
              <a:t>https://</a:t>
            </a:r>
            <a:r>
              <a:rPr lang="en-US" sz="1050" dirty="0" smtClean="0">
                <a:hlinkClick r:id="rId19"/>
              </a:rPr>
              <a:t>lh3.ggpht.com/3WRYOULx0GeXgKtKcDvJIylYQAeualyYMyS71J9zG1VGp6fFa1JUq1a3nSCdYolvdg=s106</a:t>
            </a:r>
            <a:r>
              <a:rPr lang="ru-RU" sz="1050" dirty="0" smtClean="0"/>
              <a:t> – 17 слайд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61680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1500" dirty="0" smtClean="0">
                <a:solidFill>
                  <a:srgbClr val="00B0F0"/>
                </a:solidFill>
                <a:latin typeface="+mn-lt"/>
              </a:rPr>
              <a:t>Космодром</a:t>
            </a:r>
            <a:endParaRPr lang="ru-RU" sz="8000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267716"/>
            <a:ext cx="4608512" cy="396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6056" y="2267716"/>
            <a:ext cx="38884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</a:t>
            </a:r>
            <a:r>
              <a:rPr lang="ru-RU" sz="3200" dirty="0" smtClean="0">
                <a:solidFill>
                  <a:srgbClr val="00B0F0"/>
                </a:solidFill>
              </a:rPr>
              <a:t>Территория</a:t>
            </a:r>
            <a:r>
              <a:rPr lang="ru-RU" sz="3200" dirty="0">
                <a:solidFill>
                  <a:srgbClr val="00B0F0"/>
                </a:solidFill>
              </a:rPr>
              <a:t>, на которой размещается комплекс сооружений, предназначенный для запуска космических аппаратов в </a:t>
            </a:r>
            <a:r>
              <a:rPr lang="ru-RU" sz="3200" dirty="0" smtClean="0">
                <a:solidFill>
                  <a:srgbClr val="00B0F0"/>
                </a:solidFill>
              </a:rPr>
              <a:t>космос</a:t>
            </a:r>
            <a:endParaRPr lang="ru-RU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8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052736"/>
            <a:ext cx="5544616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12800" dirty="0" smtClean="0">
                <a:solidFill>
                  <a:srgbClr val="00B0F0"/>
                </a:solidFill>
              </a:rPr>
              <a:t>Космос</a:t>
            </a:r>
            <a:endParaRPr lang="ru-RU" sz="6600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780928"/>
            <a:ext cx="84020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00B0F0"/>
                </a:solidFill>
              </a:rPr>
              <a:t>Космос – это звёзды и планеты, кометы и астероиды, различные космические светила и межзвёздное </a:t>
            </a:r>
            <a:r>
              <a:rPr lang="ru-RU" sz="4800" dirty="0" smtClean="0">
                <a:solidFill>
                  <a:srgbClr val="00B0F0"/>
                </a:solidFill>
              </a:rPr>
              <a:t>пространство</a:t>
            </a:r>
            <a:endParaRPr lang="ru-RU" sz="4800" dirty="0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74409" y="274638"/>
            <a:ext cx="3058254" cy="229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56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620688"/>
            <a:ext cx="4546848" cy="1512168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00B0F0"/>
                </a:solidFill>
              </a:rPr>
              <a:t>Сатурн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429000"/>
            <a:ext cx="8640960" cy="3312368"/>
          </a:xfrm>
        </p:spPr>
        <p:txBody>
          <a:bodyPr>
            <a:noAutofit/>
          </a:bodyPr>
          <a:lstStyle/>
          <a:p>
            <a:r>
              <a:rPr lang="ru-RU" sz="4400" dirty="0" smtClean="0"/>
              <a:t> </a:t>
            </a:r>
            <a:r>
              <a:rPr lang="ru-RU" sz="4400" dirty="0" smtClean="0">
                <a:solidFill>
                  <a:srgbClr val="00B0F0"/>
                </a:solidFill>
              </a:rPr>
              <a:t>Сатурн  – шестая планета от Солнца и вторая по размерам планета в Солнечной системе. Относится к газовым гигантам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78042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85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60648"/>
            <a:ext cx="5781328" cy="1152128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00B0F0"/>
                </a:solidFill>
              </a:rPr>
              <a:t>Задание</a:t>
            </a:r>
            <a:endParaRPr lang="ru-RU" sz="9600" dirty="0">
              <a:solidFill>
                <a:srgbClr val="00B0F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4151"/>
            <a:ext cx="2563404" cy="21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3212976"/>
            <a:ext cx="4752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B0F0"/>
                </a:solidFill>
              </a:rPr>
              <a:t>Набросив кольцо, бежит и передает эстафету дальше. Побеждает команда, которая быстрее справится с заданием  </a:t>
            </a:r>
            <a:endParaRPr lang="ru-RU" sz="3600" dirty="0">
              <a:solidFill>
                <a:srgbClr val="00B0F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4168523"/>
            <a:ext cx="4149351" cy="23340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87824" y="1532623"/>
            <a:ext cx="5637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dirty="0">
                <a:solidFill>
                  <a:srgbClr val="00B0F0"/>
                </a:solidFill>
              </a:rPr>
              <a:t>По команде игрок бежит до отметки  берет кольцо и набрасывает на </a:t>
            </a:r>
            <a:r>
              <a:rPr lang="ru-RU" sz="3600" dirty="0" smtClean="0">
                <a:solidFill>
                  <a:srgbClr val="00B0F0"/>
                </a:solidFill>
              </a:rPr>
              <a:t>конус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3473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8427" y="543310"/>
            <a:ext cx="5760640" cy="851322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00B0F0"/>
                </a:solidFill>
              </a:rPr>
              <a:t>Созвездие Скорпиона </a:t>
            </a:r>
            <a:endParaRPr lang="ru-RU" sz="80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0613" y="2924944"/>
            <a:ext cx="5501590" cy="2232248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4000" dirty="0" smtClean="0">
                <a:solidFill>
                  <a:srgbClr val="00B0F0"/>
                </a:solidFill>
              </a:rPr>
              <a:t>Созвездие Скорпион расположено в южном полушарии небесной сферы. Через него Солнце проходит всего лишь за 7 дней</a:t>
            </a:r>
            <a:endParaRPr lang="ru-RU" sz="4000" dirty="0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52028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04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9414" y="715762"/>
            <a:ext cx="5472608" cy="1512168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00B0F0"/>
                </a:solidFill>
              </a:rPr>
              <a:t>Задание</a:t>
            </a:r>
            <a:r>
              <a:rPr lang="ru-RU" sz="4800" dirty="0" smtClean="0">
                <a:solidFill>
                  <a:srgbClr val="00B0F0"/>
                </a:solidFill>
              </a:rPr>
              <a:t> </a:t>
            </a:r>
            <a:endParaRPr lang="ru-RU" sz="48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374" y="2565667"/>
            <a:ext cx="43936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B0F0"/>
                </a:solidFill>
              </a:rPr>
              <a:t>На полу  звездами выложен скорпион. По команде первый бежит и берет одну звезду. </a:t>
            </a:r>
            <a:endParaRPr lang="ru-RU" sz="3600" dirty="0">
              <a:solidFill>
                <a:srgbClr val="00B0F0"/>
              </a:solidFill>
            </a:endParaRPr>
          </a:p>
        </p:txBody>
      </p:sp>
      <p:pic>
        <p:nvPicPr>
          <p:cNvPr id="2050" name="Picture 2" descr="Зодиак Записи в рубрике Зодиак Дневник LESNOI_ORESHEK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5" y="113412"/>
            <a:ext cx="3169489" cy="237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235362" y="2848864"/>
            <a:ext cx="4585111" cy="25791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5535" y="5427989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B0F0"/>
                </a:solidFill>
              </a:rPr>
              <a:t>Побеждает </a:t>
            </a:r>
            <a:r>
              <a:rPr lang="ru-RU" sz="3600" dirty="0" smtClean="0">
                <a:solidFill>
                  <a:srgbClr val="00B0F0"/>
                </a:solidFill>
              </a:rPr>
              <a:t>команда, которая </a:t>
            </a:r>
            <a:r>
              <a:rPr lang="ru-RU" sz="3600" dirty="0">
                <a:solidFill>
                  <a:srgbClr val="00B0F0"/>
                </a:solidFill>
              </a:rPr>
              <a:t>быстрее соберет все звезды</a:t>
            </a:r>
          </a:p>
        </p:txBody>
      </p:sp>
    </p:spTree>
    <p:extLst>
      <p:ext uri="{BB962C8B-B14F-4D97-AF65-F5344CB8AC3E}">
        <p14:creationId xmlns:p14="http://schemas.microsoft.com/office/powerpoint/2010/main" val="32723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60648"/>
            <a:ext cx="2704163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628800"/>
            <a:ext cx="6228184" cy="1512168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00B0F0"/>
                </a:solidFill>
              </a:rPr>
              <a:t>Ложемент</a:t>
            </a:r>
            <a:endParaRPr lang="ru-RU" sz="9600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861048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00B0F0"/>
                </a:solidFill>
              </a:rPr>
              <a:t>Сиденье кресла  для летчика и космонавта, имеющее определенную форму</a:t>
            </a:r>
            <a:endParaRPr lang="ru-RU" sz="4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14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04664"/>
            <a:ext cx="5987008" cy="1012974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00B0F0"/>
                </a:solidFill>
              </a:rPr>
              <a:t>Задание</a:t>
            </a:r>
            <a:endParaRPr lang="ru-RU" sz="9600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7" y="4653136"/>
            <a:ext cx="38164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Побеждает </a:t>
            </a:r>
            <a:r>
              <a:rPr lang="ru-RU" sz="3200" dirty="0">
                <a:solidFill>
                  <a:srgbClr val="00B0F0"/>
                </a:solidFill>
              </a:rPr>
              <a:t>тот, кто быстрее соберет </a:t>
            </a:r>
            <a:r>
              <a:rPr lang="ru-RU" sz="3200" dirty="0" smtClean="0">
                <a:solidFill>
                  <a:srgbClr val="00B0F0"/>
                </a:solidFill>
              </a:rPr>
              <a:t>предметы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514" t="5543" r="22684" b="4668"/>
          <a:stretch/>
        </p:blipFill>
        <p:spPr>
          <a:xfrm>
            <a:off x="323528" y="274638"/>
            <a:ext cx="2016224" cy="27669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4111958"/>
            <a:ext cx="4500586" cy="253425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75856" y="1484784"/>
            <a:ext cx="56527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B0F0"/>
                </a:solidFill>
              </a:rPr>
              <a:t>Участники  садятся в «кресло космонавта» и, не покидая его, по команде должны собрать расположенные вокруг </a:t>
            </a:r>
            <a:r>
              <a:rPr lang="ru-RU" sz="3200" dirty="0" smtClean="0">
                <a:solidFill>
                  <a:srgbClr val="00B0F0"/>
                </a:solidFill>
              </a:rPr>
              <a:t>лежащие предметы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3603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8">
      <a:dk1>
        <a:srgbClr val="8E20FF"/>
      </a:dk1>
      <a:lt1>
        <a:srgbClr val="C68FFF"/>
      </a:lt1>
      <a:dk2>
        <a:srgbClr val="D1A3FF"/>
      </a:dk2>
      <a:lt2>
        <a:srgbClr val="200041"/>
      </a:lt2>
      <a:accent1>
        <a:srgbClr val="D5ACFF"/>
      </a:accent1>
      <a:accent2>
        <a:srgbClr val="D5ACFF"/>
      </a:accent2>
      <a:accent3>
        <a:srgbClr val="D5ACFF"/>
      </a:accent3>
      <a:accent4>
        <a:srgbClr val="A2B5E2"/>
      </a:accent4>
      <a:accent5>
        <a:srgbClr val="B1A6DE"/>
      </a:accent5>
      <a:accent6>
        <a:srgbClr val="8B18FF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1129</TotalTime>
  <Words>610</Words>
  <Application>Microsoft Office PowerPoint</Application>
  <PresentationFormat>Экран (4:3)</PresentationFormat>
  <Paragraphs>64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Урок по физической культуре «путешествие в космос» </vt:lpstr>
      <vt:lpstr>Космодром</vt:lpstr>
      <vt:lpstr>Космос</vt:lpstr>
      <vt:lpstr>Сатурн</vt:lpstr>
      <vt:lpstr>Задание</vt:lpstr>
      <vt:lpstr>Созвездие Скорпиона </vt:lpstr>
      <vt:lpstr>Задание </vt:lpstr>
      <vt:lpstr>Ложемент</vt:lpstr>
      <vt:lpstr>Задание</vt:lpstr>
      <vt:lpstr>Невесомость </vt:lpstr>
      <vt:lpstr>Задание</vt:lpstr>
      <vt:lpstr>Млечный путь</vt:lpstr>
      <vt:lpstr>Задание</vt:lpstr>
      <vt:lpstr>Задание</vt:lpstr>
      <vt:lpstr>Венера </vt:lpstr>
      <vt:lpstr>Юпитер</vt:lpstr>
      <vt:lpstr>Презентация PowerPoint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игра- путешествия в космос</dc:title>
  <dc:creator>Samsung</dc:creator>
  <cp:lastModifiedBy>Samsung</cp:lastModifiedBy>
  <cp:revision>59</cp:revision>
  <dcterms:created xsi:type="dcterms:W3CDTF">2015-03-01T16:01:14Z</dcterms:created>
  <dcterms:modified xsi:type="dcterms:W3CDTF">2015-03-14T19:25:19Z</dcterms:modified>
</cp:coreProperties>
</file>